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13" r:id="rId1"/>
  </p:sldMasterIdLst>
  <p:notesMasterIdLst>
    <p:notesMasterId r:id="rId35"/>
  </p:notesMasterIdLst>
  <p:sldIdLst>
    <p:sldId id="256" r:id="rId2"/>
    <p:sldId id="355" r:id="rId3"/>
    <p:sldId id="301" r:id="rId4"/>
    <p:sldId id="390" r:id="rId5"/>
    <p:sldId id="391" r:id="rId6"/>
    <p:sldId id="392" r:id="rId7"/>
    <p:sldId id="393" r:id="rId8"/>
    <p:sldId id="307" r:id="rId9"/>
    <p:sldId id="321" r:id="rId10"/>
    <p:sldId id="394" r:id="rId11"/>
    <p:sldId id="395" r:id="rId12"/>
    <p:sldId id="322" r:id="rId13"/>
    <p:sldId id="397" r:id="rId14"/>
    <p:sldId id="396" r:id="rId15"/>
    <p:sldId id="311" r:id="rId16"/>
    <p:sldId id="338" r:id="rId17"/>
    <p:sldId id="389" r:id="rId18"/>
    <p:sldId id="384" r:id="rId19"/>
    <p:sldId id="386" r:id="rId20"/>
    <p:sldId id="385" r:id="rId21"/>
    <p:sldId id="343" r:id="rId22"/>
    <p:sldId id="344" r:id="rId23"/>
    <p:sldId id="345" r:id="rId24"/>
    <p:sldId id="346" r:id="rId25"/>
    <p:sldId id="347" r:id="rId26"/>
    <p:sldId id="348" r:id="rId27"/>
    <p:sldId id="349" r:id="rId28"/>
    <p:sldId id="350" r:id="rId29"/>
    <p:sldId id="351" r:id="rId30"/>
    <p:sldId id="352" r:id="rId31"/>
    <p:sldId id="313" r:id="rId32"/>
    <p:sldId id="387" r:id="rId33"/>
    <p:sldId id="31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358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291" autoAdjust="0"/>
  </p:normalViewPr>
  <p:slideViewPr>
    <p:cSldViewPr snapToGrid="0" snapToObjects="1">
      <p:cViewPr varScale="1">
        <p:scale>
          <a:sx n="65" d="100"/>
          <a:sy n="65" d="100"/>
        </p:scale>
        <p:origin x="828" y="60"/>
      </p:cViewPr>
      <p:guideLst>
        <p:guide orient="horz" pos="2136"/>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24553-9951-0A42-BE9D-EE3FB0124D34}" type="datetimeFigureOut">
              <a:rPr lang="en-US" smtClean="0"/>
              <a:pPr/>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CB22A-A875-2747-AD9B-D2CB67E60F12}" type="slidenum">
              <a:rPr lang="en-US" smtClean="0"/>
              <a:pPr/>
              <a:t>‹#›</a:t>
            </a:fld>
            <a:endParaRPr lang="en-US"/>
          </a:p>
        </p:txBody>
      </p:sp>
    </p:spTree>
    <p:extLst>
      <p:ext uri="{BB962C8B-B14F-4D97-AF65-F5344CB8AC3E}">
        <p14:creationId xmlns:p14="http://schemas.microsoft.com/office/powerpoint/2010/main" val="104307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2CB22A-A875-2747-AD9B-D2CB67E60F12}" type="slidenum">
              <a:rPr lang="en-US" smtClean="0"/>
              <a:pPr/>
              <a:t>1</a:t>
            </a:fld>
            <a:endParaRPr lang="en-US"/>
          </a:p>
        </p:txBody>
      </p:sp>
    </p:spTree>
    <p:extLst>
      <p:ext uri="{BB962C8B-B14F-4D97-AF65-F5344CB8AC3E}">
        <p14:creationId xmlns:p14="http://schemas.microsoft.com/office/powerpoint/2010/main" val="99004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hỗ dành sẵn cho Hình ảnh của Bản chiế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Chỗ dành sẵn cho Ghi chú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7" name="Chỗ dành sẵn cho Số hiệu Bản chiế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78AE48D-5C36-7C4F-895D-EFB59AF5C764}" type="slidenum">
              <a:rPr lang="en-US" altLang="en-US"/>
              <a:pPr/>
              <a:t>3</a:t>
            </a:fld>
            <a:endParaRPr lang="en-US" altLang="en-US"/>
          </a:p>
        </p:txBody>
      </p:sp>
    </p:spTree>
    <p:extLst>
      <p:ext uri="{BB962C8B-B14F-4D97-AF65-F5344CB8AC3E}">
        <p14:creationId xmlns:p14="http://schemas.microsoft.com/office/powerpoint/2010/main" val="128427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2CB22A-A875-2747-AD9B-D2CB67E60F12}" type="slidenum">
              <a:rPr lang="en-US" smtClean="0"/>
              <a:pPr/>
              <a:t>8</a:t>
            </a:fld>
            <a:endParaRPr lang="en-US"/>
          </a:p>
        </p:txBody>
      </p:sp>
    </p:spTree>
    <p:extLst>
      <p:ext uri="{BB962C8B-B14F-4D97-AF65-F5344CB8AC3E}">
        <p14:creationId xmlns:p14="http://schemas.microsoft.com/office/powerpoint/2010/main" val="248896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115A-0FAB-4818-B18E-6AC6EBE5AE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9A6775-81B4-496F-AC5C-C6C545E98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9B6025-A705-407B-8B9C-C8EF92E33A95}"/>
              </a:ext>
            </a:extLst>
          </p:cNvPr>
          <p:cNvSpPr>
            <a:spLocks noGrp="1"/>
          </p:cNvSpPr>
          <p:nvPr>
            <p:ph type="dt" sz="half" idx="10"/>
          </p:nvPr>
        </p:nvSpPr>
        <p:spPr/>
        <p:txBody>
          <a:bodyPr/>
          <a:lstStyle/>
          <a:p>
            <a:fld id="{AD6648DB-A304-4618-89A5-660C10D8699A}" type="datetime1">
              <a:rPr lang="en-US" smtClean="0"/>
              <a:t>11/23/2020</a:t>
            </a:fld>
            <a:endParaRPr lang="en-US"/>
          </a:p>
        </p:txBody>
      </p:sp>
      <p:sp>
        <p:nvSpPr>
          <p:cNvPr id="5" name="Footer Placeholder 4">
            <a:extLst>
              <a:ext uri="{FF2B5EF4-FFF2-40B4-BE49-F238E27FC236}">
                <a16:creationId xmlns:a16="http://schemas.microsoft.com/office/drawing/2014/main" id="{E7D75987-2F4E-4A20-950C-FE5623CF8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9DD60-1B63-4E2D-900A-179E050B6C7D}"/>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25357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5096F-6BD6-47D5-BDF9-86098FA951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2E5D6B-1D6E-4835-969C-C05AECE8B6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01749-35CC-41B6-A847-A1EE99D78FFE}"/>
              </a:ext>
            </a:extLst>
          </p:cNvPr>
          <p:cNvSpPr>
            <a:spLocks noGrp="1"/>
          </p:cNvSpPr>
          <p:nvPr>
            <p:ph type="dt" sz="half" idx="10"/>
          </p:nvPr>
        </p:nvSpPr>
        <p:spPr/>
        <p:txBody>
          <a:bodyPr/>
          <a:lstStyle/>
          <a:p>
            <a:fld id="{19F5771B-F335-4938-8959-AF15DB85B2D5}" type="datetime1">
              <a:rPr lang="en-US" smtClean="0"/>
              <a:t>11/23/2020</a:t>
            </a:fld>
            <a:endParaRPr lang="en-US"/>
          </a:p>
        </p:txBody>
      </p:sp>
      <p:sp>
        <p:nvSpPr>
          <p:cNvPr id="5" name="Footer Placeholder 4">
            <a:extLst>
              <a:ext uri="{FF2B5EF4-FFF2-40B4-BE49-F238E27FC236}">
                <a16:creationId xmlns:a16="http://schemas.microsoft.com/office/drawing/2014/main" id="{8DFD71C7-E7AA-47B6-A162-342EEAC04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2FA3F-8B12-44FD-AA11-B10B32924188}"/>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132251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4F3B76-352F-43BF-A0D2-C5E76DC270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3CF5C2-E139-491E-89C3-63F1F55D1E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E3D11-425E-46A6-B075-D03484D89385}"/>
              </a:ext>
            </a:extLst>
          </p:cNvPr>
          <p:cNvSpPr>
            <a:spLocks noGrp="1"/>
          </p:cNvSpPr>
          <p:nvPr>
            <p:ph type="dt" sz="half" idx="10"/>
          </p:nvPr>
        </p:nvSpPr>
        <p:spPr/>
        <p:txBody>
          <a:bodyPr/>
          <a:lstStyle/>
          <a:p>
            <a:fld id="{71303AE2-BCE4-444B-BB94-5D0EA58B9483}" type="datetime1">
              <a:rPr lang="en-US" smtClean="0"/>
              <a:t>11/23/2020</a:t>
            </a:fld>
            <a:endParaRPr lang="en-US"/>
          </a:p>
        </p:txBody>
      </p:sp>
      <p:sp>
        <p:nvSpPr>
          <p:cNvPr id="5" name="Footer Placeholder 4">
            <a:extLst>
              <a:ext uri="{FF2B5EF4-FFF2-40B4-BE49-F238E27FC236}">
                <a16:creationId xmlns:a16="http://schemas.microsoft.com/office/drawing/2014/main" id="{ECACB33E-ED62-4223-8513-1A8B14657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8219F-D2ED-4FA9-AC2B-FF3593A937C1}"/>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254764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81FD-95C9-4005-8588-201317190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BD0EAF-66F1-4301-A9F4-4DBC2DF639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B142F-6A04-4F16-8143-54E95990BF5A}"/>
              </a:ext>
            </a:extLst>
          </p:cNvPr>
          <p:cNvSpPr>
            <a:spLocks noGrp="1"/>
          </p:cNvSpPr>
          <p:nvPr>
            <p:ph type="dt" sz="half" idx="10"/>
          </p:nvPr>
        </p:nvSpPr>
        <p:spPr/>
        <p:txBody>
          <a:bodyPr/>
          <a:lstStyle/>
          <a:p>
            <a:fld id="{2BDE1AC8-95DB-4BFA-AE64-CC5C9A0EEA47}" type="datetime1">
              <a:rPr lang="en-US" smtClean="0"/>
              <a:t>11/23/2020</a:t>
            </a:fld>
            <a:endParaRPr lang="en-US"/>
          </a:p>
        </p:txBody>
      </p:sp>
      <p:sp>
        <p:nvSpPr>
          <p:cNvPr id="5" name="Footer Placeholder 4">
            <a:extLst>
              <a:ext uri="{FF2B5EF4-FFF2-40B4-BE49-F238E27FC236}">
                <a16:creationId xmlns:a16="http://schemas.microsoft.com/office/drawing/2014/main" id="{8FE65861-AE35-496A-83F8-210176CE9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AA6D1-35B1-42D1-A8EF-299FBECF3DF6}"/>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326098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51907-4F4C-4805-AF8D-732A6815AC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1956AE-44BA-4A5F-B6B4-E396D7EF7C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48BA20-33C9-49CB-934E-D866E9907B3D}"/>
              </a:ext>
            </a:extLst>
          </p:cNvPr>
          <p:cNvSpPr>
            <a:spLocks noGrp="1"/>
          </p:cNvSpPr>
          <p:nvPr>
            <p:ph type="dt" sz="half" idx="10"/>
          </p:nvPr>
        </p:nvSpPr>
        <p:spPr/>
        <p:txBody>
          <a:bodyPr/>
          <a:lstStyle/>
          <a:p>
            <a:fld id="{A3131C81-A865-4A47-B701-1A5DAE63335C}" type="datetime1">
              <a:rPr lang="en-US" smtClean="0"/>
              <a:t>11/23/2020</a:t>
            </a:fld>
            <a:endParaRPr lang="en-US"/>
          </a:p>
        </p:txBody>
      </p:sp>
      <p:sp>
        <p:nvSpPr>
          <p:cNvPr id="5" name="Footer Placeholder 4">
            <a:extLst>
              <a:ext uri="{FF2B5EF4-FFF2-40B4-BE49-F238E27FC236}">
                <a16:creationId xmlns:a16="http://schemas.microsoft.com/office/drawing/2014/main" id="{29BAC9E7-F749-4EA5-842C-0679E34AD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515EE-49EC-46CF-8DE8-43F3EB98B46A}"/>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43407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41EC-A5FF-4477-94EC-EFA7B5413C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860F55-8137-4133-9DC9-A9F2A507E4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66105E-1AA4-4AA5-BD8B-82BD98725C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97B0DC-78DF-4F53-9C4E-8AA8DC2427B9}"/>
              </a:ext>
            </a:extLst>
          </p:cNvPr>
          <p:cNvSpPr>
            <a:spLocks noGrp="1"/>
          </p:cNvSpPr>
          <p:nvPr>
            <p:ph type="dt" sz="half" idx="10"/>
          </p:nvPr>
        </p:nvSpPr>
        <p:spPr/>
        <p:txBody>
          <a:bodyPr/>
          <a:lstStyle/>
          <a:p>
            <a:fld id="{12EE2FC2-4906-4CA9-91AD-01896105A551}" type="datetime1">
              <a:rPr lang="en-US" smtClean="0"/>
              <a:t>11/23/2020</a:t>
            </a:fld>
            <a:endParaRPr lang="en-US"/>
          </a:p>
        </p:txBody>
      </p:sp>
      <p:sp>
        <p:nvSpPr>
          <p:cNvPr id="6" name="Footer Placeholder 5">
            <a:extLst>
              <a:ext uri="{FF2B5EF4-FFF2-40B4-BE49-F238E27FC236}">
                <a16:creationId xmlns:a16="http://schemas.microsoft.com/office/drawing/2014/main" id="{CBA59C85-BC7C-4993-B49A-4137101359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DD3B1-C624-479E-BA4E-4C0303D6FC16}"/>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344181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671B7-136E-4CAA-BEE5-A7E618F49A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4F8DA2-B809-4AC2-BAD9-D294B2D14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3A0522-9654-4D86-B42D-403BE24DC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6A543F-AF19-4B7A-B932-2061A67A7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66FDE3-AF80-4F0C-932B-0E3CE1ACEB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B425E7-5CC0-48A4-B2DE-862870EDA109}"/>
              </a:ext>
            </a:extLst>
          </p:cNvPr>
          <p:cNvSpPr>
            <a:spLocks noGrp="1"/>
          </p:cNvSpPr>
          <p:nvPr>
            <p:ph type="dt" sz="half" idx="10"/>
          </p:nvPr>
        </p:nvSpPr>
        <p:spPr/>
        <p:txBody>
          <a:bodyPr/>
          <a:lstStyle/>
          <a:p>
            <a:fld id="{5BD85BF0-F1E7-4F09-8258-A69B71388A1B}" type="datetime1">
              <a:rPr lang="en-US" smtClean="0"/>
              <a:t>11/23/2020</a:t>
            </a:fld>
            <a:endParaRPr lang="en-US"/>
          </a:p>
        </p:txBody>
      </p:sp>
      <p:sp>
        <p:nvSpPr>
          <p:cNvPr id="8" name="Footer Placeholder 7">
            <a:extLst>
              <a:ext uri="{FF2B5EF4-FFF2-40B4-BE49-F238E27FC236}">
                <a16:creationId xmlns:a16="http://schemas.microsoft.com/office/drawing/2014/main" id="{6AE79D5F-516E-42C7-84B5-3E954851B7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92CC2A-34FA-4106-85A4-4D875E9FA9AB}"/>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290639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EC0A-4F80-4647-810B-4387593EFB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8B9D2-5B5D-492C-BF87-BB6D819EAB32}"/>
              </a:ext>
            </a:extLst>
          </p:cNvPr>
          <p:cNvSpPr>
            <a:spLocks noGrp="1"/>
          </p:cNvSpPr>
          <p:nvPr>
            <p:ph type="dt" sz="half" idx="10"/>
          </p:nvPr>
        </p:nvSpPr>
        <p:spPr/>
        <p:txBody>
          <a:bodyPr/>
          <a:lstStyle/>
          <a:p>
            <a:fld id="{70745AE3-F5B0-4DED-9584-27C4C5D108A9}" type="datetime1">
              <a:rPr lang="en-US" smtClean="0"/>
              <a:t>11/23/2020</a:t>
            </a:fld>
            <a:endParaRPr lang="en-US"/>
          </a:p>
        </p:txBody>
      </p:sp>
      <p:sp>
        <p:nvSpPr>
          <p:cNvPr id="4" name="Footer Placeholder 3">
            <a:extLst>
              <a:ext uri="{FF2B5EF4-FFF2-40B4-BE49-F238E27FC236}">
                <a16:creationId xmlns:a16="http://schemas.microsoft.com/office/drawing/2014/main" id="{00E026D7-88C4-42AB-B772-5568E68AE7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0394D-316F-4C78-86BA-BB211DE3B0A2}"/>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247963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47AF64-68F9-4A3A-978E-A45DFC16D9D7}"/>
              </a:ext>
            </a:extLst>
          </p:cNvPr>
          <p:cNvSpPr>
            <a:spLocks noGrp="1"/>
          </p:cNvSpPr>
          <p:nvPr>
            <p:ph type="dt" sz="half" idx="10"/>
          </p:nvPr>
        </p:nvSpPr>
        <p:spPr/>
        <p:txBody>
          <a:bodyPr/>
          <a:lstStyle/>
          <a:p>
            <a:fld id="{2E3A8F28-062E-41F7-AB2D-13D374EDE85D}" type="datetime1">
              <a:rPr lang="en-US" smtClean="0"/>
              <a:t>11/23/2020</a:t>
            </a:fld>
            <a:endParaRPr lang="en-US"/>
          </a:p>
        </p:txBody>
      </p:sp>
      <p:sp>
        <p:nvSpPr>
          <p:cNvPr id="3" name="Footer Placeholder 2">
            <a:extLst>
              <a:ext uri="{FF2B5EF4-FFF2-40B4-BE49-F238E27FC236}">
                <a16:creationId xmlns:a16="http://schemas.microsoft.com/office/drawing/2014/main" id="{9EB8F5E8-0B74-4D7F-B983-ACAEEFA8DA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11FF7E-1E39-4CAB-9CA3-5DD428DF3BE7}"/>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42669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7DE0-8D14-4605-B317-A834914DFA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661FA8-4B86-4B03-9E1F-1C9366C24A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FB9885-FD79-48D3-90C7-E46559CE1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916A0-694B-47BF-BD09-C001B70075BB}"/>
              </a:ext>
            </a:extLst>
          </p:cNvPr>
          <p:cNvSpPr>
            <a:spLocks noGrp="1"/>
          </p:cNvSpPr>
          <p:nvPr>
            <p:ph type="dt" sz="half" idx="10"/>
          </p:nvPr>
        </p:nvSpPr>
        <p:spPr/>
        <p:txBody>
          <a:bodyPr/>
          <a:lstStyle/>
          <a:p>
            <a:fld id="{93049A40-D54E-4505-8048-C9CDEBCF9C07}" type="datetime1">
              <a:rPr lang="en-US" smtClean="0"/>
              <a:t>11/23/2020</a:t>
            </a:fld>
            <a:endParaRPr lang="en-US"/>
          </a:p>
        </p:txBody>
      </p:sp>
      <p:sp>
        <p:nvSpPr>
          <p:cNvPr id="6" name="Footer Placeholder 5">
            <a:extLst>
              <a:ext uri="{FF2B5EF4-FFF2-40B4-BE49-F238E27FC236}">
                <a16:creationId xmlns:a16="http://schemas.microsoft.com/office/drawing/2014/main" id="{B9A6F8DA-FC83-47E0-B453-14E4E69B37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1C5B3-9280-4983-94DA-A24EF1EF7B91}"/>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408653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59DB-A54F-45E6-8AB1-490B0EA317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DF0168-4120-4564-B24C-1BD6A43BD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681D4E-E314-4517-A59C-986E2B661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EAE8-FD07-4980-9666-DD330B2DAFBE}"/>
              </a:ext>
            </a:extLst>
          </p:cNvPr>
          <p:cNvSpPr>
            <a:spLocks noGrp="1"/>
          </p:cNvSpPr>
          <p:nvPr>
            <p:ph type="dt" sz="half" idx="10"/>
          </p:nvPr>
        </p:nvSpPr>
        <p:spPr/>
        <p:txBody>
          <a:bodyPr/>
          <a:lstStyle/>
          <a:p>
            <a:fld id="{7AD4A0C4-6935-422F-82D9-2C46985FE6BF}" type="datetime1">
              <a:rPr lang="en-US" smtClean="0"/>
              <a:t>11/23/2020</a:t>
            </a:fld>
            <a:endParaRPr lang="en-US"/>
          </a:p>
        </p:txBody>
      </p:sp>
      <p:sp>
        <p:nvSpPr>
          <p:cNvPr id="6" name="Footer Placeholder 5">
            <a:extLst>
              <a:ext uri="{FF2B5EF4-FFF2-40B4-BE49-F238E27FC236}">
                <a16:creationId xmlns:a16="http://schemas.microsoft.com/office/drawing/2014/main" id="{FB0D03D0-5E47-480D-AD46-EFF5A6445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394DB-A03F-42C0-8800-56FE45741124}"/>
              </a:ext>
            </a:extLst>
          </p:cNvPr>
          <p:cNvSpPr>
            <a:spLocks noGrp="1"/>
          </p:cNvSpPr>
          <p:nvPr>
            <p:ph type="sldNum" sz="quarter" idx="12"/>
          </p:nvPr>
        </p:nvSpPr>
        <p:spPr/>
        <p:txBody>
          <a:bodyPr/>
          <a:lstStyle/>
          <a:p>
            <a:fld id="{2D876F99-9E2A-9F48-9052-DD1FBA0F23DE}" type="slidenum">
              <a:rPr lang="en-US" smtClean="0"/>
              <a:pPr/>
              <a:t>‹#›</a:t>
            </a:fld>
            <a:endParaRPr lang="en-US"/>
          </a:p>
        </p:txBody>
      </p:sp>
    </p:spTree>
    <p:extLst>
      <p:ext uri="{BB962C8B-B14F-4D97-AF65-F5344CB8AC3E}">
        <p14:creationId xmlns:p14="http://schemas.microsoft.com/office/powerpoint/2010/main" val="7057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33284-390C-4FDA-9790-9CB3637AB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FDC217-E14F-42A2-8558-CE731A4766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3F446-652C-4F05-9267-709AE095B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F2C9A-B3CF-42D6-98CE-7F28664B703E}" type="datetime1">
              <a:rPr lang="en-US" smtClean="0"/>
              <a:t>11/23/2020</a:t>
            </a:fld>
            <a:endParaRPr lang="en-US"/>
          </a:p>
        </p:txBody>
      </p:sp>
      <p:sp>
        <p:nvSpPr>
          <p:cNvPr id="5" name="Footer Placeholder 4">
            <a:extLst>
              <a:ext uri="{FF2B5EF4-FFF2-40B4-BE49-F238E27FC236}">
                <a16:creationId xmlns:a16="http://schemas.microsoft.com/office/drawing/2014/main" id="{79C6761D-BE81-47CB-84A6-78217139EE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2C7B2D-DD65-41AF-AB79-450BAF9F2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76F99-9E2A-9F48-9052-DD1FBA0F23DE}" type="slidenum">
              <a:rPr lang="en-US" smtClean="0"/>
              <a:pPr/>
              <a:t>‹#›</a:t>
            </a:fld>
            <a:endParaRPr lang="en-US"/>
          </a:p>
        </p:txBody>
      </p:sp>
    </p:spTree>
    <p:extLst>
      <p:ext uri="{BB962C8B-B14F-4D97-AF65-F5344CB8AC3E}">
        <p14:creationId xmlns:p14="http://schemas.microsoft.com/office/powerpoint/2010/main" val="1471501979"/>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D:\T&#7853;p%20hu&#7845;n\11.2021_K&#7871;%20ho&#7841;ch%20b&#224;i%20d&#7841;y\B&#432;&#7899;c%201%20R&#224;%20so&#225;t,%20tinh%20gi&#7843;n%20n&#7897;i%20dung%20d&#7841;y%20h&#7885;c.doc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file:///D:\T&#7853;p%20hu&#7845;n\11.2021_K&#7871;%20ho&#7841;ch%20b&#224;i%20d&#7841;y\B&#432;&#7899;c%202%20T&#237;ch%20h&#7907;p%20n&#7897;i%20dung%20ki&#7871;n%20th&#7913;c%20c&#225;c%20b&#224;i%20li&#234;n%20quan%20th&#224;nh%20b&#224;i%20h&#7885;c,%20ch&#7911;%20&#273;&#7873;.docx"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file:///D:\T&#7853;p%20hu&#7845;n\11.2021_K&#7871;%20ho&#7841;ch%20b&#224;i%20d&#7841;y\M&#7851;u_K&#7871;%20ho&#7841;ch%20gi&#225;o%20d&#7909;c%20m&#244;n%20h&#7885;c.docx"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ptdiem@vinhthuan.edu.vn"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mailto:congnghethcskg@gmail.com"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921" y="1139682"/>
            <a:ext cx="11005520" cy="3981214"/>
          </a:xfrm>
        </p:spPr>
        <p:txBody>
          <a:bodyPr>
            <a:normAutofit fontScale="90000"/>
          </a:bodyPr>
          <a:lstStyle/>
          <a:p>
            <a:pPr algn="ctr">
              <a:lnSpc>
                <a:spcPct val="150000"/>
              </a:lnSpc>
            </a:pPr>
            <a:r>
              <a:rPr lang="vi-VN" sz="3600" b="1" dirty="0">
                <a:solidFill>
                  <a:srgbClr val="002060"/>
                </a:solidFill>
                <a:latin typeface="Times New Roman" pitchFamily="18" charset="0"/>
                <a:ea typeface="Arial" charset="0"/>
                <a:cs typeface="Times New Roman" pitchFamily="18" charset="0"/>
              </a:rPr>
              <a:t>TẬP HUẤN </a:t>
            </a:r>
            <a:br>
              <a:rPr lang="vi-VN" sz="3600" b="1" dirty="0">
                <a:solidFill>
                  <a:srgbClr val="002060"/>
                </a:solidFill>
                <a:latin typeface="Times New Roman" pitchFamily="18" charset="0"/>
                <a:ea typeface="Arial" charset="0"/>
                <a:cs typeface="Times New Roman" pitchFamily="18" charset="0"/>
              </a:rPr>
            </a:br>
            <a:r>
              <a:rPr lang="vi-VN" sz="3600" b="1" dirty="0">
                <a:solidFill>
                  <a:srgbClr val="002060"/>
                </a:solidFill>
                <a:latin typeface="Times New Roman" pitchFamily="18" charset="0"/>
                <a:ea typeface="Arial" charset="0"/>
                <a:cs typeface="Times New Roman" pitchFamily="18" charset="0"/>
              </a:rPr>
              <a:t>TỔ TRƯỞNG CHUYÊN MÔN VỀ XÂY DỰNG KẾ HOẠCH GIÁO DỤC </a:t>
            </a:r>
            <a:r>
              <a:rPr lang="en-US" sz="3600" b="1" dirty="0">
                <a:solidFill>
                  <a:srgbClr val="002060"/>
                </a:solidFill>
                <a:latin typeface="Times New Roman" pitchFamily="18" charset="0"/>
                <a:ea typeface="Arial" charset="0"/>
                <a:cs typeface="Times New Roman" pitchFamily="18" charset="0"/>
              </a:rPr>
              <a:t>MÔN HỌC/HOẠT ĐỘNG GIÁO DỤC</a:t>
            </a:r>
            <a:br>
              <a:rPr lang="vi-VN" sz="3600" b="1" dirty="0">
                <a:solidFill>
                  <a:srgbClr val="002060"/>
                </a:solidFill>
                <a:latin typeface="Times New Roman" pitchFamily="18" charset="0"/>
                <a:ea typeface="Arial" charset="0"/>
                <a:cs typeface="Times New Roman" pitchFamily="18" charset="0"/>
              </a:rPr>
            </a:br>
            <a:r>
              <a:rPr lang="vi-VN" sz="3600" b="1" dirty="0">
                <a:solidFill>
                  <a:srgbClr val="002060"/>
                </a:solidFill>
                <a:latin typeface="Times New Roman" pitchFamily="18" charset="0"/>
                <a:ea typeface="Arial" charset="0"/>
                <a:cs typeface="Times New Roman" pitchFamily="18" charset="0"/>
              </a:rPr>
              <a:t>MÔN</a:t>
            </a:r>
            <a:r>
              <a:rPr lang="en-US" sz="3600" b="1" dirty="0">
                <a:solidFill>
                  <a:srgbClr val="002060"/>
                </a:solidFill>
                <a:latin typeface="Times New Roman" pitchFamily="18" charset="0"/>
                <a:ea typeface="Arial" charset="0"/>
                <a:cs typeface="Times New Roman" pitchFamily="18" charset="0"/>
              </a:rPr>
              <a:t>:</a:t>
            </a:r>
            <a:r>
              <a:rPr lang="vi-VN" sz="3600" b="1" dirty="0">
                <a:solidFill>
                  <a:srgbClr val="002060"/>
                </a:solidFill>
                <a:latin typeface="Times New Roman" pitchFamily="18" charset="0"/>
                <a:ea typeface="Arial" charset="0"/>
                <a:cs typeface="Times New Roman" pitchFamily="18" charset="0"/>
              </a:rPr>
              <a:t> CÔNG NGHỆ - TH</a:t>
            </a:r>
            <a:r>
              <a:rPr lang="en-US" sz="3600" b="1" dirty="0">
                <a:solidFill>
                  <a:srgbClr val="002060"/>
                </a:solidFill>
                <a:latin typeface="Times New Roman" pitchFamily="18" charset="0"/>
                <a:ea typeface="Arial" charset="0"/>
                <a:cs typeface="Times New Roman" pitchFamily="18" charset="0"/>
              </a:rPr>
              <a:t>CS</a:t>
            </a:r>
            <a:br>
              <a:rPr lang="vi-VN" sz="3600" b="1" dirty="0">
                <a:solidFill>
                  <a:srgbClr val="002060"/>
                </a:solidFill>
                <a:latin typeface="Times New Roman" pitchFamily="18" charset="0"/>
                <a:ea typeface="Arial" charset="0"/>
                <a:cs typeface="Times New Roman" pitchFamily="18" charset="0"/>
              </a:rPr>
            </a:br>
            <a:endParaRPr lang="en-US" sz="3400" b="1" dirty="0">
              <a:solidFill>
                <a:srgbClr val="002060"/>
              </a:solidFill>
              <a:latin typeface="Times New Roman" pitchFamily="18" charset="0"/>
              <a:ea typeface="Arial" charset="0"/>
              <a:cs typeface="Times New Roman" pitchFamily="18" charset="0"/>
            </a:endParaRPr>
          </a:p>
        </p:txBody>
      </p:sp>
      <p:sp>
        <p:nvSpPr>
          <p:cNvPr id="3" name="TextBox 2"/>
          <p:cNvSpPr txBox="1"/>
          <p:nvPr/>
        </p:nvSpPr>
        <p:spPr>
          <a:xfrm>
            <a:off x="3048000" y="500173"/>
            <a:ext cx="6278880" cy="430887"/>
          </a:xfrm>
          <a:prstGeom prst="rect">
            <a:avLst/>
          </a:prstGeom>
          <a:noFill/>
        </p:spPr>
        <p:txBody>
          <a:bodyPr wrap="square" rtlCol="0">
            <a:spAutoFit/>
          </a:bodyPr>
          <a:lstStyle/>
          <a:p>
            <a:pPr algn="ctr"/>
            <a:r>
              <a:rPr lang="en-US" sz="2200">
                <a:solidFill>
                  <a:srgbClr val="002060"/>
                </a:solidFill>
                <a:latin typeface="Times New Roman" pitchFamily="18" charset="0"/>
                <a:ea typeface="Arial" charset="0"/>
                <a:cs typeface="Times New Roman" pitchFamily="18" charset="0"/>
              </a:rPr>
              <a:t>PHÒNG GIÁO DỤC VÀ ĐÀO TẠO VĨNH THUẬN</a:t>
            </a:r>
            <a:endParaRPr lang="en-US" sz="2200" dirty="0">
              <a:solidFill>
                <a:srgbClr val="002060"/>
              </a:solidFill>
              <a:latin typeface="Times New Roman" pitchFamily="18" charset="0"/>
              <a:ea typeface="Arial" charset="0"/>
              <a:cs typeface="Times New Roman" pitchFamily="18" charset="0"/>
            </a:endParaRPr>
          </a:p>
        </p:txBody>
      </p:sp>
      <p:sp>
        <p:nvSpPr>
          <p:cNvPr id="5" name="TextBox 3"/>
          <p:cNvSpPr txBox="1">
            <a:spLocks noChangeArrowheads="1"/>
          </p:cNvSpPr>
          <p:nvPr/>
        </p:nvSpPr>
        <p:spPr bwMode="auto">
          <a:xfrm>
            <a:off x="4234069" y="5784574"/>
            <a:ext cx="3849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Char char="•"/>
              <a:defRPr sz="2100">
                <a:solidFill>
                  <a:schemeClr val="tx1"/>
                </a:solidFill>
                <a:latin typeface="Arial" charset="0"/>
                <a:ea typeface="ＭＳ Ｐゴシック" charset="-128"/>
              </a:defRPr>
            </a:lvl1pPr>
            <a:lvl2pPr marL="742950" indent="-285750" algn="just">
              <a:spcBef>
                <a:spcPct val="20000"/>
              </a:spcBef>
              <a:buChar char="–"/>
              <a:defRPr sz="2100">
                <a:solidFill>
                  <a:schemeClr val="tx1"/>
                </a:solidFill>
                <a:latin typeface="Arial" charset="0"/>
                <a:ea typeface="ＭＳ Ｐゴシック" charset="-128"/>
              </a:defRPr>
            </a:lvl2pPr>
            <a:lvl3pPr marL="1143000" indent="-228600" algn="just">
              <a:spcBef>
                <a:spcPct val="20000"/>
              </a:spcBef>
              <a:buChar char="•"/>
              <a:defRPr sz="2100">
                <a:solidFill>
                  <a:schemeClr val="tx1"/>
                </a:solidFill>
                <a:latin typeface="Arial" charset="0"/>
                <a:ea typeface="ＭＳ Ｐゴシック" charset="-128"/>
              </a:defRPr>
            </a:lvl3pPr>
            <a:lvl4pPr marL="1600200" indent="-228600" algn="just">
              <a:spcBef>
                <a:spcPct val="20000"/>
              </a:spcBef>
              <a:buChar char="–"/>
              <a:defRPr sz="2100">
                <a:solidFill>
                  <a:schemeClr val="tx1"/>
                </a:solidFill>
                <a:latin typeface="Arial" charset="0"/>
                <a:ea typeface="ＭＳ Ｐゴシック" charset="-128"/>
              </a:defRPr>
            </a:lvl4pPr>
            <a:lvl5pPr marL="2057400" indent="-228600" algn="just">
              <a:spcBef>
                <a:spcPct val="20000"/>
              </a:spcBef>
              <a:buChar char="»"/>
              <a:defRPr sz="2100">
                <a:solidFill>
                  <a:schemeClr val="tx1"/>
                </a:solidFill>
                <a:latin typeface="Arial" charset="0"/>
                <a:ea typeface="ＭＳ Ｐゴシック" charset="-128"/>
              </a:defRPr>
            </a:lvl5pPr>
            <a:lvl6pPr marL="2514600" indent="-228600" algn="just" eaLnBrk="0" fontAlgn="base" hangingPunct="0">
              <a:spcBef>
                <a:spcPct val="20000"/>
              </a:spcBef>
              <a:spcAft>
                <a:spcPct val="0"/>
              </a:spcAft>
              <a:buChar char="»"/>
              <a:defRPr sz="2100">
                <a:solidFill>
                  <a:schemeClr val="tx1"/>
                </a:solidFill>
                <a:latin typeface="Arial" charset="0"/>
                <a:ea typeface="ＭＳ Ｐゴシック" charset="-128"/>
              </a:defRPr>
            </a:lvl6pPr>
            <a:lvl7pPr marL="2971800" indent="-228600" algn="just" eaLnBrk="0" fontAlgn="base" hangingPunct="0">
              <a:spcBef>
                <a:spcPct val="20000"/>
              </a:spcBef>
              <a:spcAft>
                <a:spcPct val="0"/>
              </a:spcAft>
              <a:buChar char="»"/>
              <a:defRPr sz="2100">
                <a:solidFill>
                  <a:schemeClr val="tx1"/>
                </a:solidFill>
                <a:latin typeface="Arial" charset="0"/>
                <a:ea typeface="ＭＳ Ｐゴシック" charset="-128"/>
              </a:defRPr>
            </a:lvl7pPr>
            <a:lvl8pPr marL="3429000" indent="-228600" algn="just" eaLnBrk="0" fontAlgn="base" hangingPunct="0">
              <a:spcBef>
                <a:spcPct val="20000"/>
              </a:spcBef>
              <a:spcAft>
                <a:spcPct val="0"/>
              </a:spcAft>
              <a:buChar char="»"/>
              <a:defRPr sz="2100">
                <a:solidFill>
                  <a:schemeClr val="tx1"/>
                </a:solidFill>
                <a:latin typeface="Arial" charset="0"/>
                <a:ea typeface="ＭＳ Ｐゴシック" charset="-128"/>
              </a:defRPr>
            </a:lvl8pPr>
            <a:lvl9pPr marL="3886200" indent="-228600" algn="just" eaLnBrk="0" fontAlgn="base" hangingPunct="0">
              <a:spcBef>
                <a:spcPct val="20000"/>
              </a:spcBef>
              <a:spcAft>
                <a:spcPct val="0"/>
              </a:spcAft>
              <a:buChar char="»"/>
              <a:defRPr sz="2100">
                <a:solidFill>
                  <a:schemeClr val="tx1"/>
                </a:solidFill>
                <a:latin typeface="Arial" charset="0"/>
                <a:ea typeface="ＭＳ Ｐゴシック" charset="-128"/>
              </a:defRPr>
            </a:lvl9pPr>
          </a:lstStyle>
          <a:p>
            <a:pPr algn="ctr" eaLnBrk="1" hangingPunct="1">
              <a:spcBef>
                <a:spcPct val="50000"/>
              </a:spcBef>
              <a:buFontTx/>
              <a:buNone/>
            </a:pPr>
            <a:r>
              <a:rPr lang="en-US" altLang="en-US" sz="2400" b="1" i="1">
                <a:solidFill>
                  <a:srgbClr val="FF0000"/>
                </a:solidFill>
                <a:latin typeface="Times New Roman" pitchFamily="18" charset="0"/>
                <a:cs typeface="Times New Roman" pitchFamily="18" charset="0"/>
              </a:rPr>
              <a:t>Vĩnh Thuận 27, 28/11/2020</a:t>
            </a:r>
            <a:endParaRPr lang="en-US" altLang="en-US" sz="24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5977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483965" y="64183"/>
            <a:ext cx="10642599" cy="760922"/>
          </a:xfrm>
          <a:prstGeom prst="rect">
            <a:avLst/>
          </a:prstGeom>
        </p:spPr>
        <p:txBody>
          <a:bodyPr vert="horz" lIns="91440" tIns="45720" rIns="91440" bIns="45720" rtlCol="0" anchor="t">
            <a:noAutofit/>
          </a:bodyPr>
          <a:lstStyle/>
          <a:p>
            <a:pPr marL="0" marR="0" lvl="0" indent="0" defTabSz="457200" rtl="0" eaLnBrk="1" fontAlgn="auto" latinLnBrk="0" hangingPunct="1">
              <a:lnSpc>
                <a:spcPct val="150000"/>
              </a:lnSpc>
              <a:spcBef>
                <a:spcPct val="0"/>
              </a:spcBef>
              <a:spcAft>
                <a:spcPts val="0"/>
              </a:spcAft>
              <a:buClrTx/>
              <a:buSzTx/>
              <a:buFontTx/>
              <a:buNone/>
              <a:tabLst/>
              <a:defRPr/>
            </a:pPr>
            <a:r>
              <a:rPr kumimoji="0" lang="en-US" altLang="x-none" sz="28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28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1:</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Rà</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soát</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tinh</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giản</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nội</a:t>
            </a:r>
            <a:r>
              <a:rPr lang="en-US" altLang="x-none" sz="2800" b="1" dirty="0">
                <a:solidFill>
                  <a:srgbClr val="0070C0"/>
                </a:solidFill>
                <a:latin typeface="Times New Roman" pitchFamily="18" charset="0"/>
                <a:ea typeface="Arial" charset="0"/>
                <a:cs typeface="Times New Roman" pitchFamily="18" charset="0"/>
              </a:rPr>
              <a:t> dung </a:t>
            </a:r>
            <a:r>
              <a:rPr lang="en-US" altLang="x-none" sz="2800" b="1" dirty="0" err="1">
                <a:solidFill>
                  <a:srgbClr val="0070C0"/>
                </a:solidFill>
                <a:latin typeface="Times New Roman" pitchFamily="18" charset="0"/>
                <a:ea typeface="Arial" charset="0"/>
                <a:cs typeface="Times New Roman" pitchFamily="18" charset="0"/>
              </a:rPr>
              <a:t>dạy</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học</a:t>
            </a:r>
            <a:r>
              <a:rPr lang="en-US" altLang="x-none" sz="2800" b="1" dirty="0">
                <a:solidFill>
                  <a:srgbClr val="0070C0"/>
                </a:solidFill>
                <a:latin typeface="Times New Roman" pitchFamily="18" charset="0"/>
                <a:ea typeface="Arial" charset="0"/>
                <a:cs typeface="Times New Roman" pitchFamily="18" charset="0"/>
              </a:rPr>
              <a:t> </a:t>
            </a:r>
            <a:br>
              <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rPr>
            </a:br>
            <a:endPar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endParaRPr>
          </a:p>
        </p:txBody>
      </p:sp>
      <p:sp>
        <p:nvSpPr>
          <p:cNvPr id="4" name="Freeform: Shape 3">
            <a:extLst>
              <a:ext uri="{FF2B5EF4-FFF2-40B4-BE49-F238E27FC236}">
                <a16:creationId xmlns:a16="http://schemas.microsoft.com/office/drawing/2014/main" id="{C8BB5DCF-B99D-4A52-892C-C67069279D46}"/>
              </a:ext>
            </a:extLst>
          </p:cNvPr>
          <p:cNvSpPr/>
          <p:nvPr/>
        </p:nvSpPr>
        <p:spPr>
          <a:xfrm>
            <a:off x="1389810" y="1289822"/>
            <a:ext cx="4014050" cy="2408430"/>
          </a:xfrm>
          <a:custGeom>
            <a:avLst/>
            <a:gdLst>
              <a:gd name="connsiteX0" fmla="*/ 0 w 4014050"/>
              <a:gd name="connsiteY0" fmla="*/ 240843 h 2408430"/>
              <a:gd name="connsiteX1" fmla="*/ 240843 w 4014050"/>
              <a:gd name="connsiteY1" fmla="*/ 0 h 2408430"/>
              <a:gd name="connsiteX2" fmla="*/ 3773207 w 4014050"/>
              <a:gd name="connsiteY2" fmla="*/ 0 h 2408430"/>
              <a:gd name="connsiteX3" fmla="*/ 4014050 w 4014050"/>
              <a:gd name="connsiteY3" fmla="*/ 240843 h 2408430"/>
              <a:gd name="connsiteX4" fmla="*/ 4014050 w 4014050"/>
              <a:gd name="connsiteY4" fmla="*/ 2167587 h 2408430"/>
              <a:gd name="connsiteX5" fmla="*/ 3773207 w 4014050"/>
              <a:gd name="connsiteY5" fmla="*/ 2408430 h 2408430"/>
              <a:gd name="connsiteX6" fmla="*/ 240843 w 4014050"/>
              <a:gd name="connsiteY6" fmla="*/ 2408430 h 2408430"/>
              <a:gd name="connsiteX7" fmla="*/ 0 w 4014050"/>
              <a:gd name="connsiteY7" fmla="*/ 2167587 h 2408430"/>
              <a:gd name="connsiteX8" fmla="*/ 0 w 4014050"/>
              <a:gd name="connsiteY8" fmla="*/ 240843 h 2408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4050" h="2408430">
                <a:moveTo>
                  <a:pt x="0" y="240843"/>
                </a:moveTo>
                <a:cubicBezTo>
                  <a:pt x="0" y="107829"/>
                  <a:pt x="107829" y="0"/>
                  <a:pt x="240843" y="0"/>
                </a:cubicBezTo>
                <a:lnTo>
                  <a:pt x="3773207" y="0"/>
                </a:lnTo>
                <a:cubicBezTo>
                  <a:pt x="3906221" y="0"/>
                  <a:pt x="4014050" y="107829"/>
                  <a:pt x="4014050" y="240843"/>
                </a:cubicBezTo>
                <a:lnTo>
                  <a:pt x="4014050" y="2167587"/>
                </a:lnTo>
                <a:cubicBezTo>
                  <a:pt x="4014050" y="2300601"/>
                  <a:pt x="3906221" y="2408430"/>
                  <a:pt x="3773207" y="2408430"/>
                </a:cubicBezTo>
                <a:lnTo>
                  <a:pt x="240843" y="2408430"/>
                </a:lnTo>
                <a:cubicBezTo>
                  <a:pt x="107829" y="2408430"/>
                  <a:pt x="0" y="2300601"/>
                  <a:pt x="0" y="2167587"/>
                </a:cubicBezTo>
                <a:lnTo>
                  <a:pt x="0" y="24084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76281" tIns="276281" rIns="276281" bIns="276281" numCol="1" spcCol="1270" anchor="ctr" anchorCtr="0">
            <a:noAutofit/>
          </a:bodyPr>
          <a:lstStyle/>
          <a:p>
            <a:pPr marL="0" lvl="0" indent="0" algn="ctr" defTabSz="2400300">
              <a:lnSpc>
                <a:spcPct val="90000"/>
              </a:lnSpc>
              <a:spcBef>
                <a:spcPct val="0"/>
              </a:spcBef>
              <a:spcAft>
                <a:spcPct val="35000"/>
              </a:spcAft>
              <a:buNone/>
            </a:pPr>
            <a:r>
              <a:rPr lang="en-US" sz="4000" b="1" kern="1200">
                <a:latin typeface="Times New Roman" panose="02020603050405020304" pitchFamily="18" charset="0"/>
                <a:cs typeface="Times New Roman" panose="02020603050405020304" pitchFamily="18" charset="0"/>
              </a:rPr>
              <a:t>Thông tin </a:t>
            </a:r>
          </a:p>
          <a:p>
            <a:pPr marL="0" lvl="0" indent="0" algn="ctr" defTabSz="2400300">
              <a:lnSpc>
                <a:spcPct val="90000"/>
              </a:lnSpc>
              <a:spcBef>
                <a:spcPct val="0"/>
              </a:spcBef>
              <a:spcAft>
                <a:spcPct val="35000"/>
              </a:spcAft>
              <a:buNone/>
            </a:pPr>
            <a:r>
              <a:rPr lang="en-US" sz="4000" b="1" kern="1200">
                <a:latin typeface="Times New Roman" panose="02020603050405020304" pitchFamily="18" charset="0"/>
                <a:cs typeface="Times New Roman" panose="02020603050405020304" pitchFamily="18" charset="0"/>
              </a:rPr>
              <a:t>lạc hậu</a:t>
            </a:r>
          </a:p>
        </p:txBody>
      </p:sp>
      <p:sp>
        <p:nvSpPr>
          <p:cNvPr id="7" name="Freeform: Shape 6">
            <a:extLst>
              <a:ext uri="{FF2B5EF4-FFF2-40B4-BE49-F238E27FC236}">
                <a16:creationId xmlns:a16="http://schemas.microsoft.com/office/drawing/2014/main" id="{3D724521-D48F-4790-8EBD-08AAD482A9A5}"/>
              </a:ext>
            </a:extLst>
          </p:cNvPr>
          <p:cNvSpPr/>
          <p:nvPr/>
        </p:nvSpPr>
        <p:spPr>
          <a:xfrm>
            <a:off x="5805265" y="1996295"/>
            <a:ext cx="850978" cy="995484"/>
          </a:xfrm>
          <a:custGeom>
            <a:avLst/>
            <a:gdLst>
              <a:gd name="connsiteX0" fmla="*/ 0 w 850978"/>
              <a:gd name="connsiteY0" fmla="*/ 199097 h 995484"/>
              <a:gd name="connsiteX1" fmla="*/ 425489 w 850978"/>
              <a:gd name="connsiteY1" fmla="*/ 199097 h 995484"/>
              <a:gd name="connsiteX2" fmla="*/ 425489 w 850978"/>
              <a:gd name="connsiteY2" fmla="*/ 0 h 995484"/>
              <a:gd name="connsiteX3" fmla="*/ 850978 w 850978"/>
              <a:gd name="connsiteY3" fmla="*/ 497742 h 995484"/>
              <a:gd name="connsiteX4" fmla="*/ 425489 w 850978"/>
              <a:gd name="connsiteY4" fmla="*/ 995484 h 995484"/>
              <a:gd name="connsiteX5" fmla="*/ 425489 w 850978"/>
              <a:gd name="connsiteY5" fmla="*/ 796387 h 995484"/>
              <a:gd name="connsiteX6" fmla="*/ 0 w 850978"/>
              <a:gd name="connsiteY6" fmla="*/ 796387 h 995484"/>
              <a:gd name="connsiteX7" fmla="*/ 0 w 850978"/>
              <a:gd name="connsiteY7" fmla="*/ 199097 h 995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0978" h="995484">
                <a:moveTo>
                  <a:pt x="0" y="199097"/>
                </a:moveTo>
                <a:lnTo>
                  <a:pt x="425489" y="199097"/>
                </a:lnTo>
                <a:lnTo>
                  <a:pt x="425489" y="0"/>
                </a:lnTo>
                <a:lnTo>
                  <a:pt x="850978" y="497742"/>
                </a:lnTo>
                <a:lnTo>
                  <a:pt x="425489" y="995484"/>
                </a:lnTo>
                <a:lnTo>
                  <a:pt x="425489" y="796387"/>
                </a:lnTo>
                <a:lnTo>
                  <a:pt x="0" y="796387"/>
                </a:lnTo>
                <a:lnTo>
                  <a:pt x="0" y="199097"/>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99097" rIns="255293" bIns="199097" numCol="1" spcCol="1270" anchor="ctr" anchorCtr="0">
            <a:noAutofit/>
          </a:bodyPr>
          <a:lstStyle/>
          <a:p>
            <a:pPr marL="0" lvl="0" indent="0" algn="ctr" defTabSz="2400300">
              <a:lnSpc>
                <a:spcPct val="90000"/>
              </a:lnSpc>
              <a:spcBef>
                <a:spcPct val="0"/>
              </a:spcBef>
              <a:spcAft>
                <a:spcPct val="35000"/>
              </a:spcAft>
              <a:buNone/>
            </a:pPr>
            <a:endParaRPr lang="en-US" sz="4000" b="1" kern="1200">
              <a:latin typeface="Times New Roman" panose="02020603050405020304" pitchFamily="18" charset="0"/>
              <a:cs typeface="Times New Roman" panose="02020603050405020304" pitchFamily="18" charset="0"/>
            </a:endParaRPr>
          </a:p>
        </p:txBody>
      </p:sp>
      <p:sp>
        <p:nvSpPr>
          <p:cNvPr id="9" name="Freeform: Shape 8">
            <a:extLst>
              <a:ext uri="{FF2B5EF4-FFF2-40B4-BE49-F238E27FC236}">
                <a16:creationId xmlns:a16="http://schemas.microsoft.com/office/drawing/2014/main" id="{D7765FC9-B7B5-4770-B0F7-69164F3DAEA0}"/>
              </a:ext>
            </a:extLst>
          </p:cNvPr>
          <p:cNvSpPr/>
          <p:nvPr/>
        </p:nvSpPr>
        <p:spPr>
          <a:xfrm>
            <a:off x="7009481" y="1289822"/>
            <a:ext cx="4014050" cy="2408430"/>
          </a:xfrm>
          <a:custGeom>
            <a:avLst/>
            <a:gdLst>
              <a:gd name="connsiteX0" fmla="*/ 0 w 4014050"/>
              <a:gd name="connsiteY0" fmla="*/ 240843 h 2408430"/>
              <a:gd name="connsiteX1" fmla="*/ 240843 w 4014050"/>
              <a:gd name="connsiteY1" fmla="*/ 0 h 2408430"/>
              <a:gd name="connsiteX2" fmla="*/ 3773207 w 4014050"/>
              <a:gd name="connsiteY2" fmla="*/ 0 h 2408430"/>
              <a:gd name="connsiteX3" fmla="*/ 4014050 w 4014050"/>
              <a:gd name="connsiteY3" fmla="*/ 240843 h 2408430"/>
              <a:gd name="connsiteX4" fmla="*/ 4014050 w 4014050"/>
              <a:gd name="connsiteY4" fmla="*/ 2167587 h 2408430"/>
              <a:gd name="connsiteX5" fmla="*/ 3773207 w 4014050"/>
              <a:gd name="connsiteY5" fmla="*/ 2408430 h 2408430"/>
              <a:gd name="connsiteX6" fmla="*/ 240843 w 4014050"/>
              <a:gd name="connsiteY6" fmla="*/ 2408430 h 2408430"/>
              <a:gd name="connsiteX7" fmla="*/ 0 w 4014050"/>
              <a:gd name="connsiteY7" fmla="*/ 2167587 h 2408430"/>
              <a:gd name="connsiteX8" fmla="*/ 0 w 4014050"/>
              <a:gd name="connsiteY8" fmla="*/ 240843 h 2408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4050" h="2408430">
                <a:moveTo>
                  <a:pt x="0" y="240843"/>
                </a:moveTo>
                <a:cubicBezTo>
                  <a:pt x="0" y="107829"/>
                  <a:pt x="107829" y="0"/>
                  <a:pt x="240843" y="0"/>
                </a:cubicBezTo>
                <a:lnTo>
                  <a:pt x="3773207" y="0"/>
                </a:lnTo>
                <a:cubicBezTo>
                  <a:pt x="3906221" y="0"/>
                  <a:pt x="4014050" y="107829"/>
                  <a:pt x="4014050" y="240843"/>
                </a:cubicBezTo>
                <a:lnTo>
                  <a:pt x="4014050" y="2167587"/>
                </a:lnTo>
                <a:cubicBezTo>
                  <a:pt x="4014050" y="2300601"/>
                  <a:pt x="3906221" y="2408430"/>
                  <a:pt x="3773207" y="2408430"/>
                </a:cubicBezTo>
                <a:lnTo>
                  <a:pt x="240843" y="2408430"/>
                </a:lnTo>
                <a:cubicBezTo>
                  <a:pt x="107829" y="2408430"/>
                  <a:pt x="0" y="2300601"/>
                  <a:pt x="0" y="2167587"/>
                </a:cubicBezTo>
                <a:lnTo>
                  <a:pt x="0" y="24084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76281" tIns="276281" rIns="276281" bIns="276281" numCol="1" spcCol="1270" anchor="ctr" anchorCtr="0">
            <a:noAutofit/>
          </a:bodyPr>
          <a:lstStyle/>
          <a:p>
            <a:pPr marL="0" lvl="0" indent="0" algn="ctr" defTabSz="2400300">
              <a:lnSpc>
                <a:spcPct val="90000"/>
              </a:lnSpc>
              <a:spcBef>
                <a:spcPct val="0"/>
              </a:spcBef>
              <a:spcAft>
                <a:spcPct val="35000"/>
              </a:spcAft>
              <a:buNone/>
            </a:pPr>
            <a:r>
              <a:rPr lang="en-US" sz="4000" b="1" kern="1200">
                <a:latin typeface="Times New Roman" panose="02020603050405020304" pitchFamily="18" charset="0"/>
                <a:cs typeface="Times New Roman" panose="02020603050405020304" pitchFamily="18" charset="0"/>
              </a:rPr>
              <a:t>Cập nhật </a:t>
            </a:r>
          </a:p>
          <a:p>
            <a:pPr marL="0" lvl="0" indent="0" algn="ctr" defTabSz="2400300">
              <a:lnSpc>
                <a:spcPct val="90000"/>
              </a:lnSpc>
              <a:spcBef>
                <a:spcPct val="0"/>
              </a:spcBef>
              <a:spcAft>
                <a:spcPct val="35000"/>
              </a:spcAft>
              <a:buNone/>
            </a:pPr>
            <a:r>
              <a:rPr lang="en-US" sz="4000" b="1" kern="1200">
                <a:latin typeface="Times New Roman" panose="02020603050405020304" pitchFamily="18" charset="0"/>
                <a:cs typeface="Times New Roman" panose="02020603050405020304" pitchFamily="18" charset="0"/>
              </a:rPr>
              <a:t>thay thế</a:t>
            </a:r>
          </a:p>
        </p:txBody>
      </p:sp>
      <p:sp>
        <p:nvSpPr>
          <p:cNvPr id="12" name="Freeform: Shape 11">
            <a:extLst>
              <a:ext uri="{FF2B5EF4-FFF2-40B4-BE49-F238E27FC236}">
                <a16:creationId xmlns:a16="http://schemas.microsoft.com/office/drawing/2014/main" id="{1523A72D-988B-40FE-B597-5F22DB1135CF}"/>
              </a:ext>
            </a:extLst>
          </p:cNvPr>
          <p:cNvSpPr/>
          <p:nvPr/>
        </p:nvSpPr>
        <p:spPr>
          <a:xfrm>
            <a:off x="1341750" y="3993384"/>
            <a:ext cx="4033286" cy="2419972"/>
          </a:xfrm>
          <a:custGeom>
            <a:avLst/>
            <a:gdLst>
              <a:gd name="connsiteX0" fmla="*/ 0 w 4033286"/>
              <a:gd name="connsiteY0" fmla="*/ 241997 h 2419972"/>
              <a:gd name="connsiteX1" fmla="*/ 241997 w 4033286"/>
              <a:gd name="connsiteY1" fmla="*/ 0 h 2419972"/>
              <a:gd name="connsiteX2" fmla="*/ 3791289 w 4033286"/>
              <a:gd name="connsiteY2" fmla="*/ 0 h 2419972"/>
              <a:gd name="connsiteX3" fmla="*/ 4033286 w 4033286"/>
              <a:gd name="connsiteY3" fmla="*/ 241997 h 2419972"/>
              <a:gd name="connsiteX4" fmla="*/ 4033286 w 4033286"/>
              <a:gd name="connsiteY4" fmla="*/ 2177975 h 2419972"/>
              <a:gd name="connsiteX5" fmla="*/ 3791289 w 4033286"/>
              <a:gd name="connsiteY5" fmla="*/ 2419972 h 2419972"/>
              <a:gd name="connsiteX6" fmla="*/ 241997 w 4033286"/>
              <a:gd name="connsiteY6" fmla="*/ 2419972 h 2419972"/>
              <a:gd name="connsiteX7" fmla="*/ 0 w 4033286"/>
              <a:gd name="connsiteY7" fmla="*/ 2177975 h 2419972"/>
              <a:gd name="connsiteX8" fmla="*/ 0 w 4033286"/>
              <a:gd name="connsiteY8" fmla="*/ 241997 h 241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3286" h="2419972">
                <a:moveTo>
                  <a:pt x="0" y="241997"/>
                </a:moveTo>
                <a:cubicBezTo>
                  <a:pt x="0" y="108346"/>
                  <a:pt x="108346" y="0"/>
                  <a:pt x="241997" y="0"/>
                </a:cubicBezTo>
                <a:lnTo>
                  <a:pt x="3791289" y="0"/>
                </a:lnTo>
                <a:cubicBezTo>
                  <a:pt x="3924940" y="0"/>
                  <a:pt x="4033286" y="108346"/>
                  <a:pt x="4033286" y="241997"/>
                </a:cubicBezTo>
                <a:lnTo>
                  <a:pt x="4033286" y="2177975"/>
                </a:lnTo>
                <a:cubicBezTo>
                  <a:pt x="4033286" y="2311626"/>
                  <a:pt x="3924940" y="2419972"/>
                  <a:pt x="3791289" y="2419972"/>
                </a:cubicBezTo>
                <a:lnTo>
                  <a:pt x="241997" y="2419972"/>
                </a:lnTo>
                <a:cubicBezTo>
                  <a:pt x="108346" y="2419972"/>
                  <a:pt x="0" y="2311626"/>
                  <a:pt x="0" y="2177975"/>
                </a:cubicBezTo>
                <a:lnTo>
                  <a:pt x="0" y="241997"/>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8039" tIns="208039" rIns="208039" bIns="208039" numCol="1" spcCol="1270" anchor="ctr" anchorCtr="0">
            <a:noAutofit/>
          </a:bodyPr>
          <a:lstStyle/>
          <a:p>
            <a:pPr marL="0" lvl="0" indent="0" algn="ctr" defTabSz="1600200">
              <a:lnSpc>
                <a:spcPct val="90000"/>
              </a:lnSpc>
              <a:spcBef>
                <a:spcPct val="0"/>
              </a:spcBef>
              <a:spcAft>
                <a:spcPct val="35000"/>
              </a:spcAft>
              <a:buNone/>
            </a:pPr>
            <a:r>
              <a:rPr lang="en-US" sz="3600" b="1" kern="1200">
                <a:latin typeface="Times New Roman" panose="02020603050405020304" pitchFamily="18" charset="0"/>
                <a:cs typeface="Times New Roman" panose="02020603050405020304" pitchFamily="18" charset="0"/>
              </a:rPr>
              <a:t>Nội dung </a:t>
            </a:r>
          </a:p>
          <a:p>
            <a:pPr marL="0" lvl="0" indent="0" algn="ctr" defTabSz="1600200">
              <a:lnSpc>
                <a:spcPct val="90000"/>
              </a:lnSpc>
              <a:spcBef>
                <a:spcPct val="0"/>
              </a:spcBef>
              <a:spcAft>
                <a:spcPct val="35000"/>
              </a:spcAft>
              <a:buNone/>
            </a:pPr>
            <a:r>
              <a:rPr lang="en-US" sz="3600" b="1" kern="1200">
                <a:latin typeface="Times New Roman" panose="02020603050405020304" pitchFamily="18" charset="0"/>
                <a:cs typeface="Times New Roman" panose="02020603050405020304" pitchFamily="18" charset="0"/>
              </a:rPr>
              <a:t>vượt quá yêu cầu</a:t>
            </a:r>
          </a:p>
        </p:txBody>
      </p:sp>
      <p:sp>
        <p:nvSpPr>
          <p:cNvPr id="13" name="Freeform: Shape 12">
            <a:extLst>
              <a:ext uri="{FF2B5EF4-FFF2-40B4-BE49-F238E27FC236}">
                <a16:creationId xmlns:a16="http://schemas.microsoft.com/office/drawing/2014/main" id="{6DCFDB59-7B76-4B1B-9AF5-CA01BE60EB92}"/>
              </a:ext>
            </a:extLst>
          </p:cNvPr>
          <p:cNvSpPr/>
          <p:nvPr/>
        </p:nvSpPr>
        <p:spPr>
          <a:xfrm>
            <a:off x="5778365" y="4703242"/>
            <a:ext cx="855056" cy="1000255"/>
          </a:xfrm>
          <a:custGeom>
            <a:avLst/>
            <a:gdLst>
              <a:gd name="connsiteX0" fmla="*/ 0 w 855056"/>
              <a:gd name="connsiteY0" fmla="*/ 200051 h 1000255"/>
              <a:gd name="connsiteX1" fmla="*/ 427528 w 855056"/>
              <a:gd name="connsiteY1" fmla="*/ 200051 h 1000255"/>
              <a:gd name="connsiteX2" fmla="*/ 427528 w 855056"/>
              <a:gd name="connsiteY2" fmla="*/ 0 h 1000255"/>
              <a:gd name="connsiteX3" fmla="*/ 855056 w 855056"/>
              <a:gd name="connsiteY3" fmla="*/ 500128 h 1000255"/>
              <a:gd name="connsiteX4" fmla="*/ 427528 w 855056"/>
              <a:gd name="connsiteY4" fmla="*/ 1000255 h 1000255"/>
              <a:gd name="connsiteX5" fmla="*/ 427528 w 855056"/>
              <a:gd name="connsiteY5" fmla="*/ 800204 h 1000255"/>
              <a:gd name="connsiteX6" fmla="*/ 0 w 855056"/>
              <a:gd name="connsiteY6" fmla="*/ 800204 h 1000255"/>
              <a:gd name="connsiteX7" fmla="*/ 0 w 855056"/>
              <a:gd name="connsiteY7" fmla="*/ 200051 h 10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5056" h="1000255">
                <a:moveTo>
                  <a:pt x="0" y="200051"/>
                </a:moveTo>
                <a:lnTo>
                  <a:pt x="427528" y="200051"/>
                </a:lnTo>
                <a:lnTo>
                  <a:pt x="427528" y="0"/>
                </a:lnTo>
                <a:lnTo>
                  <a:pt x="855056" y="500128"/>
                </a:lnTo>
                <a:lnTo>
                  <a:pt x="427528" y="1000255"/>
                </a:lnTo>
                <a:lnTo>
                  <a:pt x="427528" y="800204"/>
                </a:lnTo>
                <a:lnTo>
                  <a:pt x="0" y="800204"/>
                </a:lnTo>
                <a:lnTo>
                  <a:pt x="0" y="200051"/>
                </a:lnTo>
                <a:close/>
              </a:path>
            </a:pathLst>
          </a:cu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0" tIns="200051" rIns="256517" bIns="200051" numCol="1" spcCol="1270" anchor="ctr" anchorCtr="0">
            <a:noAutofit/>
          </a:bodyPr>
          <a:lstStyle/>
          <a:p>
            <a:pPr marL="0" lvl="0" indent="0" algn="ctr" defTabSz="1600200">
              <a:lnSpc>
                <a:spcPct val="90000"/>
              </a:lnSpc>
              <a:spcBef>
                <a:spcPct val="0"/>
              </a:spcBef>
              <a:spcAft>
                <a:spcPct val="35000"/>
              </a:spcAft>
              <a:buNone/>
            </a:pPr>
            <a:endParaRPr lang="en-US" sz="3600" b="1" kern="1200">
              <a:latin typeface="Times New Roman" panose="02020603050405020304" pitchFamily="18" charset="0"/>
              <a:cs typeface="Times New Roman" panose="02020603050405020304" pitchFamily="18" charset="0"/>
            </a:endParaRPr>
          </a:p>
        </p:txBody>
      </p:sp>
      <p:sp>
        <p:nvSpPr>
          <p:cNvPr id="14" name="Freeform: Shape 13">
            <a:extLst>
              <a:ext uri="{FF2B5EF4-FFF2-40B4-BE49-F238E27FC236}">
                <a16:creationId xmlns:a16="http://schemas.microsoft.com/office/drawing/2014/main" id="{2238063B-0C48-4098-92C4-FBF6B81164DE}"/>
              </a:ext>
            </a:extLst>
          </p:cNvPr>
          <p:cNvSpPr/>
          <p:nvPr/>
        </p:nvSpPr>
        <p:spPr>
          <a:xfrm>
            <a:off x="6988351" y="3993384"/>
            <a:ext cx="4033286" cy="2419972"/>
          </a:xfrm>
          <a:custGeom>
            <a:avLst/>
            <a:gdLst>
              <a:gd name="connsiteX0" fmla="*/ 0 w 4033286"/>
              <a:gd name="connsiteY0" fmla="*/ 241997 h 2419972"/>
              <a:gd name="connsiteX1" fmla="*/ 241997 w 4033286"/>
              <a:gd name="connsiteY1" fmla="*/ 0 h 2419972"/>
              <a:gd name="connsiteX2" fmla="*/ 3791289 w 4033286"/>
              <a:gd name="connsiteY2" fmla="*/ 0 h 2419972"/>
              <a:gd name="connsiteX3" fmla="*/ 4033286 w 4033286"/>
              <a:gd name="connsiteY3" fmla="*/ 241997 h 2419972"/>
              <a:gd name="connsiteX4" fmla="*/ 4033286 w 4033286"/>
              <a:gd name="connsiteY4" fmla="*/ 2177975 h 2419972"/>
              <a:gd name="connsiteX5" fmla="*/ 3791289 w 4033286"/>
              <a:gd name="connsiteY5" fmla="*/ 2419972 h 2419972"/>
              <a:gd name="connsiteX6" fmla="*/ 241997 w 4033286"/>
              <a:gd name="connsiteY6" fmla="*/ 2419972 h 2419972"/>
              <a:gd name="connsiteX7" fmla="*/ 0 w 4033286"/>
              <a:gd name="connsiteY7" fmla="*/ 2177975 h 2419972"/>
              <a:gd name="connsiteX8" fmla="*/ 0 w 4033286"/>
              <a:gd name="connsiteY8" fmla="*/ 241997 h 241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3286" h="2419972">
                <a:moveTo>
                  <a:pt x="0" y="241997"/>
                </a:moveTo>
                <a:cubicBezTo>
                  <a:pt x="0" y="108346"/>
                  <a:pt x="108346" y="0"/>
                  <a:pt x="241997" y="0"/>
                </a:cubicBezTo>
                <a:lnTo>
                  <a:pt x="3791289" y="0"/>
                </a:lnTo>
                <a:cubicBezTo>
                  <a:pt x="3924940" y="0"/>
                  <a:pt x="4033286" y="108346"/>
                  <a:pt x="4033286" y="241997"/>
                </a:cubicBezTo>
                <a:lnTo>
                  <a:pt x="4033286" y="2177975"/>
                </a:lnTo>
                <a:cubicBezTo>
                  <a:pt x="4033286" y="2311626"/>
                  <a:pt x="3924940" y="2419972"/>
                  <a:pt x="3791289" y="2419972"/>
                </a:cubicBezTo>
                <a:lnTo>
                  <a:pt x="241997" y="2419972"/>
                </a:lnTo>
                <a:cubicBezTo>
                  <a:pt x="108346" y="2419972"/>
                  <a:pt x="0" y="2311626"/>
                  <a:pt x="0" y="2177975"/>
                </a:cubicBezTo>
                <a:lnTo>
                  <a:pt x="0" y="241997"/>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208039" tIns="208039" rIns="208039" bIns="208039" numCol="1" spcCol="1270" anchor="ctr" anchorCtr="0">
            <a:noAutofit/>
          </a:bodyPr>
          <a:lstStyle/>
          <a:p>
            <a:pPr marL="0" lvl="0" indent="0" algn="ctr" defTabSz="1600200">
              <a:lnSpc>
                <a:spcPct val="90000"/>
              </a:lnSpc>
              <a:spcBef>
                <a:spcPct val="0"/>
              </a:spcBef>
              <a:spcAft>
                <a:spcPct val="35000"/>
              </a:spcAft>
              <a:buNone/>
            </a:pPr>
            <a:r>
              <a:rPr lang="en-US" sz="3600" b="1" kern="1200">
                <a:latin typeface="Times New Roman" panose="02020603050405020304" pitchFamily="18" charset="0"/>
                <a:cs typeface="Times New Roman" panose="02020603050405020304" pitchFamily="18" charset="0"/>
              </a:rPr>
              <a:t>Loại bỏ</a:t>
            </a:r>
          </a:p>
        </p:txBody>
      </p:sp>
    </p:spTree>
    <p:extLst>
      <p:ext uri="{BB962C8B-B14F-4D97-AF65-F5344CB8AC3E}">
        <p14:creationId xmlns:p14="http://schemas.microsoft.com/office/powerpoint/2010/main" val="89001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hlinkClick r:id="rId2" action="ppaction://hlinkfile"/>
          </p:cNvPr>
          <p:cNvSpPr txBox="1">
            <a:spLocks/>
          </p:cNvSpPr>
          <p:nvPr/>
        </p:nvSpPr>
        <p:spPr>
          <a:xfrm>
            <a:off x="483965" y="64183"/>
            <a:ext cx="10642599" cy="760922"/>
          </a:xfrm>
          <a:prstGeom prst="rect">
            <a:avLst/>
          </a:prstGeom>
        </p:spPr>
        <p:txBody>
          <a:bodyPr vert="horz" lIns="91440" tIns="45720" rIns="91440" bIns="45720" rtlCol="0" anchor="t">
            <a:noAutofit/>
          </a:bodyPr>
          <a:lstStyle/>
          <a:p>
            <a:pPr marL="0" marR="0" lvl="0" indent="0" defTabSz="457200" rtl="0" eaLnBrk="1" fontAlgn="auto" latinLnBrk="0" hangingPunct="1">
              <a:lnSpc>
                <a:spcPct val="150000"/>
              </a:lnSpc>
              <a:spcBef>
                <a:spcPct val="0"/>
              </a:spcBef>
              <a:spcAft>
                <a:spcPts val="0"/>
              </a:spcAft>
              <a:buClrTx/>
              <a:buSzTx/>
              <a:buFontTx/>
              <a:buNone/>
              <a:tabLst/>
              <a:defRPr/>
            </a:pPr>
            <a:r>
              <a:rPr kumimoji="0" lang="en-US" altLang="x-none" sz="28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28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1:</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Rà</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soát</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tinh</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giản</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nội</a:t>
            </a:r>
            <a:r>
              <a:rPr lang="en-US" altLang="x-none" sz="2800" b="1" dirty="0">
                <a:solidFill>
                  <a:srgbClr val="0070C0"/>
                </a:solidFill>
                <a:latin typeface="Times New Roman" pitchFamily="18" charset="0"/>
                <a:ea typeface="Arial" charset="0"/>
                <a:cs typeface="Times New Roman" pitchFamily="18" charset="0"/>
              </a:rPr>
              <a:t> dung </a:t>
            </a:r>
            <a:r>
              <a:rPr lang="en-US" altLang="x-none" sz="2800" b="1" dirty="0" err="1">
                <a:solidFill>
                  <a:srgbClr val="0070C0"/>
                </a:solidFill>
                <a:latin typeface="Times New Roman" pitchFamily="18" charset="0"/>
                <a:ea typeface="Arial" charset="0"/>
                <a:cs typeface="Times New Roman" pitchFamily="18" charset="0"/>
              </a:rPr>
              <a:t>dạy</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học</a:t>
            </a:r>
            <a:r>
              <a:rPr lang="en-US" altLang="x-none" sz="2800" b="1" dirty="0">
                <a:solidFill>
                  <a:srgbClr val="0070C0"/>
                </a:solidFill>
                <a:latin typeface="Times New Roman" pitchFamily="18" charset="0"/>
                <a:ea typeface="Arial" charset="0"/>
                <a:cs typeface="Times New Roman" pitchFamily="18" charset="0"/>
              </a:rPr>
              <a:t> </a:t>
            </a:r>
            <a:br>
              <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rPr>
            </a:br>
            <a:endPar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endParaRPr>
          </a:p>
        </p:txBody>
      </p:sp>
      <p:pic>
        <p:nvPicPr>
          <p:cNvPr id="3" name="Picture 2">
            <a:extLst>
              <a:ext uri="{FF2B5EF4-FFF2-40B4-BE49-F238E27FC236}">
                <a16:creationId xmlns:a16="http://schemas.microsoft.com/office/drawing/2014/main" id="{7E919B72-25A1-4A91-ADE7-2C179DBBBB8B}"/>
              </a:ext>
            </a:extLst>
          </p:cNvPr>
          <p:cNvPicPr>
            <a:picLocks noChangeAspect="1"/>
          </p:cNvPicPr>
          <p:nvPr/>
        </p:nvPicPr>
        <p:blipFill rotWithShape="1">
          <a:blip r:embed="rId3"/>
          <a:srcRect l="23929" t="41689" r="15238" b="22526"/>
          <a:stretch/>
        </p:blipFill>
        <p:spPr>
          <a:xfrm>
            <a:off x="588258" y="908222"/>
            <a:ext cx="11197342" cy="3643086"/>
          </a:xfrm>
          <a:prstGeom prst="rect">
            <a:avLst/>
          </a:prstGeom>
        </p:spPr>
      </p:pic>
    </p:spTree>
    <p:extLst>
      <p:ext uri="{BB962C8B-B14F-4D97-AF65-F5344CB8AC3E}">
        <p14:creationId xmlns:p14="http://schemas.microsoft.com/office/powerpoint/2010/main" val="243615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p:cNvSpPr txBox="1">
            <a:spLocks/>
          </p:cNvSpPr>
          <p:nvPr/>
        </p:nvSpPr>
        <p:spPr>
          <a:xfrm>
            <a:off x="304799" y="226051"/>
            <a:ext cx="11567886" cy="1370522"/>
          </a:xfrm>
          <a:prstGeom prst="rect">
            <a:avLst/>
          </a:prstGeom>
        </p:spPr>
        <p:txBody>
          <a:bodyPr vert="horz" lIns="91440" tIns="45720" rIns="91440" bIns="45720" rtlCol="0" anchor="t">
            <a:noAutofit/>
          </a:bodyPr>
          <a:lstStyle/>
          <a:p>
            <a:pPr marL="0" marR="0" lvl="0" indent="0" algn="just" defTabSz="457200" rtl="0" eaLnBrk="1" fontAlgn="auto" latinLnBrk="0" hangingPunct="1">
              <a:spcBef>
                <a:spcPct val="0"/>
              </a:spcBef>
              <a:spcAft>
                <a:spcPts val="0"/>
              </a:spcAft>
              <a:buClrTx/>
              <a:buSzTx/>
              <a:buFontTx/>
              <a:buNone/>
              <a:tabLst/>
              <a:defRPr/>
            </a:pPr>
            <a:r>
              <a:rPr kumimoji="0" lang="en-US" altLang="x-none" sz="36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2:</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Tích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hợp</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nội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dung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kiến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thức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các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liên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quan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thành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học</a:t>
            </a:r>
            <a:r>
              <a:rPr kumimoji="0" lang="en-US" altLang="x-none" sz="3600" b="1" i="0" u="none" strike="noStrike" kern="1200" cap="none" spc="0" normalizeH="0" noProof="0">
                <a:ln>
                  <a:noFill/>
                </a:ln>
                <a:solidFill>
                  <a:srgbClr val="0070C0"/>
                </a:solidFill>
                <a:effectLst/>
                <a:uLnTx/>
                <a:uFillTx/>
                <a:latin typeface="Times New Roman" pitchFamily="18" charset="0"/>
                <a:ea typeface="Arial" charset="0"/>
                <a:cs typeface="Times New Roman" pitchFamily="18" charset="0"/>
              </a:rPr>
              <a:t>/chủ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đề</a:t>
            </a:r>
            <a:r>
              <a:rPr lang="en-US" altLang="x-none" sz="3600" b="1">
                <a:solidFill>
                  <a:srgbClr val="0070C0"/>
                </a:solidFill>
                <a:latin typeface="Times New Roman" pitchFamily="18" charset="0"/>
                <a:ea typeface="Arial" charset="0"/>
                <a:cs typeface="Times New Roman" pitchFamily="18" charset="0"/>
              </a:rPr>
              <a:t> </a:t>
            </a:r>
            <a:endPar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endParaRPr>
          </a:p>
        </p:txBody>
      </p:sp>
      <p:pic>
        <p:nvPicPr>
          <p:cNvPr id="27" name="Picture 26">
            <a:extLst>
              <a:ext uri="{FF2B5EF4-FFF2-40B4-BE49-F238E27FC236}">
                <a16:creationId xmlns:a16="http://schemas.microsoft.com/office/drawing/2014/main" id="{4B18574C-E8FF-4A98-B359-DDCEDA944475}"/>
              </a:ext>
            </a:extLst>
          </p:cNvPr>
          <p:cNvPicPr>
            <a:picLocks noChangeAspect="1"/>
          </p:cNvPicPr>
          <p:nvPr/>
        </p:nvPicPr>
        <p:blipFill rotWithShape="1">
          <a:blip r:embed="rId2"/>
          <a:srcRect l="9167" t="23902" r="6875" b="5800"/>
          <a:stretch/>
        </p:blipFill>
        <p:spPr>
          <a:xfrm>
            <a:off x="1117600" y="1510479"/>
            <a:ext cx="10236199" cy="4818658"/>
          </a:xfrm>
          <a:prstGeom prst="rect">
            <a:avLst/>
          </a:prstGeom>
        </p:spPr>
      </p:pic>
    </p:spTree>
    <p:extLst>
      <p:ext uri="{BB962C8B-B14F-4D97-AF65-F5344CB8AC3E}">
        <p14:creationId xmlns:p14="http://schemas.microsoft.com/office/powerpoint/2010/main" val="13783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p:cNvSpPr txBox="1">
            <a:spLocks/>
          </p:cNvSpPr>
          <p:nvPr/>
        </p:nvSpPr>
        <p:spPr>
          <a:xfrm>
            <a:off x="304799" y="226051"/>
            <a:ext cx="11567886" cy="1370522"/>
          </a:xfrm>
          <a:prstGeom prst="rect">
            <a:avLst/>
          </a:prstGeom>
        </p:spPr>
        <p:txBody>
          <a:bodyPr vert="horz" lIns="91440" tIns="45720" rIns="91440" bIns="45720" rtlCol="0" anchor="t">
            <a:noAutofit/>
          </a:bodyPr>
          <a:lstStyle/>
          <a:p>
            <a:pPr marL="0" marR="0" lvl="0" indent="0" algn="just" defTabSz="457200" rtl="0" eaLnBrk="1" fontAlgn="auto" latinLnBrk="0" hangingPunct="1">
              <a:spcBef>
                <a:spcPct val="0"/>
              </a:spcBef>
              <a:spcAft>
                <a:spcPts val="0"/>
              </a:spcAft>
              <a:buClrTx/>
              <a:buSzTx/>
              <a:buFontTx/>
              <a:buNone/>
              <a:tabLst/>
              <a:defRPr/>
            </a:pPr>
            <a:r>
              <a:rPr kumimoji="0" lang="en-US" altLang="x-none" sz="36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2:</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Tích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hợp</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nội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dung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kiến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thức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các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liên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quan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thành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học</a:t>
            </a:r>
            <a:r>
              <a:rPr kumimoji="0" lang="en-US" altLang="x-none" sz="3600" b="1" i="0" u="none" strike="noStrike" kern="1200" cap="none" spc="0" normalizeH="0" noProof="0">
                <a:ln>
                  <a:noFill/>
                </a:ln>
                <a:solidFill>
                  <a:srgbClr val="0070C0"/>
                </a:solidFill>
                <a:effectLst/>
                <a:uLnTx/>
                <a:uFillTx/>
                <a:latin typeface="Times New Roman" pitchFamily="18" charset="0"/>
                <a:ea typeface="Arial" charset="0"/>
                <a:cs typeface="Times New Roman" pitchFamily="18" charset="0"/>
              </a:rPr>
              <a:t>/chủ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đề</a:t>
            </a:r>
            <a:r>
              <a:rPr lang="en-US" altLang="x-none" sz="3600" b="1">
                <a:solidFill>
                  <a:srgbClr val="0070C0"/>
                </a:solidFill>
                <a:latin typeface="Times New Roman" pitchFamily="18" charset="0"/>
                <a:ea typeface="Arial" charset="0"/>
                <a:cs typeface="Times New Roman" pitchFamily="18" charset="0"/>
              </a:rPr>
              <a:t> </a:t>
            </a:r>
            <a:endPar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endParaRPr>
          </a:p>
        </p:txBody>
      </p:sp>
      <p:sp>
        <p:nvSpPr>
          <p:cNvPr id="11" name="Freeform: Shape 10">
            <a:extLst>
              <a:ext uri="{FF2B5EF4-FFF2-40B4-BE49-F238E27FC236}">
                <a16:creationId xmlns:a16="http://schemas.microsoft.com/office/drawing/2014/main" id="{964EDCC7-70E8-4470-8445-F3FA24FBD4A2}"/>
              </a:ext>
            </a:extLst>
          </p:cNvPr>
          <p:cNvSpPr/>
          <p:nvPr/>
        </p:nvSpPr>
        <p:spPr>
          <a:xfrm>
            <a:off x="736729" y="1592925"/>
            <a:ext cx="11135956" cy="473681"/>
          </a:xfrm>
          <a:custGeom>
            <a:avLst/>
            <a:gdLst>
              <a:gd name="connsiteX0" fmla="*/ 0 w 8704798"/>
              <a:gd name="connsiteY0" fmla="*/ 0 h 1272724"/>
              <a:gd name="connsiteX1" fmla="*/ 8704798 w 8704798"/>
              <a:gd name="connsiteY1" fmla="*/ 0 h 1272724"/>
              <a:gd name="connsiteX2" fmla="*/ 8704798 w 8704798"/>
              <a:gd name="connsiteY2" fmla="*/ 1272724 h 1272724"/>
              <a:gd name="connsiteX3" fmla="*/ 0 w 8704798"/>
              <a:gd name="connsiteY3" fmla="*/ 1272724 h 1272724"/>
              <a:gd name="connsiteX4" fmla="*/ 0 w 8704798"/>
              <a:gd name="connsiteY4" fmla="*/ 0 h 1272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798" h="1272724">
                <a:moveTo>
                  <a:pt x="0" y="0"/>
                </a:moveTo>
                <a:lnTo>
                  <a:pt x="8704798" y="0"/>
                </a:lnTo>
                <a:lnTo>
                  <a:pt x="8704798" y="1272724"/>
                </a:lnTo>
                <a:lnTo>
                  <a:pt x="0" y="12727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altLang="x-none" sz="3200" kern="1200">
                <a:latin typeface="Times New Roman" pitchFamily="18" charset="0"/>
                <a:ea typeface="Arial" charset="0"/>
                <a:cs typeface="Times New Roman" pitchFamily="18" charset="0"/>
              </a:rPr>
              <a:t>- Xác định tên bài học/chủ đề</a:t>
            </a:r>
            <a:r>
              <a:rPr lang="vi-VN" altLang="x-none" sz="3200" kern="1200">
                <a:latin typeface="Times New Roman" pitchFamily="18" charset="0"/>
                <a:ea typeface="Arial" charset="0"/>
                <a:cs typeface="Times New Roman" pitchFamily="18" charset="0"/>
              </a:rPr>
              <a:t> và </a:t>
            </a:r>
            <a:r>
              <a:rPr lang="en-US" altLang="x-none" sz="3200" kern="1200">
                <a:latin typeface="Times New Roman" pitchFamily="18" charset="0"/>
                <a:ea typeface="Arial" charset="0"/>
                <a:cs typeface="Times New Roman" pitchFamily="18" charset="0"/>
              </a:rPr>
              <a:t>nội dung kiến thức liên quan, </a:t>
            </a:r>
            <a:endParaRPr lang="en-US" sz="3200" kern="1200"/>
          </a:p>
        </p:txBody>
      </p:sp>
      <p:sp>
        <p:nvSpPr>
          <p:cNvPr id="12" name="Straight Connector 11">
            <a:extLst>
              <a:ext uri="{FF2B5EF4-FFF2-40B4-BE49-F238E27FC236}">
                <a16:creationId xmlns:a16="http://schemas.microsoft.com/office/drawing/2014/main" id="{6743AFC4-3F3E-4B4F-88E3-2D9F24A15F12}"/>
              </a:ext>
            </a:extLst>
          </p:cNvPr>
          <p:cNvSpPr/>
          <p:nvPr/>
        </p:nvSpPr>
        <p:spPr>
          <a:xfrm>
            <a:off x="546454" y="2163930"/>
            <a:ext cx="11302290" cy="10106"/>
          </a:xfrm>
          <a:prstGeom prst="line">
            <a:avLst/>
          </a:prstGeom>
          <a:ln w="28575">
            <a:solidFill>
              <a:srgbClr val="FFC000"/>
            </a:solidFill>
          </a:ln>
        </p:spPr>
        <p:style>
          <a:lnRef idx="2">
            <a:schemeClr val="accent2">
              <a:tint val="5000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en-US" sz="3200"/>
          </a:p>
        </p:txBody>
      </p:sp>
      <p:sp>
        <p:nvSpPr>
          <p:cNvPr id="13" name="Freeform: Shape 12">
            <a:extLst>
              <a:ext uri="{FF2B5EF4-FFF2-40B4-BE49-F238E27FC236}">
                <a16:creationId xmlns:a16="http://schemas.microsoft.com/office/drawing/2014/main" id="{5CE916E6-49A1-4120-AE40-0B4A3E39AD52}"/>
              </a:ext>
            </a:extLst>
          </p:cNvPr>
          <p:cNvSpPr/>
          <p:nvPr/>
        </p:nvSpPr>
        <p:spPr>
          <a:xfrm>
            <a:off x="736729" y="2290664"/>
            <a:ext cx="11135956" cy="906110"/>
          </a:xfrm>
          <a:custGeom>
            <a:avLst/>
            <a:gdLst>
              <a:gd name="connsiteX0" fmla="*/ 0 w 8704798"/>
              <a:gd name="connsiteY0" fmla="*/ 0 h 1272724"/>
              <a:gd name="connsiteX1" fmla="*/ 8704798 w 8704798"/>
              <a:gd name="connsiteY1" fmla="*/ 0 h 1272724"/>
              <a:gd name="connsiteX2" fmla="*/ 8704798 w 8704798"/>
              <a:gd name="connsiteY2" fmla="*/ 1272724 h 1272724"/>
              <a:gd name="connsiteX3" fmla="*/ 0 w 8704798"/>
              <a:gd name="connsiteY3" fmla="*/ 1272724 h 1272724"/>
              <a:gd name="connsiteX4" fmla="*/ 0 w 8704798"/>
              <a:gd name="connsiteY4" fmla="*/ 0 h 1272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798" h="1272724">
                <a:moveTo>
                  <a:pt x="0" y="0"/>
                </a:moveTo>
                <a:lnTo>
                  <a:pt x="8704798" y="0"/>
                </a:lnTo>
                <a:lnTo>
                  <a:pt x="8704798" y="1272724"/>
                </a:lnTo>
                <a:lnTo>
                  <a:pt x="0" y="12727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altLang="x-none" sz="3200" kern="1200">
                <a:latin typeface="Times New Roman" pitchFamily="18" charset="0"/>
                <a:ea typeface="Arial" charset="0"/>
                <a:cs typeface="Times New Roman" pitchFamily="18" charset="0"/>
              </a:rPr>
              <a:t>- Bổ sung, hoàn thiện yêu cầu cần đạt của bài học/chủ đề này để bảo đảm yêu cầu cần đạt của chương trình môn học.</a:t>
            </a:r>
            <a:endParaRPr lang="en-US" sz="3200" kern="1200"/>
          </a:p>
        </p:txBody>
      </p:sp>
      <p:sp>
        <p:nvSpPr>
          <p:cNvPr id="15" name="Freeform: Shape 14">
            <a:extLst>
              <a:ext uri="{FF2B5EF4-FFF2-40B4-BE49-F238E27FC236}">
                <a16:creationId xmlns:a16="http://schemas.microsoft.com/office/drawing/2014/main" id="{9347F332-28C2-4D7B-88AB-67D1236618D3}"/>
              </a:ext>
            </a:extLst>
          </p:cNvPr>
          <p:cNvSpPr/>
          <p:nvPr/>
        </p:nvSpPr>
        <p:spPr>
          <a:xfrm>
            <a:off x="736729" y="3546977"/>
            <a:ext cx="10874700" cy="1408658"/>
          </a:xfrm>
          <a:custGeom>
            <a:avLst/>
            <a:gdLst>
              <a:gd name="connsiteX0" fmla="*/ 0 w 8704798"/>
              <a:gd name="connsiteY0" fmla="*/ 0 h 1272724"/>
              <a:gd name="connsiteX1" fmla="*/ 8704798 w 8704798"/>
              <a:gd name="connsiteY1" fmla="*/ 0 h 1272724"/>
              <a:gd name="connsiteX2" fmla="*/ 8704798 w 8704798"/>
              <a:gd name="connsiteY2" fmla="*/ 1272724 h 1272724"/>
              <a:gd name="connsiteX3" fmla="*/ 0 w 8704798"/>
              <a:gd name="connsiteY3" fmla="*/ 1272724 h 1272724"/>
              <a:gd name="connsiteX4" fmla="*/ 0 w 8704798"/>
              <a:gd name="connsiteY4" fmla="*/ 0 h 1272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798" h="1272724">
                <a:moveTo>
                  <a:pt x="0" y="0"/>
                </a:moveTo>
                <a:lnTo>
                  <a:pt x="8704798" y="0"/>
                </a:lnTo>
                <a:lnTo>
                  <a:pt x="8704798" y="1272724"/>
                </a:lnTo>
                <a:lnTo>
                  <a:pt x="0" y="12727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altLang="x-none" sz="3200" kern="1200">
                <a:latin typeface="Times New Roman" pitchFamily="18" charset="0"/>
                <a:ea typeface="Arial" charset="0"/>
                <a:cs typeface="Times New Roman" pitchFamily="18" charset="0"/>
              </a:rPr>
              <a:t>- Xác định thời lượng bài học/chủ đề, vị trí thực hiện bài học/chủ đề trong kế hoạch giáo dục môn học/hoạt động giáo dục đảm bảo logic của nội dung chương trình học.</a:t>
            </a:r>
            <a:endParaRPr lang="en-US" sz="3200" kern="1200"/>
          </a:p>
        </p:txBody>
      </p:sp>
      <p:sp>
        <p:nvSpPr>
          <p:cNvPr id="17" name="Freeform: Shape 16">
            <a:extLst>
              <a:ext uri="{FF2B5EF4-FFF2-40B4-BE49-F238E27FC236}">
                <a16:creationId xmlns:a16="http://schemas.microsoft.com/office/drawing/2014/main" id="{502FD1E2-D5EF-4B4F-A425-0FFF8F7704C3}"/>
              </a:ext>
            </a:extLst>
          </p:cNvPr>
          <p:cNvSpPr/>
          <p:nvPr/>
        </p:nvSpPr>
        <p:spPr>
          <a:xfrm>
            <a:off x="722215" y="5164855"/>
            <a:ext cx="10874700" cy="1272724"/>
          </a:xfrm>
          <a:custGeom>
            <a:avLst/>
            <a:gdLst>
              <a:gd name="connsiteX0" fmla="*/ 0 w 8704798"/>
              <a:gd name="connsiteY0" fmla="*/ 0 h 1272724"/>
              <a:gd name="connsiteX1" fmla="*/ 8704798 w 8704798"/>
              <a:gd name="connsiteY1" fmla="*/ 0 h 1272724"/>
              <a:gd name="connsiteX2" fmla="*/ 8704798 w 8704798"/>
              <a:gd name="connsiteY2" fmla="*/ 1272724 h 1272724"/>
              <a:gd name="connsiteX3" fmla="*/ 0 w 8704798"/>
              <a:gd name="connsiteY3" fmla="*/ 1272724 h 1272724"/>
              <a:gd name="connsiteX4" fmla="*/ 0 w 8704798"/>
              <a:gd name="connsiteY4" fmla="*/ 0 h 1272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798" h="1272724">
                <a:moveTo>
                  <a:pt x="0" y="0"/>
                </a:moveTo>
                <a:lnTo>
                  <a:pt x="8704798" y="0"/>
                </a:lnTo>
                <a:lnTo>
                  <a:pt x="8704798" y="1272724"/>
                </a:lnTo>
                <a:lnTo>
                  <a:pt x="0" y="12727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060" tIns="99060" rIns="99060" bIns="99060" numCol="1" spcCol="1270" anchor="t" anchorCtr="0">
            <a:noAutofit/>
          </a:bodyPr>
          <a:lstStyle/>
          <a:p>
            <a:pPr algn="just" defTabSz="1155700">
              <a:lnSpc>
                <a:spcPct val="90000"/>
              </a:lnSpc>
              <a:spcBef>
                <a:spcPct val="0"/>
              </a:spcBef>
              <a:spcAft>
                <a:spcPct val="35000"/>
              </a:spcAft>
            </a:pPr>
            <a:r>
              <a:rPr lang="en-US" altLang="x-none" sz="3200" kern="1200">
                <a:latin typeface="Times New Roman" pitchFamily="18" charset="0"/>
                <a:ea typeface="Arial" charset="0"/>
                <a:cs typeface="Times New Roman" pitchFamily="18" charset="0"/>
              </a:rPr>
              <a:t>- Xác định các hình thức tổ chức hoạt động dạy học: </a:t>
            </a:r>
            <a:r>
              <a:rPr lang="en-US" altLang="x-none" sz="3200">
                <a:latin typeface="Times New Roman" pitchFamily="18" charset="0"/>
                <a:ea typeface="Arial" charset="0"/>
                <a:cs typeface="Times New Roman" pitchFamily="18" charset="0"/>
              </a:rPr>
              <a:t>học sinh tìm hiểu, nghiên cứu ở nhà, thực hiện học tập tại lớp, nội dung nào thực hành, thí nghiệm, nội dung nào học tại thực địa</a:t>
            </a:r>
            <a:r>
              <a:rPr lang="vi-VN" altLang="x-none" sz="3200">
                <a:latin typeface="Times New Roman" pitchFamily="18" charset="0"/>
                <a:ea typeface="Arial" charset="0"/>
                <a:cs typeface="Times New Roman" pitchFamily="18" charset="0"/>
              </a:rPr>
              <a:t>...</a:t>
            </a:r>
            <a:endParaRPr lang="en-US" altLang="x-none" sz="3200">
              <a:latin typeface="Times New Roman" pitchFamily="18" charset="0"/>
              <a:ea typeface="Arial" charset="0"/>
              <a:cs typeface="Times New Roman" pitchFamily="18" charset="0"/>
            </a:endParaRPr>
          </a:p>
          <a:p>
            <a:pPr marL="0" lvl="0" indent="0" algn="l" defTabSz="1155700">
              <a:lnSpc>
                <a:spcPct val="90000"/>
              </a:lnSpc>
              <a:spcBef>
                <a:spcPct val="0"/>
              </a:spcBef>
              <a:spcAft>
                <a:spcPct val="35000"/>
              </a:spcAft>
              <a:buNone/>
            </a:pPr>
            <a:endParaRPr lang="en-US" sz="3200" kern="1200"/>
          </a:p>
        </p:txBody>
      </p:sp>
      <p:sp>
        <p:nvSpPr>
          <p:cNvPr id="20" name="Straight Connector 19">
            <a:extLst>
              <a:ext uri="{FF2B5EF4-FFF2-40B4-BE49-F238E27FC236}">
                <a16:creationId xmlns:a16="http://schemas.microsoft.com/office/drawing/2014/main" id="{D1C7E76C-C6ED-47EF-B06D-CC332E786855}"/>
              </a:ext>
            </a:extLst>
          </p:cNvPr>
          <p:cNvSpPr/>
          <p:nvPr/>
        </p:nvSpPr>
        <p:spPr>
          <a:xfrm>
            <a:off x="551962" y="3409435"/>
            <a:ext cx="11302290" cy="10106"/>
          </a:xfrm>
          <a:prstGeom prst="line">
            <a:avLst/>
          </a:prstGeom>
          <a:ln w="28575">
            <a:solidFill>
              <a:srgbClr val="FFC000"/>
            </a:solidFill>
          </a:ln>
        </p:spPr>
        <p:style>
          <a:lnRef idx="2">
            <a:schemeClr val="accent2">
              <a:tint val="5000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en-US" sz="3200"/>
          </a:p>
        </p:txBody>
      </p:sp>
      <p:sp>
        <p:nvSpPr>
          <p:cNvPr id="26" name="Straight Connector 25">
            <a:extLst>
              <a:ext uri="{FF2B5EF4-FFF2-40B4-BE49-F238E27FC236}">
                <a16:creationId xmlns:a16="http://schemas.microsoft.com/office/drawing/2014/main" id="{F4AF9516-2C42-464E-A38D-DA2CAF85B0FE}"/>
              </a:ext>
            </a:extLst>
          </p:cNvPr>
          <p:cNvSpPr/>
          <p:nvPr/>
        </p:nvSpPr>
        <p:spPr>
          <a:xfrm>
            <a:off x="551962" y="5105832"/>
            <a:ext cx="11302290" cy="10106"/>
          </a:xfrm>
          <a:prstGeom prst="line">
            <a:avLst/>
          </a:prstGeom>
          <a:ln w="28575">
            <a:solidFill>
              <a:srgbClr val="FFC000"/>
            </a:solidFill>
          </a:ln>
        </p:spPr>
        <p:style>
          <a:lnRef idx="2">
            <a:schemeClr val="accent2">
              <a:tint val="5000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txBody>
          <a:bodyPr/>
          <a:lstStyle/>
          <a:p>
            <a:endParaRPr lang="en-US" sz="3200"/>
          </a:p>
        </p:txBody>
      </p:sp>
    </p:spTree>
    <p:extLst>
      <p:ext uri="{BB962C8B-B14F-4D97-AF65-F5344CB8AC3E}">
        <p14:creationId xmlns:p14="http://schemas.microsoft.com/office/powerpoint/2010/main" val="250452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a:hlinkClick r:id="rId2" action="ppaction://hlinkfile"/>
          </p:cNvPr>
          <p:cNvSpPr txBox="1">
            <a:spLocks/>
          </p:cNvSpPr>
          <p:nvPr/>
        </p:nvSpPr>
        <p:spPr>
          <a:xfrm>
            <a:off x="304799" y="226051"/>
            <a:ext cx="11567886" cy="1370522"/>
          </a:xfrm>
          <a:prstGeom prst="rect">
            <a:avLst/>
          </a:prstGeom>
        </p:spPr>
        <p:txBody>
          <a:bodyPr vert="horz" lIns="91440" tIns="45720" rIns="91440" bIns="45720" rtlCol="0" anchor="t">
            <a:noAutofit/>
          </a:bodyPr>
          <a:lstStyle/>
          <a:p>
            <a:pPr marL="0" marR="0" lvl="0" indent="0" algn="just" defTabSz="457200" rtl="0" eaLnBrk="1" fontAlgn="auto" latinLnBrk="0" hangingPunct="1">
              <a:spcBef>
                <a:spcPct val="0"/>
              </a:spcBef>
              <a:spcAft>
                <a:spcPts val="0"/>
              </a:spcAft>
              <a:buClrTx/>
              <a:buSzTx/>
              <a:buFontTx/>
              <a:buNone/>
              <a:tabLst/>
              <a:defRPr/>
            </a:pPr>
            <a:r>
              <a:rPr kumimoji="0" lang="en-US" altLang="x-none" sz="36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2:</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Tích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hợp</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nội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dung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kiến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thức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các</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liên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quan</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thành</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bài</a:t>
            </a:r>
            <a:r>
              <a:rPr kumimoji="0" lang="en-US" altLang="x-none" sz="36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học</a:t>
            </a:r>
            <a:r>
              <a:rPr kumimoji="0" lang="en-US" altLang="x-none" sz="3600" b="1" i="0" u="none" strike="noStrike" kern="1200" cap="none" spc="0" normalizeH="0" noProof="0">
                <a:ln>
                  <a:noFill/>
                </a:ln>
                <a:solidFill>
                  <a:srgbClr val="0070C0"/>
                </a:solidFill>
                <a:effectLst/>
                <a:uLnTx/>
                <a:uFillTx/>
                <a:latin typeface="Times New Roman" pitchFamily="18" charset="0"/>
                <a:ea typeface="Arial" charset="0"/>
                <a:cs typeface="Times New Roman" pitchFamily="18" charset="0"/>
              </a:rPr>
              <a:t>/chủ </a:t>
            </a:r>
            <a:r>
              <a:rPr kumimoji="0" lang="en-US" altLang="x-none" sz="3600" b="1" i="0" u="none" strike="noStrike" kern="1200" cap="none" spc="0" normalizeH="0" noProof="0" err="1">
                <a:ln>
                  <a:noFill/>
                </a:ln>
                <a:solidFill>
                  <a:srgbClr val="0070C0"/>
                </a:solidFill>
                <a:effectLst/>
                <a:uLnTx/>
                <a:uFillTx/>
                <a:latin typeface="Times New Roman" pitchFamily="18" charset="0"/>
                <a:ea typeface="Arial" charset="0"/>
                <a:cs typeface="Times New Roman" pitchFamily="18" charset="0"/>
              </a:rPr>
              <a:t>đề</a:t>
            </a:r>
            <a:r>
              <a:rPr lang="en-US" altLang="x-none" sz="3600" b="1">
                <a:solidFill>
                  <a:srgbClr val="0070C0"/>
                </a:solidFill>
                <a:latin typeface="Times New Roman" pitchFamily="18" charset="0"/>
                <a:ea typeface="Arial" charset="0"/>
                <a:cs typeface="Times New Roman" pitchFamily="18" charset="0"/>
              </a:rPr>
              <a:t> </a:t>
            </a:r>
            <a:endParaRPr kumimoji="0" lang="en-US" altLang="x-none" sz="36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endParaRPr>
          </a:p>
        </p:txBody>
      </p:sp>
      <p:graphicFrame>
        <p:nvGraphicFramePr>
          <p:cNvPr id="2" name="Table 2">
            <a:extLst>
              <a:ext uri="{FF2B5EF4-FFF2-40B4-BE49-F238E27FC236}">
                <a16:creationId xmlns:a16="http://schemas.microsoft.com/office/drawing/2014/main" id="{305E6CD2-7B1B-4933-A275-5D36EB41FF5C}"/>
              </a:ext>
            </a:extLst>
          </p:cNvPr>
          <p:cNvGraphicFramePr>
            <a:graphicFrameLocks noGrp="1"/>
          </p:cNvGraphicFramePr>
          <p:nvPr>
            <p:extLst>
              <p:ext uri="{D42A27DB-BD31-4B8C-83A1-F6EECF244321}">
                <p14:modId xmlns:p14="http://schemas.microsoft.com/office/powerpoint/2010/main" val="1538208458"/>
              </p:ext>
            </p:extLst>
          </p:nvPr>
        </p:nvGraphicFramePr>
        <p:xfrm>
          <a:off x="500741" y="1697421"/>
          <a:ext cx="11190517" cy="2834640"/>
        </p:xfrm>
        <a:graphic>
          <a:graphicData uri="http://schemas.openxmlformats.org/drawingml/2006/table">
            <a:tbl>
              <a:tblPr firstRow="1" bandRow="1">
                <a:tableStyleId>{5C22544A-7EE6-4342-B048-85BDC9FD1C3A}</a:tableStyleId>
              </a:tblPr>
              <a:tblGrid>
                <a:gridCol w="2300516">
                  <a:extLst>
                    <a:ext uri="{9D8B030D-6E8A-4147-A177-3AD203B41FA5}">
                      <a16:colId xmlns:a16="http://schemas.microsoft.com/office/drawing/2014/main" val="3100034377"/>
                    </a:ext>
                  </a:extLst>
                </a:gridCol>
                <a:gridCol w="2235200">
                  <a:extLst>
                    <a:ext uri="{9D8B030D-6E8A-4147-A177-3AD203B41FA5}">
                      <a16:colId xmlns:a16="http://schemas.microsoft.com/office/drawing/2014/main" val="23024261"/>
                    </a:ext>
                  </a:extLst>
                </a:gridCol>
                <a:gridCol w="3643086">
                  <a:extLst>
                    <a:ext uri="{9D8B030D-6E8A-4147-A177-3AD203B41FA5}">
                      <a16:colId xmlns:a16="http://schemas.microsoft.com/office/drawing/2014/main" val="4121116927"/>
                    </a:ext>
                  </a:extLst>
                </a:gridCol>
                <a:gridCol w="3011715">
                  <a:extLst>
                    <a:ext uri="{9D8B030D-6E8A-4147-A177-3AD203B41FA5}">
                      <a16:colId xmlns:a16="http://schemas.microsoft.com/office/drawing/2014/main" val="1138571286"/>
                    </a:ext>
                  </a:extLst>
                </a:gridCol>
              </a:tblGrid>
              <a:tr h="370840">
                <a:tc>
                  <a:txBody>
                    <a:bodyPr/>
                    <a:lstStyle/>
                    <a:p>
                      <a:pPr algn="just"/>
                      <a:r>
                        <a:rPr lang="en-US" sz="3600" b="0">
                          <a:solidFill>
                            <a:schemeClr val="tx1"/>
                          </a:solidFill>
                          <a:latin typeface="Times New Roman" panose="02020603050405020304" pitchFamily="18" charset="0"/>
                          <a:cs typeface="Times New Roman" panose="02020603050405020304" pitchFamily="18" charset="0"/>
                        </a:rPr>
                        <a:t>Tên Bài học/chủ đề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3600" b="0">
                          <a:solidFill>
                            <a:schemeClr val="tx1"/>
                          </a:solidFill>
                          <a:latin typeface="Times New Roman" panose="02020603050405020304" pitchFamily="18" charset="0"/>
                          <a:cs typeface="Times New Roman" panose="02020603050405020304" pitchFamily="18" charset="0"/>
                        </a:rPr>
                        <a:t>Yêu cầu cần đạt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3600" b="0">
                          <a:solidFill>
                            <a:schemeClr val="tx1"/>
                          </a:solidFill>
                          <a:latin typeface="Times New Roman" panose="02020603050405020304" pitchFamily="18" charset="0"/>
                          <a:cs typeface="Times New Roman" panose="02020603050405020304" pitchFamily="18" charset="0"/>
                        </a:rPr>
                        <a:t>Mô tả nội dung chủ đề</a:t>
                      </a:r>
                    </a:p>
                    <a:p>
                      <a:pPr algn="just"/>
                      <a:r>
                        <a:rPr lang="en-US" sz="3600" b="0">
                          <a:solidFill>
                            <a:schemeClr val="tx1"/>
                          </a:solidFill>
                          <a:latin typeface="Times New Roman" panose="02020603050405020304" pitchFamily="18" charset="0"/>
                          <a:cs typeface="Times New Roman" panose="02020603050405020304" pitchFamily="18" charset="0"/>
                        </a:rPr>
                        <a:t>=&gt; Được kết hợp từ những bài nào; nội dung nào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3600" b="0">
                          <a:solidFill>
                            <a:schemeClr val="tx1"/>
                          </a:solidFill>
                          <a:latin typeface="Times New Roman" panose="02020603050405020304" pitchFamily="18" charset="0"/>
                          <a:cs typeface="Times New Roman" panose="02020603050405020304" pitchFamily="18" charset="0"/>
                        </a:rPr>
                        <a:t>- Thời lượng và thời điểm thực hiện</a:t>
                      </a:r>
                    </a:p>
                    <a:p>
                      <a:pPr algn="just"/>
                      <a:r>
                        <a:rPr lang="en-US" sz="3600" b="0">
                          <a:solidFill>
                            <a:schemeClr val="tx1"/>
                          </a:solidFill>
                          <a:latin typeface="Times New Roman" panose="02020603050405020304" pitchFamily="18" charset="0"/>
                          <a:cs typeface="Times New Roman" panose="02020603050405020304" pitchFamily="18" charset="0"/>
                        </a:rPr>
                        <a:t>- Hình thức tổ chức dạy học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68319387"/>
                  </a:ext>
                </a:extLst>
              </a:tr>
            </a:tbl>
          </a:graphicData>
        </a:graphic>
      </p:graphicFrame>
    </p:spTree>
    <p:extLst>
      <p:ext uri="{BB962C8B-B14F-4D97-AF65-F5344CB8AC3E}">
        <p14:creationId xmlns:p14="http://schemas.microsoft.com/office/powerpoint/2010/main" val="4059213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itle 6"/>
          <p:cNvSpPr>
            <a:spLocks noGrp="1"/>
          </p:cNvSpPr>
          <p:nvPr>
            <p:ph type="title"/>
          </p:nvPr>
        </p:nvSpPr>
        <p:spPr>
          <a:xfrm>
            <a:off x="434214" y="372127"/>
            <a:ext cx="11243124" cy="1416274"/>
          </a:xfrm>
        </p:spPr>
        <p:txBody>
          <a:bodyPr>
            <a:noAutofit/>
          </a:bodyPr>
          <a:lstStyle/>
          <a:p>
            <a:pPr>
              <a:lnSpc>
                <a:spcPct val="150000"/>
              </a:lnSpc>
            </a:pPr>
            <a:r>
              <a:rPr lang="en-US" altLang="x-none" sz="3600" b="1" dirty="0" err="1">
                <a:solidFill>
                  <a:srgbClr val="0070C0"/>
                </a:solidFill>
                <a:latin typeface="Times New Roman" pitchFamily="18" charset="0"/>
                <a:ea typeface="Arial" charset="0"/>
                <a:cs typeface="Times New Roman" pitchFamily="18" charset="0"/>
              </a:rPr>
              <a:t>Bước</a:t>
            </a:r>
            <a:r>
              <a:rPr lang="en-US" altLang="x-none" sz="3600" b="1" dirty="0">
                <a:solidFill>
                  <a:srgbClr val="0070C0"/>
                </a:solidFill>
                <a:latin typeface="Times New Roman" pitchFamily="18" charset="0"/>
                <a:ea typeface="Arial" charset="0"/>
                <a:cs typeface="Times New Roman" pitchFamily="18" charset="0"/>
              </a:rPr>
              <a:t> 3: </a:t>
            </a:r>
            <a:r>
              <a:rPr lang="en-US" altLang="x-none" sz="3600" b="1" dirty="0" err="1">
                <a:solidFill>
                  <a:srgbClr val="0070C0"/>
                </a:solidFill>
                <a:latin typeface="Times New Roman" pitchFamily="18" charset="0"/>
                <a:ea typeface="Arial" charset="0"/>
                <a:cs typeface="Times New Roman" pitchFamily="18" charset="0"/>
              </a:rPr>
              <a:t>Xây</a:t>
            </a:r>
            <a:r>
              <a:rPr lang="en-US" altLang="x-none" sz="3600" b="1" dirty="0">
                <a:solidFill>
                  <a:srgbClr val="0070C0"/>
                </a:solidFill>
                <a:latin typeface="Times New Roman" pitchFamily="18" charset="0"/>
                <a:ea typeface="Arial" charset="0"/>
                <a:cs typeface="Times New Roman" pitchFamily="18" charset="0"/>
              </a:rPr>
              <a:t> </a:t>
            </a:r>
            <a:r>
              <a:rPr lang="en-US" altLang="x-none" sz="3600" b="1" dirty="0" err="1">
                <a:solidFill>
                  <a:srgbClr val="0070C0"/>
                </a:solidFill>
                <a:latin typeface="Times New Roman" pitchFamily="18" charset="0"/>
                <a:ea typeface="Arial" charset="0"/>
                <a:cs typeface="Times New Roman" pitchFamily="18" charset="0"/>
              </a:rPr>
              <a:t>dựng</a:t>
            </a:r>
            <a:r>
              <a:rPr lang="en-US" altLang="x-none" sz="3600" b="1" dirty="0">
                <a:solidFill>
                  <a:srgbClr val="0070C0"/>
                </a:solidFill>
                <a:latin typeface="Times New Roman" pitchFamily="18" charset="0"/>
                <a:ea typeface="Arial" charset="0"/>
                <a:cs typeface="Times New Roman" pitchFamily="18" charset="0"/>
              </a:rPr>
              <a:t> </a:t>
            </a:r>
            <a:r>
              <a:rPr lang="en-US" altLang="x-none" sz="3600" b="1" dirty="0" err="1">
                <a:solidFill>
                  <a:srgbClr val="0070C0"/>
                </a:solidFill>
                <a:latin typeface="Times New Roman" pitchFamily="18" charset="0"/>
                <a:ea typeface="Arial" charset="0"/>
                <a:cs typeface="Times New Roman" pitchFamily="18" charset="0"/>
              </a:rPr>
              <a:t>nội</a:t>
            </a:r>
            <a:r>
              <a:rPr lang="en-US" altLang="x-none" sz="3600" b="1" dirty="0">
                <a:solidFill>
                  <a:srgbClr val="0070C0"/>
                </a:solidFill>
                <a:latin typeface="Times New Roman" pitchFamily="18" charset="0"/>
                <a:ea typeface="Arial" charset="0"/>
                <a:cs typeface="Times New Roman" pitchFamily="18" charset="0"/>
              </a:rPr>
              <a:t> dung </a:t>
            </a:r>
            <a:r>
              <a:rPr lang="en-US" altLang="x-none" sz="3600" b="1" dirty="0" err="1">
                <a:solidFill>
                  <a:srgbClr val="0070C0"/>
                </a:solidFill>
                <a:latin typeface="Times New Roman" pitchFamily="18" charset="0"/>
                <a:ea typeface="Arial" charset="0"/>
                <a:cs typeface="Times New Roman" pitchFamily="18" charset="0"/>
              </a:rPr>
              <a:t>đánh</a:t>
            </a:r>
            <a:r>
              <a:rPr lang="en-US" altLang="x-none" sz="3600" b="1" dirty="0">
                <a:solidFill>
                  <a:srgbClr val="0070C0"/>
                </a:solidFill>
                <a:latin typeface="Times New Roman" pitchFamily="18" charset="0"/>
                <a:ea typeface="Arial" charset="0"/>
                <a:cs typeface="Times New Roman" pitchFamily="18" charset="0"/>
              </a:rPr>
              <a:t> </a:t>
            </a:r>
            <a:r>
              <a:rPr lang="en-US" altLang="x-none" sz="3600" b="1" dirty="0" err="1">
                <a:solidFill>
                  <a:srgbClr val="0070C0"/>
                </a:solidFill>
                <a:latin typeface="Times New Roman" pitchFamily="18" charset="0"/>
                <a:ea typeface="Arial" charset="0"/>
                <a:cs typeface="Times New Roman" pitchFamily="18" charset="0"/>
              </a:rPr>
              <a:t>giá</a:t>
            </a:r>
            <a:r>
              <a:rPr lang="en-US" altLang="x-none" sz="3600" b="1" dirty="0">
                <a:solidFill>
                  <a:srgbClr val="0070C0"/>
                </a:solidFill>
                <a:latin typeface="Times New Roman" pitchFamily="18" charset="0"/>
                <a:ea typeface="Arial" charset="0"/>
                <a:cs typeface="Times New Roman" pitchFamily="18" charset="0"/>
              </a:rPr>
              <a:t> </a:t>
            </a:r>
            <a:r>
              <a:rPr lang="en-US" altLang="x-none" sz="3600" b="1" dirty="0" err="1">
                <a:solidFill>
                  <a:srgbClr val="0070C0"/>
                </a:solidFill>
                <a:latin typeface="Times New Roman" pitchFamily="18" charset="0"/>
                <a:ea typeface="Arial" charset="0"/>
                <a:cs typeface="Times New Roman" pitchFamily="18" charset="0"/>
              </a:rPr>
              <a:t>thường</a:t>
            </a:r>
            <a:r>
              <a:rPr lang="en-US" altLang="x-none" sz="3600" b="1" dirty="0">
                <a:solidFill>
                  <a:srgbClr val="0070C0"/>
                </a:solidFill>
                <a:latin typeface="Times New Roman" pitchFamily="18" charset="0"/>
                <a:ea typeface="Arial" charset="0"/>
                <a:cs typeface="Times New Roman" pitchFamily="18" charset="0"/>
              </a:rPr>
              <a:t> </a:t>
            </a:r>
            <a:r>
              <a:rPr lang="en-US" altLang="x-none" sz="3600" b="1" dirty="0" err="1">
                <a:solidFill>
                  <a:srgbClr val="0070C0"/>
                </a:solidFill>
                <a:latin typeface="Times New Roman" pitchFamily="18" charset="0"/>
                <a:ea typeface="Arial" charset="0"/>
                <a:cs typeface="Times New Roman" pitchFamily="18" charset="0"/>
              </a:rPr>
              <a:t>xuyên</a:t>
            </a:r>
            <a:r>
              <a:rPr lang="vi-VN" altLang="x-none" sz="3600" b="1" dirty="0">
                <a:solidFill>
                  <a:srgbClr val="0070C0"/>
                </a:solidFill>
                <a:latin typeface="Times New Roman" pitchFamily="18" charset="0"/>
                <a:ea typeface="Arial" charset="0"/>
                <a:cs typeface="Times New Roman" pitchFamily="18" charset="0"/>
              </a:rPr>
              <a:t> trong bài học/</a:t>
            </a:r>
            <a:r>
              <a:rPr lang="vi-VN" altLang="x-none" sz="3600" b="1">
                <a:solidFill>
                  <a:srgbClr val="0070C0"/>
                </a:solidFill>
                <a:latin typeface="Times New Roman" pitchFamily="18" charset="0"/>
                <a:ea typeface="Arial" charset="0"/>
                <a:cs typeface="Times New Roman" pitchFamily="18" charset="0"/>
              </a:rPr>
              <a:t>chủ đề</a:t>
            </a:r>
            <a:br>
              <a:rPr lang="en-US" altLang="x-none" sz="3600" b="1" dirty="0">
                <a:solidFill>
                  <a:srgbClr val="0070C0"/>
                </a:solidFill>
                <a:latin typeface="Times New Roman" pitchFamily="18" charset="0"/>
                <a:ea typeface="Arial" charset="0"/>
                <a:cs typeface="Times New Roman" pitchFamily="18" charset="0"/>
              </a:rPr>
            </a:br>
            <a:endParaRPr lang="en-US" altLang="x-none" sz="3600" b="1" dirty="0">
              <a:solidFill>
                <a:srgbClr val="0070C0"/>
              </a:solidFill>
              <a:latin typeface="Times New Roman" pitchFamily="18" charset="0"/>
              <a:ea typeface="Arial" charset="0"/>
              <a:cs typeface="Times New Roman" pitchFamily="18" charset="0"/>
            </a:endParaRPr>
          </a:p>
        </p:txBody>
      </p:sp>
      <p:sp>
        <p:nvSpPr>
          <p:cNvPr id="44035" name="Content Placeholder 3"/>
          <p:cNvSpPr>
            <a:spLocks noGrp="1"/>
          </p:cNvSpPr>
          <p:nvPr>
            <p:ph sz="half" idx="1"/>
          </p:nvPr>
        </p:nvSpPr>
        <p:spPr>
          <a:xfrm>
            <a:off x="304800" y="1729408"/>
            <a:ext cx="11452986" cy="4746343"/>
          </a:xfrm>
        </p:spPr>
        <p:txBody>
          <a:bodyPr>
            <a:noAutofit/>
          </a:bodyPr>
          <a:lstStyle/>
          <a:p>
            <a:pPr marL="0" indent="0" algn="just">
              <a:lnSpc>
                <a:spcPct val="150000"/>
              </a:lnSpc>
              <a:buNone/>
            </a:pPr>
            <a:r>
              <a:rPr lang="en-US" altLang="x-none" sz="3200">
                <a:latin typeface="Times New Roman" pitchFamily="18" charset="0"/>
                <a:ea typeface="Arial" charset="0"/>
                <a:cs typeface="Times New Roman" pitchFamily="18" charset="0"/>
              </a:rPr>
              <a:t>- Xác </a:t>
            </a:r>
            <a:r>
              <a:rPr lang="en-US" altLang="x-none" sz="3200" dirty="0" err="1">
                <a:latin typeface="Times New Roman" pitchFamily="18" charset="0"/>
                <a:ea typeface="Arial" charset="0"/>
                <a:cs typeface="Times New Roman" pitchFamily="18" charset="0"/>
              </a:rPr>
              <a:t>định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các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nội</a:t>
            </a:r>
            <a:r>
              <a:rPr lang="en-US" altLang="x-none" sz="3200" dirty="0">
                <a:latin typeface="Times New Roman" pitchFamily="18" charset="0"/>
                <a:ea typeface="Arial" charset="0"/>
                <a:cs typeface="Times New Roman" pitchFamily="18" charset="0"/>
              </a:rPr>
              <a:t> dung </a:t>
            </a:r>
            <a:r>
              <a:rPr lang="en-US" altLang="x-none" sz="3200" dirty="0" err="1">
                <a:latin typeface="Times New Roman" pitchFamily="18" charset="0"/>
                <a:ea typeface="Arial" charset="0"/>
                <a:cs typeface="Times New Roman" pitchFamily="18" charset="0"/>
              </a:rPr>
              <a:t>đánh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giá</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thường</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xuyên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phù</a:t>
            </a:r>
            <a:r>
              <a:rPr lang="vi-VN" altLang="x-none" sz="3200" dirty="0">
                <a:latin typeface="Times New Roman" pitchFamily="18" charset="0"/>
                <a:ea typeface="Arial" charset="0"/>
                <a:cs typeface="Times New Roman" pitchFamily="18" charset="0"/>
              </a:rPr>
              <a:t> hợp với yêu cầu cần đạt trong </a:t>
            </a:r>
            <a:r>
              <a:rPr lang="en-US" altLang="x-none" sz="3200" dirty="0" err="1">
                <a:latin typeface="Times New Roman" pitchFamily="18" charset="0"/>
                <a:ea typeface="Arial" charset="0"/>
                <a:cs typeface="Times New Roman" pitchFamily="18" charset="0"/>
              </a:rPr>
              <a:t>bài</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học</a:t>
            </a:r>
            <a:r>
              <a:rPr lang="en-US" altLang="x-none" sz="3200" dirty="0">
                <a:latin typeface="Times New Roman" pitchFamily="18" charset="0"/>
                <a:ea typeface="Arial" charset="0"/>
                <a:cs typeface="Times New Roman" pitchFamily="18" charset="0"/>
              </a:rPr>
              <a:t>/</a:t>
            </a:r>
            <a:r>
              <a:rPr lang="en-US" altLang="x-none" sz="3200" dirty="0" err="1">
                <a:latin typeface="Times New Roman" pitchFamily="18" charset="0"/>
                <a:ea typeface="Arial" charset="0"/>
                <a:cs typeface="Times New Roman" pitchFamily="18" charset="0"/>
              </a:rPr>
              <a:t>chủ</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đề</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theo</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các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hình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thức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như</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Hỏi-đáp</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Thuyết</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trình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Viết</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ngắn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Thực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hành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Sản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phẩm</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học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tập</a:t>
            </a:r>
            <a:r>
              <a:rPr lang="mr-IN" altLang="x-none" sz="3200" dirty="0">
                <a:latin typeface="Times New Roman" pitchFamily="18" charset="0"/>
                <a:ea typeface="Arial" charset="0"/>
                <a:cs typeface="Arial" charset="0"/>
              </a:rPr>
              <a:t>…</a:t>
            </a:r>
            <a:endParaRPr lang="en-US" altLang="x-none" sz="3200" dirty="0">
              <a:latin typeface="Times New Roman" pitchFamily="18" charset="0"/>
              <a:ea typeface="Arial" charset="0"/>
              <a:cs typeface="Times New Roman" pitchFamily="18" charset="0"/>
            </a:endParaRPr>
          </a:p>
          <a:p>
            <a:pPr marL="0" indent="0" algn="just">
              <a:lnSpc>
                <a:spcPct val="150000"/>
              </a:lnSpc>
              <a:buNone/>
            </a:pPr>
            <a:r>
              <a:rPr lang="en-US" altLang="x-none" sz="3200">
                <a:latin typeface="Times New Roman" pitchFamily="18" charset="0"/>
                <a:ea typeface="Arial" charset="0"/>
                <a:cs typeface="Times New Roman" pitchFamily="18" charset="0"/>
              </a:rPr>
              <a:t>- Hướng </a:t>
            </a:r>
            <a:r>
              <a:rPr lang="en-US" altLang="x-none" sz="3200" dirty="0" err="1">
                <a:latin typeface="Times New Roman" pitchFamily="18" charset="0"/>
                <a:ea typeface="Arial" charset="0"/>
                <a:cs typeface="Times New Roman" pitchFamily="18" charset="0"/>
              </a:rPr>
              <a:t>dẫn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về</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nội</a:t>
            </a:r>
            <a:r>
              <a:rPr lang="en-US" altLang="x-none" sz="3200" dirty="0">
                <a:latin typeface="Times New Roman" pitchFamily="18" charset="0"/>
                <a:ea typeface="Arial" charset="0"/>
                <a:cs typeface="Times New Roman" pitchFamily="18" charset="0"/>
              </a:rPr>
              <a:t> dung, </a:t>
            </a:r>
            <a:r>
              <a:rPr lang="en-US" altLang="x-none" sz="3200" dirty="0" err="1">
                <a:latin typeface="Times New Roman" pitchFamily="18" charset="0"/>
                <a:ea typeface="Arial" charset="0"/>
                <a:cs typeface="Times New Roman" pitchFamily="18" charset="0"/>
              </a:rPr>
              <a:t>phương</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pháp</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hình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thức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tiêu</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chí</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đối</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với</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mỗi</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hình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thức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đánh</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giá</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thường</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xuyên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dự</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kiến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thực</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hiện</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trong</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bài</a:t>
            </a:r>
            <a:r>
              <a:rPr lang="en-US" altLang="x-none" sz="3200" dirty="0">
                <a:latin typeface="Times New Roman" pitchFamily="18" charset="0"/>
                <a:ea typeface="Arial" charset="0"/>
                <a:cs typeface="Times New Roman" pitchFamily="18" charset="0"/>
              </a:rPr>
              <a:t> </a:t>
            </a:r>
            <a:r>
              <a:rPr lang="en-US" altLang="x-none" sz="3200" dirty="0" err="1">
                <a:latin typeface="Times New Roman" pitchFamily="18" charset="0"/>
                <a:ea typeface="Arial" charset="0"/>
                <a:cs typeface="Times New Roman" pitchFamily="18" charset="0"/>
              </a:rPr>
              <a:t>học</a:t>
            </a:r>
            <a:r>
              <a:rPr lang="en-US" altLang="x-none" sz="3200" dirty="0">
                <a:latin typeface="Times New Roman" pitchFamily="18" charset="0"/>
                <a:ea typeface="Arial" charset="0"/>
                <a:cs typeface="Times New Roman" pitchFamily="18" charset="0"/>
              </a:rPr>
              <a:t>/</a:t>
            </a:r>
            <a:r>
              <a:rPr lang="en-US" altLang="x-none" sz="3200" dirty="0" err="1">
                <a:latin typeface="Times New Roman" pitchFamily="18" charset="0"/>
                <a:ea typeface="Arial" charset="0"/>
                <a:cs typeface="Times New Roman" pitchFamily="18" charset="0"/>
              </a:rPr>
              <a:t>chủ</a:t>
            </a:r>
            <a:r>
              <a:rPr lang="en-US" altLang="x-none" sz="3200" dirty="0">
                <a:latin typeface="Times New Roman" pitchFamily="18" charset="0"/>
                <a:ea typeface="Arial" charset="0"/>
                <a:cs typeface="Times New Roman" pitchFamily="18" charset="0"/>
              </a:rPr>
              <a:t> </a:t>
            </a:r>
            <a:r>
              <a:rPr lang="en-US" altLang="x-none" sz="3200" err="1">
                <a:latin typeface="Times New Roman" pitchFamily="18" charset="0"/>
                <a:ea typeface="Arial" charset="0"/>
                <a:cs typeface="Times New Roman" pitchFamily="18" charset="0"/>
              </a:rPr>
              <a:t>đề</a:t>
            </a:r>
            <a:r>
              <a:rPr lang="en-US" altLang="x-none" sz="3200">
                <a:latin typeface="Times New Roman" pitchFamily="18" charset="0"/>
                <a:ea typeface="Arial" charset="0"/>
                <a:cs typeface="Times New Roman" pitchFamily="18" charset="0"/>
              </a:rPr>
              <a:t>.</a:t>
            </a:r>
            <a:endParaRPr lang="en-US" altLang="x-none" sz="3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95036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up)">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up)">
                                      <p:cBhvr>
                                        <p:cTn id="12"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itle 6"/>
          <p:cNvSpPr>
            <a:spLocks noGrp="1"/>
          </p:cNvSpPr>
          <p:nvPr>
            <p:ph type="title"/>
          </p:nvPr>
        </p:nvSpPr>
        <p:spPr>
          <a:xfrm>
            <a:off x="531812" y="238539"/>
            <a:ext cx="11183938" cy="1276317"/>
          </a:xfrm>
        </p:spPr>
        <p:txBody>
          <a:bodyPr>
            <a:noAutofit/>
          </a:bodyPr>
          <a:lstStyle/>
          <a:p>
            <a:pPr algn="ctr">
              <a:lnSpc>
                <a:spcPct val="150000"/>
              </a:lnSpc>
            </a:pPr>
            <a:br>
              <a:rPr lang="en-US" altLang="x-none" sz="2800" dirty="0">
                <a:latin typeface="Arial" charset="0"/>
                <a:ea typeface="Arial" charset="0"/>
                <a:cs typeface="Arial" charset="0"/>
              </a:rPr>
            </a:br>
            <a:br>
              <a:rPr lang="en-US" altLang="x-none" sz="2800" dirty="0">
                <a:latin typeface="Arial" charset="0"/>
                <a:ea typeface="Arial" charset="0"/>
                <a:cs typeface="Arial" charset="0"/>
              </a:rPr>
            </a:br>
            <a:endParaRPr lang="en-US" altLang="x-none" sz="2800"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265126911"/>
              </p:ext>
            </p:extLst>
          </p:nvPr>
        </p:nvGraphicFramePr>
        <p:xfrm>
          <a:off x="476251" y="1783246"/>
          <a:ext cx="10816638" cy="3032694"/>
        </p:xfrm>
        <a:graphic>
          <a:graphicData uri="http://schemas.openxmlformats.org/drawingml/2006/table">
            <a:tbl>
              <a:tblPr/>
              <a:tblGrid>
                <a:gridCol w="791532">
                  <a:extLst>
                    <a:ext uri="{9D8B030D-6E8A-4147-A177-3AD203B41FA5}">
                      <a16:colId xmlns:a16="http://schemas.microsoft.com/office/drawing/2014/main" val="20000"/>
                    </a:ext>
                  </a:extLst>
                </a:gridCol>
                <a:gridCol w="2080101">
                  <a:extLst>
                    <a:ext uri="{9D8B030D-6E8A-4147-A177-3AD203B41FA5}">
                      <a16:colId xmlns:a16="http://schemas.microsoft.com/office/drawing/2014/main" val="20001"/>
                    </a:ext>
                  </a:extLst>
                </a:gridCol>
                <a:gridCol w="1725561">
                  <a:extLst>
                    <a:ext uri="{9D8B030D-6E8A-4147-A177-3AD203B41FA5}">
                      <a16:colId xmlns:a16="http://schemas.microsoft.com/office/drawing/2014/main" val="20002"/>
                    </a:ext>
                  </a:extLst>
                </a:gridCol>
                <a:gridCol w="1883477">
                  <a:extLst>
                    <a:ext uri="{9D8B030D-6E8A-4147-A177-3AD203B41FA5}">
                      <a16:colId xmlns:a16="http://schemas.microsoft.com/office/drawing/2014/main" val="1266862155"/>
                    </a:ext>
                  </a:extLst>
                </a:gridCol>
                <a:gridCol w="2679209">
                  <a:extLst>
                    <a:ext uri="{9D8B030D-6E8A-4147-A177-3AD203B41FA5}">
                      <a16:colId xmlns:a16="http://schemas.microsoft.com/office/drawing/2014/main" val="20003"/>
                    </a:ext>
                  </a:extLst>
                </a:gridCol>
                <a:gridCol w="1656758">
                  <a:extLst>
                    <a:ext uri="{9D8B030D-6E8A-4147-A177-3AD203B41FA5}">
                      <a16:colId xmlns:a16="http://schemas.microsoft.com/office/drawing/2014/main" val="20004"/>
                    </a:ext>
                  </a:extLst>
                </a:gridCol>
              </a:tblGrid>
              <a:tr h="1686843">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ctr" defTabSz="685800" rtl="0" eaLnBrk="1" fontAlgn="base" latinLnBrk="0" hangingPunct="1">
                        <a:lnSpc>
                          <a:spcPct val="130000"/>
                        </a:lnSpc>
                        <a:spcBef>
                          <a:spcPts val="600"/>
                        </a:spcBef>
                        <a:spcAft>
                          <a:spcPts val="600"/>
                        </a:spcAft>
                        <a:buClrTx/>
                        <a:buSzTx/>
                        <a:buFontTx/>
                        <a:buNone/>
                        <a:tabLst/>
                      </a:pPr>
                      <a:endPar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p>
                      <a:pPr marL="0" marR="0" lvl="0" indent="0" algn="ctr" defTabSz="685800" rtl="0" eaLnBrk="1" fontAlgn="base" latinLnBrk="0" hangingPunct="1">
                        <a:lnSpc>
                          <a:spcPct val="130000"/>
                        </a:lnSpc>
                        <a:spcBef>
                          <a:spcPts val="600"/>
                        </a:spcBef>
                        <a:spcAft>
                          <a:spcPts val="600"/>
                        </a:spcAft>
                        <a:buClrTx/>
                        <a:buSzTx/>
                        <a:buFontTx/>
                        <a:buNone/>
                        <a:tabLst/>
                      </a:pP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Tiết</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ctr" defTabSz="685800" rtl="0" eaLnBrk="1" fontAlgn="base" latinLnBrk="0" hangingPunct="1">
                        <a:lnSpc>
                          <a:spcPct val="130000"/>
                        </a:lnSpc>
                        <a:spcBef>
                          <a:spcPts val="600"/>
                        </a:spcBef>
                        <a:spcAft>
                          <a:spcPts val="600"/>
                        </a:spcAft>
                        <a:buClrTx/>
                        <a:buSzTx/>
                        <a:buFontTx/>
                        <a:buNone/>
                        <a:tabLst/>
                      </a:pPr>
                      <a:endPar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p>
                      <a:pPr marL="0" marR="0" lvl="0" indent="0" algn="ctr" defTabSz="685800" rtl="0" eaLnBrk="1" fontAlgn="base" latinLnBrk="0" hangingPunct="1">
                        <a:lnSpc>
                          <a:spcPct val="130000"/>
                        </a:lnSpc>
                        <a:spcBef>
                          <a:spcPts val="600"/>
                        </a:spcBef>
                        <a:spcAft>
                          <a:spcPts val="600"/>
                        </a:spcAft>
                        <a:buClrTx/>
                        <a:buSzTx/>
                        <a:buFontTx/>
                        <a:buNone/>
                        <a:tabLst/>
                      </a:pPr>
                      <a:r>
                        <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Bài </a:t>
                      </a:r>
                      <a:r>
                        <a:rPr kumimoji="0" lang="vi-VN" altLang="x-none" sz="3200" b="0" i="0" u="none" strike="noStrike" cap="none" normalizeH="0" baseline="0">
                          <a:ln>
                            <a:noFill/>
                          </a:ln>
                          <a:solidFill>
                            <a:srgbClr val="002060"/>
                          </a:solidFill>
                          <a:effectLst/>
                          <a:latin typeface="Times New Roman" pitchFamily="18" charset="0"/>
                          <a:ea typeface="Arial" charset="0"/>
                          <a:cs typeface="Times New Roman" pitchFamily="18" charset="0"/>
                        </a:rPr>
                        <a:t>học/</a:t>
                      </a:r>
                      <a:endParaRPr kumimoji="0" lang="en-US" altLang="x-none" sz="3200" b="0" i="0" u="none" strike="noStrike" cap="none" normalizeH="0" baseline="0">
                        <a:ln>
                          <a:noFill/>
                        </a:ln>
                        <a:solidFill>
                          <a:srgbClr val="002060"/>
                        </a:solidFill>
                        <a:effectLst/>
                        <a:latin typeface="Times New Roman" pitchFamily="18" charset="0"/>
                        <a:ea typeface="Arial" charset="0"/>
                        <a:cs typeface="Times New Roman" pitchFamily="18" charset="0"/>
                      </a:endParaRPr>
                    </a:p>
                    <a:p>
                      <a:pPr marL="0" marR="0" lvl="0" indent="0" algn="ctr" defTabSz="685800" rtl="0" eaLnBrk="1" fontAlgn="base" latinLnBrk="0" hangingPunct="1">
                        <a:lnSpc>
                          <a:spcPct val="130000"/>
                        </a:lnSpc>
                        <a:spcBef>
                          <a:spcPts val="600"/>
                        </a:spcBef>
                        <a:spcAft>
                          <a:spcPts val="600"/>
                        </a:spcAft>
                        <a:buClrTx/>
                        <a:buSzTx/>
                        <a:buFontTx/>
                        <a:buNone/>
                        <a:tabLst/>
                      </a:pPr>
                      <a:r>
                        <a:rPr kumimoji="0" lang="vi-VN" altLang="x-none" sz="3200" b="0" i="0" u="none" strike="noStrike" cap="none" normalizeH="0" baseline="0">
                          <a:ln>
                            <a:noFill/>
                          </a:ln>
                          <a:solidFill>
                            <a:srgbClr val="002060"/>
                          </a:solidFill>
                          <a:effectLst/>
                          <a:latin typeface="Times New Roman" pitchFamily="18" charset="0"/>
                          <a:ea typeface="Arial" charset="0"/>
                          <a:cs typeface="Times New Roman" pitchFamily="18" charset="0"/>
                        </a:rPr>
                        <a:t>Chủ </a:t>
                      </a:r>
                      <a:r>
                        <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đề</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ctr" defTabSz="685800" rtl="0" eaLnBrk="1" fontAlgn="base" latinLnBrk="0" hangingPunct="1">
                        <a:lnSpc>
                          <a:spcPct val="130000"/>
                        </a:lnSpc>
                        <a:spcBef>
                          <a:spcPts val="600"/>
                        </a:spcBef>
                        <a:spcAft>
                          <a:spcPts val="600"/>
                        </a:spcAft>
                        <a:buClrTx/>
                        <a:buSzTx/>
                        <a:buFontTx/>
                        <a:buNone/>
                        <a:tabLst/>
                      </a:pPr>
                      <a:endPar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p>
                      <a:pPr marL="0" marR="0" lvl="0" indent="0" algn="ctr" defTabSz="685800" rtl="0" eaLnBrk="1" fontAlgn="base" latinLnBrk="0" hangingPunct="1">
                        <a:lnSpc>
                          <a:spcPct val="130000"/>
                        </a:lnSpc>
                        <a:spcBef>
                          <a:spcPts val="600"/>
                        </a:spcBef>
                        <a:spcAft>
                          <a:spcPts val="600"/>
                        </a:spcAft>
                        <a:buClrTx/>
                        <a:buSzTx/>
                        <a:buFontTx/>
                        <a:buNone/>
                        <a:tabLst/>
                      </a:pPr>
                      <a:r>
                        <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Yêu cầu cần đạt</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685800" rtl="0" eaLnBrk="1" fontAlgn="base" latinLnBrk="0" hangingPunct="1">
                        <a:lnSpc>
                          <a:spcPct val="130000"/>
                        </a:lnSpc>
                        <a:spcBef>
                          <a:spcPts val="600"/>
                        </a:spcBef>
                        <a:spcAft>
                          <a:spcPts val="600"/>
                        </a:spcAft>
                        <a:buClrTx/>
                        <a:buSzTx/>
                        <a:buFontTx/>
                        <a:buNone/>
                        <a:tabLst/>
                      </a:pP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Nội</a:t>
                      </a:r>
                      <a:r>
                        <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 dung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685800" rtl="0" eaLnBrk="1" fontAlgn="base" latinLnBrk="0" hangingPunct="1">
                        <a:lnSpc>
                          <a:spcPct val="130000"/>
                        </a:lnSpc>
                        <a:spcBef>
                          <a:spcPts val="600"/>
                        </a:spcBef>
                        <a:spcAft>
                          <a:spcPts val="600"/>
                        </a:spcAft>
                        <a:buClrTx/>
                        <a:buSzTx/>
                        <a:buFontTx/>
                        <a:buNone/>
                        <a:tabLst/>
                      </a:pP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Hướng</a:t>
                      </a:r>
                      <a:r>
                        <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dẫn</a:t>
                      </a:r>
                      <a:r>
                        <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thực</a:t>
                      </a:r>
                      <a:r>
                        <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3200" b="0" i="0" u="none" strike="noStrike" cap="none" normalizeH="0" baseline="0" dirty="0" err="1">
                          <a:ln>
                            <a:noFill/>
                          </a:ln>
                          <a:solidFill>
                            <a:srgbClr val="002060"/>
                          </a:solidFill>
                          <a:effectLst/>
                          <a:latin typeface="Times New Roman" pitchFamily="18" charset="0"/>
                          <a:ea typeface="Arial" charset="0"/>
                          <a:cs typeface="Times New Roman" pitchFamily="18" charset="0"/>
                        </a:rPr>
                        <a:t>hiện</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vi-VN"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rPr>
                        <a:t>Ghi chú</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x-none" sz="3200" b="0" i="0" u="none" strike="noStrike" cap="none" normalizeH="0" baseline="0">
                          <a:ln>
                            <a:noFill/>
                          </a:ln>
                          <a:solidFill>
                            <a:srgbClr val="002060"/>
                          </a:solidFill>
                          <a:effectLst/>
                          <a:latin typeface="Times New Roman" pitchFamily="18" charset="0"/>
                          <a:ea typeface="Arial" charset="0"/>
                          <a:cs typeface="Times New Roman" pitchFamily="18" charset="0"/>
                        </a:rPr>
                        <a:t> </a:t>
                      </a:r>
                      <a:endParaRPr kumimoji="0" lang="en-US" altLang="x-none" sz="3200" b="0" i="0" u="none" strike="noStrike" cap="none" normalizeH="0" baseline="0" dirty="0">
                        <a:ln>
                          <a:noFill/>
                        </a:ln>
                        <a:solidFill>
                          <a:srgbClr val="002060"/>
                        </a:solidFill>
                        <a:effectLst/>
                        <a:latin typeface="Times New Roman" pitchFamily="18" charset="0"/>
                        <a:ea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889188">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just" defTabSz="685800" rtl="0" eaLnBrk="1" fontAlgn="base" latinLnBrk="0" hangingPunct="1">
                        <a:lnSpc>
                          <a:spcPct val="130000"/>
                        </a:lnSpc>
                        <a:spcBef>
                          <a:spcPts val="600"/>
                        </a:spcBef>
                        <a:spcAft>
                          <a:spcPts val="600"/>
                        </a:spcAft>
                        <a:buClrTx/>
                        <a:buSzTx/>
                        <a:buFontTx/>
                        <a:buNone/>
                        <a:tabLst/>
                      </a:pP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just" defTabSz="685800" rtl="0" eaLnBrk="1" fontAlgn="base" latinLnBrk="0" hangingPunct="1">
                        <a:lnSpc>
                          <a:spcPct val="130000"/>
                        </a:lnSpc>
                        <a:spcBef>
                          <a:spcPts val="600"/>
                        </a:spcBef>
                        <a:spcAft>
                          <a:spcPts val="600"/>
                        </a:spcAft>
                        <a:buClrTx/>
                        <a:buSzTx/>
                        <a:buFontTx/>
                        <a:buNone/>
                        <a:tabLst/>
                      </a:pP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just" defTabSz="685800" rtl="0" eaLnBrk="1" fontAlgn="base" latinLnBrk="0" hangingPunct="1">
                        <a:lnSpc>
                          <a:spcPct val="130000"/>
                        </a:lnSpc>
                        <a:spcBef>
                          <a:spcPts val="600"/>
                        </a:spcBef>
                        <a:spcAft>
                          <a:spcPts val="600"/>
                        </a:spcAft>
                        <a:buClrTx/>
                        <a:buSzTx/>
                        <a:buFontTx/>
                        <a:buNone/>
                        <a:tabLst/>
                      </a:pPr>
                      <a:r>
                        <a:rPr kumimoji="0" lang="vi-VN" altLang="x-none" sz="2000" b="0" i="0" u="none" strike="noStrike" cap="none" normalizeH="0" baseline="0" dirty="0">
                          <a:ln>
                            <a:noFill/>
                          </a:ln>
                          <a:solidFill>
                            <a:srgbClr val="002060"/>
                          </a:solidFill>
                          <a:effectLst/>
                          <a:latin typeface="Times New Roman" pitchFamily="18" charset="0"/>
                          <a:cs typeface="Times New Roman" pitchFamily="18" charset="0"/>
                        </a:rPr>
                        <a:t> </a:t>
                      </a: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685800" rtl="0" eaLnBrk="1" fontAlgn="base" latinLnBrk="0" hangingPunct="1">
                        <a:lnSpc>
                          <a:spcPct val="130000"/>
                        </a:lnSpc>
                        <a:spcBef>
                          <a:spcPts val="600"/>
                        </a:spcBef>
                        <a:spcAft>
                          <a:spcPts val="600"/>
                        </a:spcAft>
                        <a:buClrTx/>
                        <a:buSzTx/>
                        <a:buFontTx/>
                        <a:buNone/>
                        <a:tabLst/>
                      </a:pP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685800" rtl="0" eaLnBrk="1" fontAlgn="base" latinLnBrk="0" hangingPunct="1">
                        <a:lnSpc>
                          <a:spcPct val="130000"/>
                        </a:lnSpc>
                        <a:spcBef>
                          <a:spcPts val="600"/>
                        </a:spcBef>
                        <a:spcAft>
                          <a:spcPts val="600"/>
                        </a:spcAft>
                        <a:buClrTx/>
                        <a:buSzTx/>
                        <a:buFontTx/>
                        <a:buNone/>
                        <a:tabLst/>
                      </a:pP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defTabSz="685800">
                        <a:spcBef>
                          <a:spcPct val="20000"/>
                        </a:spcBef>
                        <a:defRPr sz="1900">
                          <a:solidFill>
                            <a:schemeClr val="tx1"/>
                          </a:solidFill>
                          <a:latin typeface="Arial" charset="0"/>
                          <a:ea typeface="ＭＳ Ｐゴシック" charset="-128"/>
                        </a:defRPr>
                      </a:lvl1pPr>
                      <a:lvl2pPr marL="742950" indent="-285750" algn="just" defTabSz="685800">
                        <a:spcBef>
                          <a:spcPct val="20000"/>
                        </a:spcBef>
                        <a:defRPr sz="1900">
                          <a:solidFill>
                            <a:schemeClr val="tx1"/>
                          </a:solidFill>
                          <a:latin typeface="Arial" charset="0"/>
                          <a:ea typeface="ＭＳ Ｐゴシック" charset="-128"/>
                        </a:defRPr>
                      </a:lvl2pPr>
                      <a:lvl3pPr marL="1143000" indent="-228600" algn="just" defTabSz="685800">
                        <a:spcBef>
                          <a:spcPct val="20000"/>
                        </a:spcBef>
                        <a:defRPr sz="1900">
                          <a:solidFill>
                            <a:schemeClr val="tx1"/>
                          </a:solidFill>
                          <a:latin typeface="Arial" charset="0"/>
                          <a:ea typeface="ＭＳ Ｐゴシック" charset="-128"/>
                        </a:defRPr>
                      </a:lvl3pPr>
                      <a:lvl4pPr marL="1600200" indent="-228600" algn="just" defTabSz="685800">
                        <a:spcBef>
                          <a:spcPct val="20000"/>
                        </a:spcBef>
                        <a:defRPr sz="1900">
                          <a:solidFill>
                            <a:schemeClr val="tx1"/>
                          </a:solidFill>
                          <a:latin typeface="Arial" charset="0"/>
                          <a:ea typeface="ＭＳ Ｐゴシック" charset="-128"/>
                        </a:defRPr>
                      </a:lvl4pPr>
                      <a:lvl5pPr marL="2057400" indent="-228600" algn="just" defTabSz="685800">
                        <a:spcBef>
                          <a:spcPct val="20000"/>
                        </a:spcBef>
                        <a:defRPr sz="1900">
                          <a:solidFill>
                            <a:schemeClr val="tx1"/>
                          </a:solidFill>
                          <a:latin typeface="Arial" charset="0"/>
                          <a:ea typeface="ＭＳ Ｐゴシック" charset="-128"/>
                        </a:defRPr>
                      </a:lvl5pPr>
                      <a:lvl6pPr marL="25146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6pPr>
                      <a:lvl7pPr marL="29718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7pPr>
                      <a:lvl8pPr marL="34290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8pPr>
                      <a:lvl9pPr marL="3886200" indent="-228600" algn="just" defTabSz="685800" eaLnBrk="0" fontAlgn="base" hangingPunct="0">
                        <a:spcBef>
                          <a:spcPct val="20000"/>
                        </a:spcBef>
                        <a:spcAft>
                          <a:spcPct val="0"/>
                        </a:spcAft>
                        <a:defRPr sz="1900">
                          <a:solidFill>
                            <a:schemeClr val="tx1"/>
                          </a:solidFill>
                          <a:latin typeface="Arial" charset="0"/>
                          <a:ea typeface="ＭＳ Ｐゴシック" charset="-128"/>
                        </a:defRPr>
                      </a:lvl9pPr>
                    </a:lstStyle>
                    <a:p>
                      <a:pPr marL="0" marR="0" lvl="0" indent="0" algn="just" defTabSz="685800" rtl="0" eaLnBrk="1" fontAlgn="base" latinLnBrk="0" hangingPunct="1">
                        <a:lnSpc>
                          <a:spcPct val="130000"/>
                        </a:lnSpc>
                        <a:spcBef>
                          <a:spcPts val="600"/>
                        </a:spcBef>
                        <a:spcAft>
                          <a:spcPts val="600"/>
                        </a:spcAft>
                        <a:buClrTx/>
                        <a:buSzTx/>
                        <a:buFontTx/>
                        <a:buNone/>
                        <a:tabLst/>
                      </a:pPr>
                      <a:r>
                        <a:rPr kumimoji="0" lang="vi-VN" altLang="x-none" sz="2000" b="0" i="0" u="none" strike="noStrike" cap="none" normalizeH="0" baseline="0" dirty="0">
                          <a:ln>
                            <a:noFill/>
                          </a:ln>
                          <a:solidFill>
                            <a:srgbClr val="002060"/>
                          </a:solidFill>
                          <a:effectLst/>
                          <a:latin typeface="Times New Roman" pitchFamily="18" charset="0"/>
                          <a:cs typeface="Times New Roman" pitchFamily="18" charset="0"/>
                        </a:rPr>
                        <a:t> </a:t>
                      </a:r>
                      <a:endParaRPr kumimoji="0" lang="en-US" altLang="x-none" sz="2000" b="0" i="0" u="none" strike="noStrike" cap="none" normalizeH="0" baseline="0" dirty="0">
                        <a:ln>
                          <a:noFill/>
                        </a:ln>
                        <a:solidFill>
                          <a:srgbClr val="002060"/>
                        </a:solidFill>
                        <a:effectLst/>
                        <a:latin typeface="Times New Roman" pitchFamily="18" charset="0"/>
                        <a:ea typeface="Times New Roman"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9" name="TextBox 8">
            <a:hlinkClick r:id="rId2" action="ppaction://hlinkfile"/>
            <a:extLst>
              <a:ext uri="{FF2B5EF4-FFF2-40B4-BE49-F238E27FC236}">
                <a16:creationId xmlns:a16="http://schemas.microsoft.com/office/drawing/2014/main" id="{1D17BCAA-8B58-4F70-ADFB-FE1FF5B3D1FF}"/>
              </a:ext>
            </a:extLst>
          </p:cNvPr>
          <p:cNvSpPr txBox="1"/>
          <p:nvPr/>
        </p:nvSpPr>
        <p:spPr>
          <a:xfrm>
            <a:off x="476250" y="253273"/>
            <a:ext cx="11614634" cy="1200329"/>
          </a:xfrm>
          <a:prstGeom prst="rect">
            <a:avLst/>
          </a:prstGeom>
          <a:noFill/>
        </p:spPr>
        <p:txBody>
          <a:bodyPr wrap="square">
            <a:spAutoFit/>
          </a:bodyPr>
          <a:lstStyle/>
          <a:p>
            <a:r>
              <a:rPr lang="en-US" altLang="x-none" sz="3600" b="1">
                <a:solidFill>
                  <a:srgbClr val="0070C0"/>
                </a:solidFill>
                <a:latin typeface="Times New Roman" pitchFamily="18" charset="0"/>
                <a:ea typeface="Arial" charset="0"/>
                <a:cs typeface="Times New Roman" pitchFamily="18" charset="0"/>
              </a:rPr>
              <a:t>Bước 4: Xây dựng khung kế hoạch giáo dục môn học/hoạt động giáo dục</a:t>
            </a:r>
            <a:endParaRPr lang="en-US" sz="3600" b="1">
              <a:solidFill>
                <a:srgbClr val="0070C0"/>
              </a:solidFill>
            </a:endParaRPr>
          </a:p>
        </p:txBody>
      </p:sp>
    </p:spTree>
    <p:extLst>
      <p:ext uri="{BB962C8B-B14F-4D97-AF65-F5344CB8AC3E}">
        <p14:creationId xmlns:p14="http://schemas.microsoft.com/office/powerpoint/2010/main" val="59831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itle 6"/>
          <p:cNvSpPr>
            <a:spLocks noGrp="1"/>
          </p:cNvSpPr>
          <p:nvPr>
            <p:ph type="title"/>
          </p:nvPr>
        </p:nvSpPr>
        <p:spPr>
          <a:xfrm>
            <a:off x="1935481" y="0"/>
            <a:ext cx="8426132" cy="1165225"/>
          </a:xfrm>
        </p:spPr>
        <p:txBody>
          <a:bodyPr>
            <a:noAutofit/>
          </a:bodyPr>
          <a:lstStyle/>
          <a:p>
            <a:pPr algn="ctr"/>
            <a:r>
              <a:rPr lang="en-US" altLang="x-none" sz="2800" dirty="0" err="1">
                <a:solidFill>
                  <a:srgbClr val="002060"/>
                </a:solidFill>
                <a:latin typeface="Times New Roman" pitchFamily="18" charset="0"/>
                <a:ea typeface="Arial" charset="0"/>
                <a:cs typeface="Times New Roman" pitchFamily="18" charset="0"/>
              </a:rPr>
              <a:t>Bước</a:t>
            </a:r>
            <a:r>
              <a:rPr lang="en-US" altLang="x-none" sz="2800" dirty="0">
                <a:solidFill>
                  <a:srgbClr val="002060"/>
                </a:solidFill>
                <a:latin typeface="Times New Roman" pitchFamily="18" charset="0"/>
                <a:ea typeface="Arial" charset="0"/>
                <a:cs typeface="Times New Roman" pitchFamily="18" charset="0"/>
              </a:rPr>
              <a:t> 2: </a:t>
            </a:r>
            <a:r>
              <a:rPr lang="en-US" altLang="x-none" sz="2800" dirty="0" err="1">
                <a:solidFill>
                  <a:srgbClr val="002060"/>
                </a:solidFill>
                <a:latin typeface="Times New Roman" pitchFamily="18" charset="0"/>
                <a:ea typeface="Arial" charset="0"/>
                <a:cs typeface="Times New Roman" pitchFamily="18" charset="0"/>
              </a:rPr>
              <a:t>Tích</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hợp</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nội</a:t>
            </a:r>
            <a:r>
              <a:rPr lang="en-US" altLang="x-none" sz="2800" dirty="0">
                <a:solidFill>
                  <a:srgbClr val="002060"/>
                </a:solidFill>
                <a:latin typeface="Times New Roman" pitchFamily="18" charset="0"/>
                <a:ea typeface="Arial" charset="0"/>
                <a:cs typeface="Times New Roman" pitchFamily="18" charset="0"/>
              </a:rPr>
              <a:t> dung </a:t>
            </a:r>
            <a:r>
              <a:rPr lang="en-US" altLang="x-none" sz="2800" dirty="0" err="1">
                <a:solidFill>
                  <a:srgbClr val="002060"/>
                </a:solidFill>
                <a:latin typeface="Times New Roman" pitchFamily="18" charset="0"/>
                <a:ea typeface="Arial" charset="0"/>
                <a:cs typeface="Times New Roman" pitchFamily="18" charset="0"/>
              </a:rPr>
              <a:t>kiến</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thức</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các</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bài</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liên</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quan</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thành</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bài</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học</a:t>
            </a:r>
            <a:r>
              <a:rPr lang="en-US" altLang="x-none" sz="2800" dirty="0">
                <a:solidFill>
                  <a:srgbClr val="002060"/>
                </a:solidFill>
                <a:latin typeface="Times New Roman" pitchFamily="18" charset="0"/>
                <a:ea typeface="Arial" charset="0"/>
                <a:cs typeface="Times New Roman" pitchFamily="18" charset="0"/>
              </a:rPr>
              <a:t>/</a:t>
            </a:r>
            <a:r>
              <a:rPr lang="en-US" altLang="x-none" sz="2800" dirty="0" err="1">
                <a:solidFill>
                  <a:srgbClr val="002060"/>
                </a:solidFill>
                <a:latin typeface="Times New Roman" pitchFamily="18" charset="0"/>
                <a:ea typeface="Arial" charset="0"/>
                <a:cs typeface="Times New Roman" pitchFamily="18" charset="0"/>
              </a:rPr>
              <a:t>chủ</a:t>
            </a:r>
            <a:r>
              <a:rPr lang="en-US" altLang="x-none" sz="2800" dirty="0">
                <a:solidFill>
                  <a:srgbClr val="002060"/>
                </a:solidFill>
                <a:latin typeface="Times New Roman" pitchFamily="18" charset="0"/>
                <a:ea typeface="Arial" charset="0"/>
                <a:cs typeface="Times New Roman" pitchFamily="18" charset="0"/>
              </a:rPr>
              <a:t> </a:t>
            </a:r>
            <a:r>
              <a:rPr lang="en-US" altLang="x-none" sz="2800" dirty="0" err="1">
                <a:solidFill>
                  <a:srgbClr val="002060"/>
                </a:solidFill>
                <a:latin typeface="Times New Roman" pitchFamily="18" charset="0"/>
                <a:ea typeface="Arial" charset="0"/>
                <a:cs typeface="Times New Roman" pitchFamily="18" charset="0"/>
              </a:rPr>
              <a:t>đề</a:t>
            </a:r>
            <a:r>
              <a:rPr lang="en-US" altLang="x-none" sz="2800" dirty="0">
                <a:solidFill>
                  <a:srgbClr val="002060"/>
                </a:solidFill>
                <a:latin typeface="Times New Roman" pitchFamily="18" charset="0"/>
                <a:ea typeface="Arial" charset="0"/>
                <a:cs typeface="Times New Roman" pitchFamily="18" charset="0"/>
              </a:rPr>
              <a:t>: CN 6 HK1</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7" name="Content Placeholder 3"/>
          <p:cNvSpPr>
            <a:spLocks noGrp="1"/>
          </p:cNvSpPr>
          <p:nvPr>
            <p:ph sz="half" idx="1"/>
          </p:nvPr>
        </p:nvSpPr>
        <p:spPr>
          <a:xfrm>
            <a:off x="1311579" y="464793"/>
            <a:ext cx="2171199" cy="688114"/>
          </a:xfrm>
        </p:spPr>
        <p:txBody>
          <a:bodyPr>
            <a:noAutofit/>
          </a:bodyPr>
          <a:lstStyle/>
          <a:p>
            <a:pPr marL="0" indent="0" algn="ctr">
              <a:lnSpc>
                <a:spcPct val="150000"/>
              </a:lnSpc>
              <a:buNone/>
            </a:pPr>
            <a:r>
              <a:rPr lang="en-US" altLang="x-none" sz="2400" b="1" dirty="0" err="1">
                <a:solidFill>
                  <a:srgbClr val="002060"/>
                </a:solidFill>
                <a:latin typeface="Times New Roman" pitchFamily="18" charset="0"/>
                <a:ea typeface="Arial" charset="0"/>
                <a:cs typeface="Times New Roman" pitchFamily="18" charset="0"/>
              </a:rPr>
              <a:t>Sản</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phẩm</a:t>
            </a:r>
            <a:r>
              <a:rPr lang="en-US" altLang="x-none" sz="2400" b="1" dirty="0">
                <a:solidFill>
                  <a:srgbClr val="002060"/>
                </a:solidFill>
                <a:latin typeface="Times New Roman" pitchFamily="18" charset="0"/>
                <a:ea typeface="Arial" charset="0"/>
                <a:cs typeface="Times New Roman" pitchFamily="18" charset="0"/>
              </a:rPr>
              <a:t> 2:</a:t>
            </a:r>
          </a:p>
        </p:txBody>
      </p:sp>
      <p:pic>
        <p:nvPicPr>
          <p:cNvPr id="2" name="Picture 1"/>
          <p:cNvPicPr>
            <a:picLocks noChangeAspect="1"/>
          </p:cNvPicPr>
          <p:nvPr/>
        </p:nvPicPr>
        <p:blipFill>
          <a:blip r:embed="rId2"/>
          <a:stretch>
            <a:fillRect/>
          </a:stretch>
        </p:blipFill>
        <p:spPr>
          <a:xfrm>
            <a:off x="-381000" y="-228600"/>
            <a:ext cx="12954000" cy="7315200"/>
          </a:xfrm>
          <a:prstGeom prst="rect">
            <a:avLst/>
          </a:prstGeom>
        </p:spPr>
      </p:pic>
      <p:sp>
        <p:nvSpPr>
          <p:cNvPr id="3" name="Oval 2"/>
          <p:cNvSpPr/>
          <p:nvPr/>
        </p:nvSpPr>
        <p:spPr>
          <a:xfrm>
            <a:off x="1663908" y="3477718"/>
            <a:ext cx="9293902" cy="128915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1655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38573769"/>
              </p:ext>
            </p:extLst>
          </p:nvPr>
        </p:nvGraphicFramePr>
        <p:xfrm>
          <a:off x="636742" y="662205"/>
          <a:ext cx="10940742" cy="5931059"/>
        </p:xfrm>
        <a:graphic>
          <a:graphicData uri="http://schemas.openxmlformats.org/drawingml/2006/table">
            <a:tbl>
              <a:tblPr/>
              <a:tblGrid>
                <a:gridCol w="826614">
                  <a:extLst>
                    <a:ext uri="{9D8B030D-6E8A-4147-A177-3AD203B41FA5}">
                      <a16:colId xmlns:a16="http://schemas.microsoft.com/office/drawing/2014/main" val="20000"/>
                    </a:ext>
                  </a:extLst>
                </a:gridCol>
                <a:gridCol w="1936231">
                  <a:extLst>
                    <a:ext uri="{9D8B030D-6E8A-4147-A177-3AD203B41FA5}">
                      <a16:colId xmlns:a16="http://schemas.microsoft.com/office/drawing/2014/main" val="20001"/>
                    </a:ext>
                  </a:extLst>
                </a:gridCol>
                <a:gridCol w="4164565">
                  <a:extLst>
                    <a:ext uri="{9D8B030D-6E8A-4147-A177-3AD203B41FA5}">
                      <a16:colId xmlns:a16="http://schemas.microsoft.com/office/drawing/2014/main" val="20002"/>
                    </a:ext>
                  </a:extLst>
                </a:gridCol>
                <a:gridCol w="1860067">
                  <a:extLst>
                    <a:ext uri="{9D8B030D-6E8A-4147-A177-3AD203B41FA5}">
                      <a16:colId xmlns:a16="http://schemas.microsoft.com/office/drawing/2014/main" val="20003"/>
                    </a:ext>
                  </a:extLst>
                </a:gridCol>
                <a:gridCol w="1032387">
                  <a:extLst>
                    <a:ext uri="{9D8B030D-6E8A-4147-A177-3AD203B41FA5}">
                      <a16:colId xmlns:a16="http://schemas.microsoft.com/office/drawing/2014/main" val="20004"/>
                    </a:ext>
                  </a:extLst>
                </a:gridCol>
                <a:gridCol w="1120878">
                  <a:extLst>
                    <a:ext uri="{9D8B030D-6E8A-4147-A177-3AD203B41FA5}">
                      <a16:colId xmlns:a16="http://schemas.microsoft.com/office/drawing/2014/main" val="20006"/>
                    </a:ext>
                  </a:extLst>
                </a:gridCol>
              </a:tblGrid>
              <a:tr h="776207">
                <a:tc>
                  <a:txBody>
                    <a:bodyPr/>
                    <a:lstStyle/>
                    <a:p>
                      <a:pPr marL="0" marR="0" algn="ctr">
                        <a:lnSpc>
                          <a:spcPct val="115000"/>
                        </a:lnSpc>
                        <a:spcBef>
                          <a:spcPts val="0"/>
                        </a:spcBef>
                        <a:spcAft>
                          <a:spcPts val="0"/>
                        </a:spcAft>
                      </a:pPr>
                      <a:r>
                        <a:rPr lang="en-US" sz="1600" b="1" dirty="0" err="1">
                          <a:latin typeface="Times New Roman"/>
                          <a:ea typeface="Calibri"/>
                          <a:cs typeface="Times New Roman"/>
                        </a:rPr>
                        <a:t>Tiết</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Bài</a:t>
                      </a:r>
                      <a:r>
                        <a:rPr lang="en-US" sz="1600" b="1" baseline="0" dirty="0">
                          <a:latin typeface="Times New Roman"/>
                          <a:ea typeface="Calibri"/>
                          <a:cs typeface="Times New Roman"/>
                        </a:rPr>
                        <a:t> </a:t>
                      </a:r>
                      <a:r>
                        <a:rPr lang="en-US" sz="1600" b="1" baseline="0" dirty="0" err="1">
                          <a:latin typeface="Times New Roman"/>
                          <a:ea typeface="Calibri"/>
                          <a:cs typeface="Times New Roman"/>
                        </a:rPr>
                        <a:t>học</a:t>
                      </a:r>
                      <a:r>
                        <a:rPr lang="en-US" sz="1600" b="1" baseline="0" dirty="0">
                          <a:latin typeface="Times New Roman"/>
                          <a:ea typeface="Calibri"/>
                          <a:cs typeface="Times New Roman"/>
                        </a:rPr>
                        <a:t>/</a:t>
                      </a:r>
                      <a:r>
                        <a:rPr lang="en-US" sz="1600" b="1" dirty="0" err="1">
                          <a:latin typeface="Times New Roman"/>
                          <a:ea typeface="Calibri"/>
                          <a:cs typeface="Times New Roman"/>
                        </a:rPr>
                        <a:t>chủ</a:t>
                      </a:r>
                      <a:r>
                        <a:rPr lang="en-US" sz="1600" b="1" dirty="0">
                          <a:latin typeface="Times New Roman"/>
                          <a:ea typeface="Calibri"/>
                          <a:cs typeface="Times New Roman"/>
                        </a:rPr>
                        <a:t> </a:t>
                      </a:r>
                      <a:r>
                        <a:rPr lang="en-US" sz="1600" b="1" dirty="0" err="1">
                          <a:latin typeface="Times New Roman"/>
                          <a:ea typeface="Calibri"/>
                          <a:cs typeface="Times New Roman"/>
                        </a:rPr>
                        <a:t>đề</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Yêu</a:t>
                      </a:r>
                      <a:r>
                        <a:rPr lang="en-US" sz="1600" b="1" dirty="0">
                          <a:latin typeface="Times New Roman"/>
                          <a:ea typeface="Calibri"/>
                          <a:cs typeface="Times New Roman"/>
                        </a:rPr>
                        <a:t> </a:t>
                      </a:r>
                      <a:r>
                        <a:rPr lang="en-US" sz="1600" b="1" dirty="0" err="1">
                          <a:latin typeface="Times New Roman"/>
                          <a:ea typeface="Calibri"/>
                          <a:cs typeface="Times New Roman"/>
                        </a:rPr>
                        <a:t>cầu</a:t>
                      </a:r>
                      <a:r>
                        <a:rPr lang="en-US" sz="1600" b="1" dirty="0">
                          <a:latin typeface="Times New Roman"/>
                          <a:ea typeface="Calibri"/>
                          <a:cs typeface="Times New Roman"/>
                        </a:rPr>
                        <a:t> </a:t>
                      </a:r>
                      <a:r>
                        <a:rPr lang="en-US" sz="1600" b="1" dirty="0" err="1">
                          <a:latin typeface="Times New Roman"/>
                          <a:ea typeface="Calibri"/>
                          <a:cs typeface="Times New Roman"/>
                        </a:rPr>
                        <a:t>cần</a:t>
                      </a:r>
                      <a:r>
                        <a:rPr lang="en-US" sz="1600" b="1" dirty="0">
                          <a:latin typeface="Times New Roman"/>
                          <a:ea typeface="Calibri"/>
                          <a:cs typeface="Times New Roman"/>
                        </a:rPr>
                        <a:t> </a:t>
                      </a:r>
                      <a:r>
                        <a:rPr lang="en-US" sz="1600" b="1" dirty="0" err="1">
                          <a:latin typeface="Times New Roman"/>
                          <a:ea typeface="Calibri"/>
                          <a:cs typeface="Times New Roman"/>
                        </a:rPr>
                        <a:t>đạt</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Nội</a:t>
                      </a:r>
                      <a:r>
                        <a:rPr lang="en-US" sz="1600" b="1" baseline="0" dirty="0">
                          <a:latin typeface="Times New Roman"/>
                          <a:ea typeface="Calibri"/>
                          <a:cs typeface="Times New Roman"/>
                        </a:rPr>
                        <a:t> dung</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Hướng</a:t>
                      </a:r>
                      <a:r>
                        <a:rPr lang="en-US" sz="1600" b="1" baseline="0" dirty="0">
                          <a:latin typeface="Times New Roman"/>
                          <a:ea typeface="Calibri"/>
                          <a:cs typeface="Times New Roman"/>
                        </a:rPr>
                        <a:t> </a:t>
                      </a:r>
                      <a:r>
                        <a:rPr lang="en-US" sz="1600" b="1" baseline="0" dirty="0" err="1">
                          <a:latin typeface="Times New Roman"/>
                          <a:ea typeface="Calibri"/>
                          <a:cs typeface="Times New Roman"/>
                        </a:rPr>
                        <a:t>dẫn</a:t>
                      </a:r>
                      <a:r>
                        <a:rPr lang="en-US" sz="1600" b="1" dirty="0">
                          <a:latin typeface="Times New Roman"/>
                          <a:ea typeface="Calibri"/>
                          <a:cs typeface="Times New Roman"/>
                        </a:rPr>
                        <a:t> </a:t>
                      </a:r>
                      <a:r>
                        <a:rPr lang="en-US" sz="1600" b="1" dirty="0" err="1">
                          <a:latin typeface="Times New Roman"/>
                          <a:ea typeface="Calibri"/>
                          <a:cs typeface="Times New Roman"/>
                        </a:rPr>
                        <a:t>thực</a:t>
                      </a:r>
                      <a:r>
                        <a:rPr lang="en-US" sz="1600" b="1" dirty="0">
                          <a:latin typeface="Times New Roman"/>
                          <a:ea typeface="Calibri"/>
                          <a:cs typeface="Times New Roman"/>
                        </a:rPr>
                        <a:t> </a:t>
                      </a:r>
                      <a:r>
                        <a:rPr lang="en-US" sz="1600" b="1" dirty="0" err="1">
                          <a:latin typeface="Times New Roman"/>
                          <a:ea typeface="Calibri"/>
                          <a:cs typeface="Times New Roman"/>
                        </a:rPr>
                        <a:t>hiện</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Ghi</a:t>
                      </a:r>
                      <a:r>
                        <a:rPr lang="en-US" sz="1600" b="1" dirty="0">
                          <a:latin typeface="Times New Roman"/>
                          <a:ea typeface="Calibri"/>
                          <a:cs typeface="Times New Roman"/>
                        </a:rPr>
                        <a:t> </a:t>
                      </a:r>
                      <a:r>
                        <a:rPr lang="en-US" sz="1600" b="1" dirty="0" err="1">
                          <a:latin typeface="Times New Roman"/>
                          <a:ea typeface="Calibri"/>
                          <a:cs typeface="Times New Roman"/>
                        </a:rPr>
                        <a:t>chú</a:t>
                      </a:r>
                      <a:endParaRPr lang="en-US" sz="1600" b="1" dirty="0">
                        <a:latin typeface="Times New Roman"/>
                        <a:ea typeface="Calibri"/>
                        <a:cs typeface="Times New Roman"/>
                      </a:endParaRPr>
                    </a:p>
                    <a:p>
                      <a:pPr marL="0" marR="0" lvl="0" indent="0" algn="ctr" defTabSz="457200" rtl="0" eaLnBrk="1" fontAlgn="auto" latinLnBrk="0" hangingPunct="1">
                        <a:lnSpc>
                          <a:spcPct val="115000"/>
                        </a:lnSpc>
                        <a:spcBef>
                          <a:spcPts val="0"/>
                        </a:spcBef>
                        <a:spcAft>
                          <a:spcPts val="0"/>
                        </a:spcAft>
                        <a:buClrTx/>
                        <a:buSzTx/>
                        <a:buFontTx/>
                        <a:buNone/>
                        <a:tabLst/>
                        <a:defRPr/>
                      </a:pPr>
                      <a:r>
                        <a:rPr kumimoji="0" lang="vi-VN"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hình</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thức</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địa</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điểm</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vi-VN"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en-US" altLang="x-none" sz="1600" b="0" i="0" u="none" strike="noStrike" cap="none" normalizeH="0" baseline="0" dirty="0">
                          <a:ln>
                            <a:noFill/>
                          </a:ln>
                          <a:solidFill>
                            <a:srgbClr val="002060"/>
                          </a:solidFill>
                          <a:effectLst/>
                          <a:latin typeface="Times New Roman" pitchFamily="18" charset="0"/>
                          <a:ea typeface="Arial" charset="0"/>
                          <a:cs typeface="Times New Roman" pitchFamily="18" charset="0"/>
                        </a:rPr>
                        <a:t> </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22301">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l">
                        <a:lnSpc>
                          <a:spcPct val="115000"/>
                        </a:lnSpc>
                        <a:spcBef>
                          <a:spcPts val="300"/>
                        </a:spcBef>
                        <a:spcAft>
                          <a:spcPts val="300"/>
                        </a:spcAft>
                      </a:pP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just">
                        <a:lnSpc>
                          <a:spcPct val="115000"/>
                        </a:lnSpc>
                        <a:spcBef>
                          <a:spcPts val="300"/>
                        </a:spcBef>
                        <a:spcAft>
                          <a:spcPts val="30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vải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may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69875" algn="just">
                        <a:lnSpc>
                          <a:spcPct val="115000"/>
                        </a:lnSpc>
                        <a:spcBef>
                          <a:spcPts val="300"/>
                        </a:spcBef>
                        <a:spcAft>
                          <a:spcPts val="30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69875" algn="just">
                        <a:lnSpc>
                          <a:spcPct val="115000"/>
                        </a:lnSpc>
                        <a:spcBef>
                          <a:spcPts val="300"/>
                        </a:spcBef>
                        <a:spcAft>
                          <a:spcPts val="30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69875" algn="just">
                        <a:lnSpc>
                          <a:spcPct val="115000"/>
                        </a:lnSpc>
                        <a:spcBef>
                          <a:spcPts val="300"/>
                        </a:spcBef>
                        <a:spcAft>
                          <a:spcPts val="30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err="1">
                          <a:latin typeface="Times New Roman"/>
                          <a:ea typeface="Calibri"/>
                          <a:cs typeface="Times New Roman"/>
                        </a:rPr>
                        <a:t>I.Vải</a:t>
                      </a:r>
                      <a:r>
                        <a:rPr lang="en-US" sz="1600" baseline="0" dirty="0">
                          <a:latin typeface="Times New Roman"/>
                          <a:ea typeface="Calibri"/>
                          <a:cs typeface="Times New Roman"/>
                        </a:rPr>
                        <a:t> </a:t>
                      </a:r>
                      <a:r>
                        <a:rPr lang="en-US" sz="1600" baseline="0" dirty="0" err="1">
                          <a:latin typeface="Times New Roman"/>
                          <a:ea typeface="Calibri"/>
                          <a:cs typeface="Times New Roman"/>
                        </a:rPr>
                        <a:t>dùng</a:t>
                      </a:r>
                      <a:r>
                        <a:rPr lang="en-US" sz="1600" baseline="0" dirty="0">
                          <a:latin typeface="Times New Roman"/>
                          <a:ea typeface="Calibri"/>
                          <a:cs typeface="Times New Roman"/>
                        </a:rPr>
                        <a:t> </a:t>
                      </a:r>
                      <a:r>
                        <a:rPr lang="en-US" sz="1600" baseline="0" dirty="0" err="1">
                          <a:latin typeface="Times New Roman"/>
                          <a:ea typeface="Calibri"/>
                          <a:cs typeface="Times New Roman"/>
                        </a:rPr>
                        <a:t>trong</a:t>
                      </a:r>
                      <a:r>
                        <a:rPr lang="en-US" sz="1600" baseline="0" dirty="0">
                          <a:latin typeface="Times New Roman"/>
                          <a:ea typeface="Calibri"/>
                          <a:cs typeface="Times New Roman"/>
                        </a:rPr>
                        <a:t> may </a:t>
                      </a:r>
                      <a:r>
                        <a:rPr lang="en-US" sz="1600" baseline="0" dirty="0" err="1">
                          <a:latin typeface="Times New Roman"/>
                          <a:ea typeface="Calibri"/>
                          <a:cs typeface="Times New Roman"/>
                        </a:rPr>
                        <a:t>mặc</a:t>
                      </a:r>
                      <a:r>
                        <a:rPr lang="en-US" sz="1600" baseline="0" dirty="0">
                          <a:latin typeface="Times New Roman"/>
                          <a:ea typeface="Calibri"/>
                          <a:cs typeface="Times New Roman"/>
                        </a:rPr>
                        <a:t>.</a:t>
                      </a: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II. </a:t>
                      </a:r>
                      <a:r>
                        <a:rPr lang="en-US" sz="1600" baseline="0" dirty="0" err="1">
                          <a:latin typeface="Times New Roman"/>
                          <a:ea typeface="Calibri"/>
                          <a:cs typeface="Times New Roman"/>
                        </a:rPr>
                        <a:t>Lựa</a:t>
                      </a:r>
                      <a:r>
                        <a:rPr lang="en-US" sz="1600" baseline="0" dirty="0">
                          <a:latin typeface="Times New Roman"/>
                          <a:ea typeface="Calibri"/>
                          <a:cs typeface="Times New Roman"/>
                        </a:rPr>
                        <a:t> </a:t>
                      </a:r>
                      <a:r>
                        <a:rPr lang="en-US" sz="1600" baseline="0" dirty="0" err="1">
                          <a:latin typeface="Times New Roman"/>
                          <a:ea typeface="Calibri"/>
                          <a:cs typeface="Times New Roman"/>
                        </a:rPr>
                        <a:t>chọn</a:t>
                      </a:r>
                      <a:r>
                        <a:rPr lang="en-US" sz="1600" baseline="0" dirty="0">
                          <a:latin typeface="Times New Roman"/>
                          <a:ea typeface="Calibri"/>
                          <a:cs typeface="Times New Roman"/>
                        </a:rPr>
                        <a:t> </a:t>
                      </a:r>
                      <a:r>
                        <a:rPr lang="en-US" sz="1600" baseline="0" dirty="0" err="1">
                          <a:latin typeface="Times New Roman"/>
                          <a:ea typeface="Calibri"/>
                          <a:cs typeface="Times New Roman"/>
                        </a:rPr>
                        <a:t>trang</a:t>
                      </a:r>
                      <a:r>
                        <a:rPr lang="en-US" sz="1600" baseline="0" dirty="0">
                          <a:latin typeface="Times New Roman"/>
                          <a:ea typeface="Calibri"/>
                          <a:cs typeface="Times New Roman"/>
                        </a:rPr>
                        <a:t> </a:t>
                      </a:r>
                      <a:r>
                        <a:rPr lang="en-US" sz="1600" baseline="0" dirty="0" err="1">
                          <a:latin typeface="Times New Roman"/>
                          <a:ea typeface="Calibri"/>
                          <a:cs typeface="Times New Roman"/>
                        </a:rPr>
                        <a:t>phục</a:t>
                      </a:r>
                      <a:endParaRPr lang="en-US" sz="1600" baseline="0" dirty="0">
                        <a:latin typeface="Times New Roman"/>
                        <a:ea typeface="Calibri"/>
                        <a:cs typeface="Times New Roman"/>
                      </a:endParaRP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IV. </a:t>
                      </a:r>
                      <a:r>
                        <a:rPr lang="en-US" sz="1600" baseline="0" dirty="0" err="1">
                          <a:latin typeface="Times New Roman"/>
                          <a:ea typeface="Calibri"/>
                          <a:cs typeface="Times New Roman"/>
                        </a:rPr>
                        <a:t>Thực</a:t>
                      </a:r>
                      <a:r>
                        <a:rPr lang="en-US" sz="1600" baseline="0" dirty="0">
                          <a:latin typeface="Times New Roman"/>
                          <a:ea typeface="Calibri"/>
                          <a:cs typeface="Times New Roman"/>
                        </a:rPr>
                        <a:t> </a:t>
                      </a:r>
                      <a:r>
                        <a:rPr lang="en-US" sz="1600" baseline="0" dirty="0" err="1">
                          <a:latin typeface="Times New Roman"/>
                          <a:ea typeface="Calibri"/>
                          <a:cs typeface="Times New Roman"/>
                        </a:rPr>
                        <a:t>hành</a:t>
                      </a:r>
                      <a:r>
                        <a:rPr lang="en-US" sz="1600" baseline="0" dirty="0">
                          <a:latin typeface="Times New Roman"/>
                          <a:ea typeface="Calibri"/>
                          <a:cs typeface="Times New Roman"/>
                        </a:rPr>
                        <a:t>: </a:t>
                      </a:r>
                      <a:r>
                        <a:rPr lang="en-US" sz="1600" baseline="0" dirty="0" err="1">
                          <a:latin typeface="Times New Roman"/>
                          <a:ea typeface="Calibri"/>
                          <a:cs typeface="Times New Roman"/>
                        </a:rPr>
                        <a:t>Lựa</a:t>
                      </a:r>
                      <a:r>
                        <a:rPr lang="en-US" sz="1600" baseline="0" dirty="0">
                          <a:latin typeface="Times New Roman"/>
                          <a:ea typeface="Calibri"/>
                          <a:cs typeface="Times New Roman"/>
                        </a:rPr>
                        <a:t> </a:t>
                      </a:r>
                      <a:r>
                        <a:rPr lang="en-US" sz="1600" baseline="0" dirty="0" err="1">
                          <a:latin typeface="Times New Roman"/>
                          <a:ea typeface="Calibri"/>
                          <a:cs typeface="Times New Roman"/>
                        </a:rPr>
                        <a:t>chọn</a:t>
                      </a:r>
                      <a:r>
                        <a:rPr lang="en-US" sz="1600" baseline="0" dirty="0">
                          <a:latin typeface="Times New Roman"/>
                          <a:ea typeface="Calibri"/>
                          <a:cs typeface="Times New Roman"/>
                        </a:rPr>
                        <a:t> </a:t>
                      </a:r>
                      <a:r>
                        <a:rPr lang="en-US" sz="1600" baseline="0" dirty="0" err="1">
                          <a:latin typeface="Times New Roman"/>
                          <a:ea typeface="Calibri"/>
                          <a:cs typeface="Times New Roman"/>
                        </a:rPr>
                        <a:t>trang</a:t>
                      </a:r>
                      <a:r>
                        <a:rPr lang="en-US" sz="1600" baseline="0" dirty="0">
                          <a:latin typeface="Times New Roman"/>
                          <a:ea typeface="Calibri"/>
                          <a:cs typeface="Times New Roman"/>
                        </a:rPr>
                        <a:t> </a:t>
                      </a:r>
                      <a:r>
                        <a:rPr lang="en-US" sz="1600" baseline="0" dirty="0" err="1">
                          <a:latin typeface="Times New Roman"/>
                          <a:ea typeface="Calibri"/>
                          <a:cs typeface="Times New Roman"/>
                        </a:rPr>
                        <a:t>phục</a:t>
                      </a:r>
                      <a:r>
                        <a:rPr lang="en-US" sz="1600" baseline="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a:latin typeface="Times New Roman"/>
                          <a:ea typeface="Calibri"/>
                          <a:cs typeface="Times New Roman"/>
                        </a:rPr>
                        <a:t>-</a:t>
                      </a:r>
                      <a:r>
                        <a:rPr lang="en-US" sz="1600" dirty="0" err="1">
                          <a:latin typeface="Times New Roman"/>
                          <a:ea typeface="Calibri"/>
                          <a:cs typeface="Times New Roman"/>
                        </a:rPr>
                        <a:t>Học</a:t>
                      </a:r>
                      <a:r>
                        <a:rPr lang="en-US" sz="1600" baseline="0" dirty="0">
                          <a:latin typeface="Times New Roman"/>
                          <a:ea typeface="Calibri"/>
                          <a:cs typeface="Times New Roman"/>
                        </a:rPr>
                        <a:t> </a:t>
                      </a:r>
                      <a:r>
                        <a:rPr lang="en-US" sz="1600" baseline="0" dirty="0" err="1">
                          <a:latin typeface="Times New Roman"/>
                          <a:ea typeface="Calibri"/>
                          <a:cs typeface="Times New Roman"/>
                        </a:rPr>
                        <a:t>sinh</a:t>
                      </a:r>
                      <a:r>
                        <a:rPr lang="en-US" sz="1600" baseline="0" dirty="0">
                          <a:latin typeface="Times New Roman"/>
                          <a:ea typeface="Calibri"/>
                          <a:cs typeface="Times New Roman"/>
                        </a:rPr>
                        <a:t> </a:t>
                      </a:r>
                      <a:r>
                        <a:rPr lang="en-US" sz="1600" baseline="0" dirty="0" err="1">
                          <a:latin typeface="Times New Roman"/>
                          <a:ea typeface="Calibri"/>
                          <a:cs typeface="Times New Roman"/>
                        </a:rPr>
                        <a:t>tự</a:t>
                      </a:r>
                      <a:r>
                        <a:rPr lang="en-US" sz="1600" baseline="0" dirty="0">
                          <a:latin typeface="Times New Roman"/>
                          <a:ea typeface="Calibri"/>
                          <a:cs typeface="Times New Roman"/>
                        </a:rPr>
                        <a:t> </a:t>
                      </a:r>
                      <a:r>
                        <a:rPr lang="en-US" sz="1600" baseline="0" dirty="0" err="1">
                          <a:latin typeface="Times New Roman"/>
                          <a:ea typeface="Calibri"/>
                          <a:cs typeface="Times New Roman"/>
                        </a:rPr>
                        <a:t>đọc</a:t>
                      </a:r>
                      <a:r>
                        <a:rPr lang="en-US" sz="1600" baseline="0" dirty="0">
                          <a:latin typeface="Times New Roman"/>
                          <a:ea typeface="Calibri"/>
                          <a:cs typeface="Times New Roman"/>
                        </a:rPr>
                        <a:t> ở </a:t>
                      </a:r>
                      <a:r>
                        <a:rPr lang="en-US" sz="1600" baseline="0" dirty="0" err="1">
                          <a:latin typeface="Times New Roman"/>
                          <a:ea typeface="Calibri"/>
                          <a:cs typeface="Times New Roman"/>
                        </a:rPr>
                        <a:t>nhà</a:t>
                      </a:r>
                      <a:r>
                        <a:rPr lang="en-US" sz="1600" baseline="0" dirty="0">
                          <a:latin typeface="Times New Roman"/>
                          <a:ea typeface="Calibri"/>
                          <a:cs typeface="Times New Roman"/>
                        </a:rPr>
                        <a:t> </a:t>
                      </a:r>
                      <a:r>
                        <a:rPr lang="en-US" sz="1600" baseline="0" dirty="0" err="1">
                          <a:latin typeface="Times New Roman"/>
                          <a:ea typeface="Calibri"/>
                          <a:cs typeface="Times New Roman"/>
                        </a:rPr>
                        <a:t>phần</a:t>
                      </a:r>
                      <a:r>
                        <a:rPr lang="en-US" sz="1600" baseline="0" dirty="0">
                          <a:latin typeface="Times New Roman"/>
                          <a:ea typeface="Calibri"/>
                          <a:cs typeface="Times New Roman"/>
                        </a:rPr>
                        <a:t> I.1.a </a:t>
                      </a:r>
                      <a:r>
                        <a:rPr lang="en-US" sz="1600" baseline="0" dirty="0" err="1">
                          <a:latin typeface="Times New Roman"/>
                          <a:ea typeface="Calibri"/>
                          <a:cs typeface="Times New Roman"/>
                        </a:rPr>
                        <a:t>và</a:t>
                      </a:r>
                      <a:r>
                        <a:rPr lang="en-US" sz="1600" baseline="0" dirty="0">
                          <a:latin typeface="Times New Roman"/>
                          <a:ea typeface="Calibri"/>
                          <a:cs typeface="Times New Roman"/>
                        </a:rPr>
                        <a:t> I.2.a</a:t>
                      </a:r>
                    </a:p>
                    <a:p>
                      <a:pPr marL="0" marR="0" lvl="0" indent="0">
                        <a:lnSpc>
                          <a:spcPct val="115000"/>
                        </a:lnSpc>
                        <a:spcBef>
                          <a:spcPts val="0"/>
                        </a:spcBef>
                        <a:spcAft>
                          <a:spcPts val="0"/>
                        </a:spcAft>
                        <a:buFont typeface="Times New Roman"/>
                        <a:buNone/>
                      </a:pPr>
                      <a:endParaRPr lang="en-US" sz="1600"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kern="1200">
                          <a:solidFill>
                            <a:schemeClr val="tx1"/>
                          </a:solidFill>
                          <a:effectLst/>
                          <a:latin typeface="Times New Roman" panose="02020603050405020304" pitchFamily="18" charset="0"/>
                          <a:ea typeface="+mn-ea"/>
                          <a:cs typeface="Times New Roman" panose="02020603050405020304" pitchFamily="18" charset="0"/>
                        </a:rPr>
                        <a:t>-</a:t>
                      </a:r>
                      <a:r>
                        <a:rPr lang="vi-VN" sz="1600" kern="1200">
                          <a:solidFill>
                            <a:schemeClr val="tx1"/>
                          </a:solidFill>
                          <a:effectLst/>
                          <a:latin typeface="Times New Roman" panose="02020603050405020304" pitchFamily="18" charset="0"/>
                          <a:ea typeface="+mn-ea"/>
                          <a:cs typeface="Times New Roman" panose="02020603050405020304" pitchFamily="18" charset="0"/>
                        </a:rPr>
                        <a:t>Thời lượng</a:t>
                      </a:r>
                      <a:r>
                        <a:rPr lang="en-US" sz="1600" kern="1200">
                          <a:solidFill>
                            <a:schemeClr val="tx1"/>
                          </a:solidFill>
                          <a:effectLst/>
                          <a:latin typeface="Times New Roman" panose="02020603050405020304" pitchFamily="18" charset="0"/>
                          <a:ea typeface="+mn-ea"/>
                          <a:cs typeface="Times New Roman" panose="02020603050405020304" pitchFamily="18" charset="0"/>
                        </a:rPr>
                        <a:t> thực hiện</a:t>
                      </a:r>
                      <a:r>
                        <a:rPr lang="vi-VN" sz="1600" kern="1200">
                          <a:solidFill>
                            <a:schemeClr val="tx1"/>
                          </a:solidFill>
                          <a:effectLst/>
                          <a:latin typeface="Times New Roman" panose="02020603050405020304" pitchFamily="18" charset="0"/>
                          <a:ea typeface="+mn-ea"/>
                          <a:cs typeface="Times New Roman" panose="02020603050405020304" pitchFamily="18" charset="0"/>
                        </a:rPr>
                        <a:t>: 2 </a:t>
                      </a:r>
                      <a:r>
                        <a:rPr lang="en-US" sz="1600" kern="1200">
                          <a:solidFill>
                            <a:schemeClr val="tx1"/>
                          </a:solidFill>
                          <a:effectLst/>
                          <a:latin typeface="Times New Roman" panose="02020603050405020304" pitchFamily="18" charset="0"/>
                          <a:ea typeface="+mn-ea"/>
                          <a:cs typeface="Times New Roman" panose="02020603050405020304" pitchFamily="18" charset="0"/>
                        </a:rPr>
                        <a:t>tiết</a:t>
                      </a:r>
                      <a:r>
                        <a:rPr lang="vi-VN" sz="1600" kern="1200">
                          <a:solidFill>
                            <a:schemeClr val="tx1"/>
                          </a:solidFill>
                          <a:effectLst/>
                          <a:latin typeface="Times New Roman" panose="02020603050405020304" pitchFamily="18" charset="0"/>
                          <a:ea typeface="+mn-ea"/>
                          <a:cs typeface="Times New Roman" panose="02020603050405020304" pitchFamily="18" charset="0"/>
                        </a:rPr>
                        <a:t>. </a:t>
                      </a:r>
                      <a:endParaRPr lang="en-US" sz="1600" kern="1200">
                        <a:solidFill>
                          <a:schemeClr val="tx1"/>
                        </a:solidFill>
                        <a:effectLst/>
                        <a:latin typeface="Times New Roman" panose="02020603050405020304" pitchFamily="18" charset="0"/>
                        <a:ea typeface="+mn-ea"/>
                        <a:cs typeface="Times New Roman" panose="02020603050405020304" pitchFamily="18" charset="0"/>
                      </a:endParaRPr>
                    </a:p>
                    <a:p>
                      <a:r>
                        <a:rPr lang="en-US" sz="1600" kern="1200">
                          <a:solidFill>
                            <a:schemeClr val="tx1"/>
                          </a:solidFill>
                          <a:effectLst/>
                          <a:latin typeface="Times New Roman" panose="02020603050405020304" pitchFamily="18" charset="0"/>
                          <a:ea typeface="+mn-ea"/>
                          <a:cs typeface="Times New Roman" panose="02020603050405020304" pitchFamily="18" charset="0"/>
                        </a:rPr>
                        <a:t>-Hình thức tổ chức: dạy học trên lớp </a:t>
                      </a:r>
                      <a:endParaRPr lang="en-US" sz="1400" dirty="0">
                        <a:latin typeface="Times New Roman" panose="02020603050405020304" pitchFamily="18" charset="0"/>
                        <a:ea typeface="Calibri"/>
                        <a:cs typeface="Times New Roman" panose="02020603050405020304" pitchFamily="18" charset="0"/>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89989">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just">
                        <a:lnSpc>
                          <a:spcPct val="115000"/>
                        </a:lnSpc>
                        <a:spcBef>
                          <a:spcPts val="300"/>
                        </a:spcBef>
                        <a:spcAft>
                          <a:spcPts val="3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Rectangle 6"/>
          <p:cNvSpPr/>
          <p:nvPr/>
        </p:nvSpPr>
        <p:spPr>
          <a:xfrm>
            <a:off x="1174229" y="0"/>
            <a:ext cx="8389496" cy="646331"/>
          </a:xfrm>
          <a:prstGeom prst="rect">
            <a:avLst/>
          </a:prstGeom>
        </p:spPr>
        <p:txBody>
          <a:bodyPr wrap="square">
            <a:spAutoFit/>
          </a:bodyPr>
          <a:lstStyle/>
          <a:p>
            <a:r>
              <a:rPr lang="en-US" altLang="x-none" dirty="0" err="1">
                <a:solidFill>
                  <a:srgbClr val="002060"/>
                </a:solidFill>
                <a:latin typeface="Times New Roman" pitchFamily="18" charset="0"/>
                <a:ea typeface="Arial" charset="0"/>
                <a:cs typeface="Times New Roman" pitchFamily="18" charset="0"/>
              </a:rPr>
              <a:t>Kế</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hoạch</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giảng</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dạy</a:t>
            </a:r>
            <a:r>
              <a:rPr lang="en-US" altLang="x-none" dirty="0">
                <a:solidFill>
                  <a:srgbClr val="002060"/>
                </a:solidFill>
                <a:latin typeface="Times New Roman" pitchFamily="18" charset="0"/>
                <a:ea typeface="Arial" charset="0"/>
                <a:cs typeface="Times New Roman" pitchFamily="18" charset="0"/>
              </a:rPr>
              <a:t> CN 6 HK1</a:t>
            </a:r>
            <a:br>
              <a:rPr lang="en-US" altLang="x-none" dirty="0">
                <a:latin typeface="Times New Roman" pitchFamily="18" charset="0"/>
                <a:ea typeface="Arial" charset="0"/>
                <a:cs typeface="Times New Roman" pitchFamily="18" charset="0"/>
              </a:rPr>
            </a:br>
            <a:endParaRPr lang="en-US" dirty="0"/>
          </a:p>
        </p:txBody>
      </p:sp>
    </p:spTree>
    <p:extLst>
      <p:ext uri="{BB962C8B-B14F-4D97-AF65-F5344CB8AC3E}">
        <p14:creationId xmlns:p14="http://schemas.microsoft.com/office/powerpoint/2010/main" val="2016828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2"/>
          <a:stretch>
            <a:fillRect/>
          </a:stretch>
        </p:blipFill>
        <p:spPr>
          <a:xfrm>
            <a:off x="-381000" y="-228600"/>
            <a:ext cx="12954000" cy="7315200"/>
          </a:xfrm>
          <a:prstGeom prst="rect">
            <a:avLst/>
          </a:prstGeom>
        </p:spPr>
      </p:pic>
      <p:sp>
        <p:nvSpPr>
          <p:cNvPr id="6" name="Oval 5"/>
          <p:cNvSpPr/>
          <p:nvPr/>
        </p:nvSpPr>
        <p:spPr>
          <a:xfrm>
            <a:off x="1588957" y="2757710"/>
            <a:ext cx="9054059" cy="18142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84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Placeholder 2"/>
          <p:cNvSpPr>
            <a:spLocks noGrp="1" noChangeArrowheads="1"/>
          </p:cNvSpPr>
          <p:nvPr>
            <p:ph type="body" idx="1"/>
          </p:nvPr>
        </p:nvSpPr>
        <p:spPr>
          <a:xfrm>
            <a:off x="684105" y="206477"/>
            <a:ext cx="11114606" cy="6467547"/>
          </a:xfrm>
          <a:ln>
            <a:solidFill>
              <a:schemeClr val="tx1"/>
            </a:solidFill>
          </a:ln>
        </p:spPr>
        <p:txBody>
          <a:bodyPr>
            <a:normAutofit fontScale="70000" lnSpcReduction="20000"/>
          </a:bodyPr>
          <a:lstStyle/>
          <a:p>
            <a:pPr marL="285750" indent="-285750">
              <a:lnSpc>
                <a:spcPct val="150000"/>
              </a:lnSpc>
              <a:defRPr/>
            </a:pPr>
            <a:r>
              <a:rPr lang="en-US" altLang="en-US" sz="4500">
                <a:solidFill>
                  <a:srgbClr val="000099"/>
                </a:solidFill>
                <a:latin typeface="Times New Roman" pitchFamily="18" charset="0"/>
                <a:ea typeface="Arial" charset="0"/>
                <a:cs typeface="Arial" charset="0"/>
              </a:rPr>
              <a:t>-</a:t>
            </a:r>
            <a:r>
              <a:rPr lang="vi-VN" altLang="en-US" sz="4500">
                <a:solidFill>
                  <a:srgbClr val="000099"/>
                </a:solidFill>
                <a:latin typeface="Times New Roman" pitchFamily="18" charset="0"/>
                <a:ea typeface="Arial" charset="0"/>
                <a:cs typeface="Times New Roman" pitchFamily="18" charset="0"/>
              </a:rPr>
              <a:t> </a:t>
            </a:r>
            <a:r>
              <a:rPr lang="en-US" altLang="en-US" sz="4500">
                <a:solidFill>
                  <a:srgbClr val="000099"/>
                </a:solidFill>
                <a:latin typeface="Times New Roman" pitchFamily="18" charset="0"/>
                <a:ea typeface="Arial" charset="0"/>
                <a:cs typeface="Times New Roman" pitchFamily="18" charset="0"/>
              </a:rPr>
              <a:t>Nguyễn Trung Giang</a:t>
            </a:r>
            <a:r>
              <a:rPr lang="en-US" altLang="en-US" sz="4500" dirty="0">
                <a:solidFill>
                  <a:srgbClr val="000099"/>
                </a:solidFill>
                <a:latin typeface="Times New Roman" pitchFamily="18" charset="0"/>
                <a:ea typeface="Arial" charset="0"/>
                <a:cs typeface="Times New Roman" pitchFamily="18" charset="0"/>
              </a:rPr>
              <a:t>		</a:t>
            </a:r>
          </a:p>
          <a:p>
            <a:pPr marL="285750" indent="-285750">
              <a:lnSpc>
                <a:spcPct val="150000"/>
              </a:lnSpc>
              <a:defRPr/>
            </a:pPr>
            <a:r>
              <a:rPr lang="en-US" altLang="en-US" sz="4500">
                <a:solidFill>
                  <a:srgbClr val="000099"/>
                </a:solidFill>
                <a:latin typeface="Times New Roman" pitchFamily="18" charset="0"/>
                <a:ea typeface="Arial" charset="0"/>
                <a:cs typeface="Times New Roman" pitchFamily="18" charset="0"/>
              </a:rPr>
              <a:t>		+ Giáo </a:t>
            </a:r>
            <a:r>
              <a:rPr lang="en-US" altLang="en-US" sz="4500" dirty="0" err="1">
                <a:solidFill>
                  <a:srgbClr val="000099"/>
                </a:solidFill>
                <a:latin typeface="Times New Roman" pitchFamily="18" charset="0"/>
                <a:ea typeface="Arial" charset="0"/>
                <a:cs typeface="Times New Roman" pitchFamily="18" charset="0"/>
              </a:rPr>
              <a:t>viên</a:t>
            </a:r>
            <a:r>
              <a:rPr lang="en-US" altLang="en-US" sz="4500" dirty="0">
                <a:solidFill>
                  <a:srgbClr val="000099"/>
                </a:solidFill>
                <a:latin typeface="Times New Roman" pitchFamily="18" charset="0"/>
                <a:ea typeface="Arial" charset="0"/>
                <a:cs typeface="Times New Roman" pitchFamily="18" charset="0"/>
              </a:rPr>
              <a:t> </a:t>
            </a:r>
            <a:r>
              <a:rPr lang="en-US" altLang="en-US" sz="4500" err="1">
                <a:solidFill>
                  <a:srgbClr val="000099"/>
                </a:solidFill>
                <a:latin typeface="Times New Roman" pitchFamily="18" charset="0"/>
                <a:ea typeface="Arial" charset="0"/>
                <a:cs typeface="Times New Roman" pitchFamily="18" charset="0"/>
              </a:rPr>
              <a:t>trường</a:t>
            </a:r>
            <a:r>
              <a:rPr lang="en-US" altLang="en-US" sz="4500">
                <a:solidFill>
                  <a:srgbClr val="000099"/>
                </a:solidFill>
                <a:latin typeface="Times New Roman" pitchFamily="18" charset="0"/>
                <a:ea typeface="Arial" charset="0"/>
                <a:cs typeface="Times New Roman" pitchFamily="18" charset="0"/>
              </a:rPr>
              <a:t> THCS Thị Trấn</a:t>
            </a:r>
            <a:endParaRPr lang="en-US" altLang="en-US" sz="4500" dirty="0">
              <a:solidFill>
                <a:srgbClr val="000099"/>
              </a:solidFill>
              <a:latin typeface="Times New Roman" pitchFamily="18" charset="0"/>
              <a:ea typeface="Arial" charset="0"/>
              <a:cs typeface="Times New Roman" pitchFamily="18" charset="0"/>
            </a:endParaRPr>
          </a:p>
          <a:p>
            <a:pPr marL="285750" indent="-285750">
              <a:lnSpc>
                <a:spcPct val="150000"/>
              </a:lnSpc>
              <a:defRPr/>
            </a:pPr>
            <a:r>
              <a:rPr lang="en-US" altLang="en-US" sz="4500">
                <a:solidFill>
                  <a:srgbClr val="000099"/>
                </a:solidFill>
                <a:latin typeface="Times New Roman" pitchFamily="18" charset="0"/>
                <a:ea typeface="Arial" charset="0"/>
                <a:cs typeface="Times New Roman" pitchFamily="18" charset="0"/>
              </a:rPr>
              <a:t>		+ </a:t>
            </a:r>
            <a:r>
              <a:rPr lang="vi-VN" altLang="en-US" sz="4500">
                <a:solidFill>
                  <a:srgbClr val="000099"/>
                </a:solidFill>
                <a:latin typeface="Times New Roman" pitchFamily="18" charset="0"/>
                <a:ea typeface="Arial" charset="0"/>
                <a:cs typeface="Times New Roman" pitchFamily="18" charset="0"/>
              </a:rPr>
              <a:t>Email:</a:t>
            </a:r>
            <a:r>
              <a:rPr lang="en-US" altLang="en-US" sz="4500">
                <a:solidFill>
                  <a:srgbClr val="000099"/>
                </a:solidFill>
                <a:latin typeface="Times New Roman" pitchFamily="18" charset="0"/>
                <a:ea typeface="Arial" charset="0"/>
                <a:cs typeface="Times New Roman" pitchFamily="18" charset="0"/>
              </a:rPr>
              <a:t>  </a:t>
            </a:r>
            <a:r>
              <a:rPr lang="en-US" altLang="en-US" sz="4500" u="sng">
                <a:solidFill>
                  <a:srgbClr val="FF0000"/>
                </a:solidFill>
                <a:latin typeface="Times New Roman" pitchFamily="18" charset="0"/>
                <a:ea typeface="Arial" charset="0"/>
                <a:cs typeface="Times New Roman" pitchFamily="18" charset="0"/>
              </a:rPr>
              <a:t>ntgiang@vinhthuan.edu.vn</a:t>
            </a:r>
            <a:endParaRPr lang="en-US" altLang="en-US" sz="4500" dirty="0">
              <a:solidFill>
                <a:srgbClr val="FF0000"/>
              </a:solidFill>
              <a:latin typeface="Times New Roman" pitchFamily="18" charset="0"/>
              <a:ea typeface="Arial" charset="0"/>
              <a:cs typeface="Times New Roman" pitchFamily="18" charset="0"/>
            </a:endParaRPr>
          </a:p>
          <a:p>
            <a:pPr marL="285750" indent="-285750">
              <a:lnSpc>
                <a:spcPct val="150000"/>
              </a:lnSpc>
              <a:defRPr/>
            </a:pPr>
            <a:r>
              <a:rPr lang="en-US" altLang="en-US" sz="4500">
                <a:solidFill>
                  <a:srgbClr val="000099"/>
                </a:solidFill>
                <a:latin typeface="Times New Roman" pitchFamily="18" charset="0"/>
                <a:ea typeface="Arial" charset="0"/>
                <a:cs typeface="Times New Roman" pitchFamily="18" charset="0"/>
              </a:rPr>
              <a:t>		+ Điện thoại</a:t>
            </a:r>
            <a:r>
              <a:rPr lang="vi-VN" altLang="en-US" sz="4500">
                <a:solidFill>
                  <a:srgbClr val="000099"/>
                </a:solidFill>
                <a:latin typeface="Times New Roman" pitchFamily="18" charset="0"/>
                <a:ea typeface="Arial" charset="0"/>
                <a:cs typeface="Times New Roman" pitchFamily="18" charset="0"/>
              </a:rPr>
              <a:t>: </a:t>
            </a:r>
            <a:r>
              <a:rPr lang="en-US" altLang="en-US" sz="4500">
                <a:solidFill>
                  <a:srgbClr val="000099"/>
                </a:solidFill>
                <a:latin typeface="Times New Roman" pitchFamily="18" charset="0"/>
                <a:ea typeface="Arial" charset="0"/>
                <a:cs typeface="Times New Roman" pitchFamily="18" charset="0"/>
              </a:rPr>
              <a:t>0818.99.77.89</a:t>
            </a:r>
            <a:endParaRPr lang="en-US" altLang="en-US" sz="4500" dirty="0">
              <a:solidFill>
                <a:srgbClr val="000099"/>
              </a:solidFill>
              <a:latin typeface="Times New Roman" pitchFamily="18" charset="0"/>
              <a:ea typeface="Arial" charset="0"/>
              <a:cs typeface="Times New Roman" pitchFamily="18" charset="0"/>
            </a:endParaRPr>
          </a:p>
          <a:p>
            <a:pPr>
              <a:lnSpc>
                <a:spcPct val="150000"/>
              </a:lnSpc>
              <a:defRPr/>
            </a:pPr>
            <a:r>
              <a:rPr lang="en-US" altLang="en-US" sz="4500">
                <a:solidFill>
                  <a:srgbClr val="000099"/>
                </a:solidFill>
                <a:latin typeface="Times New Roman" pitchFamily="18" charset="0"/>
                <a:ea typeface="Arial" charset="0"/>
                <a:cs typeface="Times New Roman" pitchFamily="18" charset="0"/>
              </a:rPr>
              <a:t>-  Phan Thúy Diễm</a:t>
            </a:r>
            <a:r>
              <a:rPr lang="en-US" altLang="en-US" sz="4500" dirty="0">
                <a:solidFill>
                  <a:srgbClr val="000099"/>
                </a:solidFill>
                <a:latin typeface="Times New Roman" pitchFamily="18" charset="0"/>
                <a:ea typeface="Arial" charset="0"/>
                <a:cs typeface="Times New Roman" pitchFamily="18" charset="0"/>
              </a:rPr>
              <a:t>	</a:t>
            </a:r>
          </a:p>
          <a:p>
            <a:pPr>
              <a:lnSpc>
                <a:spcPct val="150000"/>
              </a:lnSpc>
              <a:defRPr/>
            </a:pPr>
            <a:r>
              <a:rPr lang="en-US" altLang="en-US" sz="4500">
                <a:solidFill>
                  <a:srgbClr val="000099"/>
                </a:solidFill>
                <a:latin typeface="Times New Roman" pitchFamily="18" charset="0"/>
                <a:ea typeface="Arial" charset="0"/>
                <a:cs typeface="Times New Roman" pitchFamily="18" charset="0"/>
              </a:rPr>
              <a:t>	+ Giáo </a:t>
            </a:r>
            <a:r>
              <a:rPr lang="en-US" altLang="en-US" sz="4500" dirty="0" err="1">
                <a:solidFill>
                  <a:srgbClr val="000099"/>
                </a:solidFill>
                <a:latin typeface="Times New Roman" pitchFamily="18" charset="0"/>
                <a:ea typeface="Arial" charset="0"/>
                <a:cs typeface="Times New Roman" pitchFamily="18" charset="0"/>
              </a:rPr>
              <a:t>viên</a:t>
            </a:r>
            <a:r>
              <a:rPr lang="en-US" altLang="en-US" sz="4500" dirty="0">
                <a:solidFill>
                  <a:srgbClr val="000099"/>
                </a:solidFill>
                <a:latin typeface="Times New Roman" pitchFamily="18" charset="0"/>
                <a:ea typeface="Arial" charset="0"/>
                <a:cs typeface="Times New Roman" pitchFamily="18" charset="0"/>
              </a:rPr>
              <a:t> </a:t>
            </a:r>
            <a:r>
              <a:rPr lang="en-US" altLang="en-US" sz="4500" err="1">
                <a:solidFill>
                  <a:srgbClr val="000099"/>
                </a:solidFill>
                <a:latin typeface="Times New Roman" pitchFamily="18" charset="0"/>
                <a:ea typeface="Arial" charset="0"/>
                <a:cs typeface="Times New Roman" pitchFamily="18" charset="0"/>
              </a:rPr>
              <a:t>trường</a:t>
            </a:r>
            <a:r>
              <a:rPr lang="en-US" altLang="en-US" sz="4500">
                <a:solidFill>
                  <a:srgbClr val="000099"/>
                </a:solidFill>
                <a:latin typeface="Times New Roman" pitchFamily="18" charset="0"/>
                <a:ea typeface="Arial" charset="0"/>
                <a:cs typeface="Times New Roman" pitchFamily="18" charset="0"/>
              </a:rPr>
              <a:t> TH&amp;THCS Tân Thuận 1</a:t>
            </a:r>
            <a:endParaRPr lang="en-US" altLang="en-US" sz="4500" dirty="0">
              <a:solidFill>
                <a:srgbClr val="000099"/>
              </a:solidFill>
              <a:latin typeface="Times New Roman" pitchFamily="18" charset="0"/>
              <a:ea typeface="Arial" charset="0"/>
              <a:cs typeface="Times New Roman" pitchFamily="18" charset="0"/>
            </a:endParaRPr>
          </a:p>
          <a:p>
            <a:pPr>
              <a:lnSpc>
                <a:spcPct val="150000"/>
              </a:lnSpc>
              <a:defRPr/>
            </a:pPr>
            <a:r>
              <a:rPr lang="en-US" altLang="en-US" sz="4500">
                <a:solidFill>
                  <a:srgbClr val="000099"/>
                </a:solidFill>
                <a:latin typeface="Times New Roman" pitchFamily="18" charset="0"/>
                <a:ea typeface="Arial" charset="0"/>
                <a:cs typeface="Times New Roman" pitchFamily="18" charset="0"/>
              </a:rPr>
              <a:t>	+ </a:t>
            </a:r>
            <a:r>
              <a:rPr lang="vi-VN" altLang="en-US" sz="4500">
                <a:solidFill>
                  <a:srgbClr val="000099"/>
                </a:solidFill>
                <a:latin typeface="Times New Roman" pitchFamily="18" charset="0"/>
                <a:ea typeface="Arial" charset="0"/>
                <a:cs typeface="Times New Roman" pitchFamily="18" charset="0"/>
              </a:rPr>
              <a:t>Email:</a:t>
            </a:r>
            <a:r>
              <a:rPr lang="en-US" altLang="en-US" sz="4500">
                <a:solidFill>
                  <a:srgbClr val="000099"/>
                </a:solidFill>
                <a:latin typeface="Times New Roman" pitchFamily="18" charset="0"/>
                <a:ea typeface="Arial" charset="0"/>
                <a:cs typeface="Times New Roman" pitchFamily="18" charset="0"/>
              </a:rPr>
              <a:t> </a:t>
            </a:r>
            <a:r>
              <a:rPr lang="en-US" altLang="en-US" sz="4500">
                <a:solidFill>
                  <a:srgbClr val="FF0000"/>
                </a:solidFill>
                <a:latin typeface="Times New Roman" pitchFamily="18" charset="0"/>
                <a:ea typeface="Arial" charset="0"/>
                <a:cs typeface="Times New Roman" pitchFamily="18" charset="0"/>
                <a:hlinkClick r:id="rId2">
                  <a:extLst>
                    <a:ext uri="{A12FA001-AC4F-418D-AE19-62706E023703}">
                      <ahyp:hlinkClr xmlns:ahyp="http://schemas.microsoft.com/office/drawing/2018/hyperlinkcolor" val="tx"/>
                    </a:ext>
                  </a:extLst>
                </a:hlinkClick>
              </a:rPr>
              <a:t>ptdiem@vinhthuan.edu.vn</a:t>
            </a:r>
            <a:endParaRPr lang="en-US" altLang="en-US" sz="4500">
              <a:solidFill>
                <a:srgbClr val="FF0000"/>
              </a:solidFill>
              <a:latin typeface="Times New Roman" pitchFamily="18" charset="0"/>
              <a:ea typeface="Arial" charset="0"/>
              <a:cs typeface="Times New Roman" pitchFamily="18" charset="0"/>
            </a:endParaRPr>
          </a:p>
          <a:p>
            <a:pPr>
              <a:lnSpc>
                <a:spcPct val="150000"/>
              </a:lnSpc>
              <a:defRPr/>
            </a:pPr>
            <a:r>
              <a:rPr lang="en-US" altLang="en-US" sz="4500">
                <a:solidFill>
                  <a:srgbClr val="000099"/>
                </a:solidFill>
                <a:latin typeface="Times New Roman" pitchFamily="18" charset="0"/>
                <a:ea typeface="Arial" charset="0"/>
                <a:cs typeface="Times New Roman" pitchFamily="18" charset="0"/>
              </a:rPr>
              <a:t>	+ Điện thoại: 0941.43.85.67</a:t>
            </a:r>
            <a:endParaRPr lang="en-US" altLang="en-US" sz="4500" dirty="0">
              <a:solidFill>
                <a:srgbClr val="000099"/>
              </a:solidFill>
              <a:latin typeface="Times New Roman" pitchFamily="18" charset="0"/>
              <a:ea typeface="Arial" charset="0"/>
              <a:cs typeface="Times New Roman" pitchFamily="18" charset="0"/>
            </a:endParaRPr>
          </a:p>
          <a:p>
            <a:pPr>
              <a:lnSpc>
                <a:spcPct val="150000"/>
              </a:lnSpc>
              <a:buFontTx/>
              <a:buChar char="-"/>
              <a:defRPr/>
            </a:pPr>
            <a:endParaRPr lang="en-US" altLang="en-US" sz="2800" dirty="0">
              <a:solidFill>
                <a:srgbClr val="0070C0"/>
              </a:solidFill>
              <a:latin typeface="Times New Roman" pitchFamily="18" charset="0"/>
              <a:ea typeface="Arial" charset="0"/>
              <a:cs typeface="Times New Roman" pitchFamily="18" charset="0"/>
            </a:endParaRPr>
          </a:p>
          <a:p>
            <a:pPr>
              <a:lnSpc>
                <a:spcPct val="150000"/>
              </a:lnSpc>
              <a:buFontTx/>
              <a:buChar char="-"/>
              <a:defRPr/>
            </a:pPr>
            <a:endParaRPr lang="vi-VN" altLang="en-US" sz="2800" dirty="0">
              <a:solidFill>
                <a:srgbClr val="002060"/>
              </a:solidFill>
              <a:latin typeface="Times New Roman" pitchFamily="18" charset="0"/>
              <a:ea typeface="Arial" charset="0"/>
              <a:cs typeface="Times New Roman" pitchFamily="18" charset="0"/>
            </a:endParaRPr>
          </a:p>
          <a:p>
            <a:pPr marL="285750" indent="-285750">
              <a:lnSpc>
                <a:spcPct val="150000"/>
              </a:lnSpc>
              <a:buFontTx/>
              <a:buChar char="-"/>
              <a:defRPr/>
            </a:pPr>
            <a:endParaRPr lang="en-US" altLang="en-US" sz="2800" dirty="0">
              <a:solidFill>
                <a:srgbClr val="002060"/>
              </a:solidFill>
              <a:latin typeface="Arial" charset="0"/>
              <a:ea typeface="Arial" charset="0"/>
              <a:cs typeface="Arial" charset="0"/>
            </a:endParaRPr>
          </a:p>
          <a:p>
            <a:pPr>
              <a:lnSpc>
                <a:spcPct val="150000"/>
              </a:lnSpc>
              <a:defRPr/>
            </a:pPr>
            <a:endParaRPr lang="en-US" altLang="en-US" sz="2800" dirty="0">
              <a:solidFill>
                <a:srgbClr val="002060"/>
              </a:solidFill>
              <a:latin typeface="Arial" charset="0"/>
              <a:ea typeface="Arial" charset="0"/>
              <a:cs typeface="Arial" charset="0"/>
            </a:endParaRPr>
          </a:p>
        </p:txBody>
      </p:sp>
    </p:spTree>
    <p:extLst>
      <p:ext uri="{BB962C8B-B14F-4D97-AF65-F5344CB8AC3E}">
        <p14:creationId xmlns:p14="http://schemas.microsoft.com/office/powerpoint/2010/main" val="2780803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19264585"/>
              </p:ext>
            </p:extLst>
          </p:nvPr>
        </p:nvGraphicFramePr>
        <p:xfrm>
          <a:off x="636743" y="662205"/>
          <a:ext cx="10129839" cy="6616170"/>
        </p:xfrm>
        <a:graphic>
          <a:graphicData uri="http://schemas.openxmlformats.org/drawingml/2006/table">
            <a:tbl>
              <a:tblPr/>
              <a:tblGrid>
                <a:gridCol w="742352">
                  <a:extLst>
                    <a:ext uri="{9D8B030D-6E8A-4147-A177-3AD203B41FA5}">
                      <a16:colId xmlns:a16="http://schemas.microsoft.com/office/drawing/2014/main" val="20000"/>
                    </a:ext>
                  </a:extLst>
                </a:gridCol>
                <a:gridCol w="1933731">
                  <a:extLst>
                    <a:ext uri="{9D8B030D-6E8A-4147-A177-3AD203B41FA5}">
                      <a16:colId xmlns:a16="http://schemas.microsoft.com/office/drawing/2014/main" val="20001"/>
                    </a:ext>
                  </a:extLst>
                </a:gridCol>
                <a:gridCol w="2878112">
                  <a:extLst>
                    <a:ext uri="{9D8B030D-6E8A-4147-A177-3AD203B41FA5}">
                      <a16:colId xmlns:a16="http://schemas.microsoft.com/office/drawing/2014/main" val="20002"/>
                    </a:ext>
                  </a:extLst>
                </a:gridCol>
                <a:gridCol w="1692301">
                  <a:extLst>
                    <a:ext uri="{9D8B030D-6E8A-4147-A177-3AD203B41FA5}">
                      <a16:colId xmlns:a16="http://schemas.microsoft.com/office/drawing/2014/main" val="20003"/>
                    </a:ext>
                  </a:extLst>
                </a:gridCol>
                <a:gridCol w="1730006">
                  <a:extLst>
                    <a:ext uri="{9D8B030D-6E8A-4147-A177-3AD203B41FA5}">
                      <a16:colId xmlns:a16="http://schemas.microsoft.com/office/drawing/2014/main" val="20004"/>
                    </a:ext>
                  </a:extLst>
                </a:gridCol>
                <a:gridCol w="1153337">
                  <a:extLst>
                    <a:ext uri="{9D8B030D-6E8A-4147-A177-3AD203B41FA5}">
                      <a16:colId xmlns:a16="http://schemas.microsoft.com/office/drawing/2014/main" val="20006"/>
                    </a:ext>
                  </a:extLst>
                </a:gridCol>
              </a:tblGrid>
              <a:tr h="776207">
                <a:tc>
                  <a:txBody>
                    <a:bodyPr/>
                    <a:lstStyle/>
                    <a:p>
                      <a:pPr marL="0" marR="0" algn="ctr">
                        <a:lnSpc>
                          <a:spcPct val="115000"/>
                        </a:lnSpc>
                        <a:spcBef>
                          <a:spcPts val="0"/>
                        </a:spcBef>
                        <a:spcAft>
                          <a:spcPts val="0"/>
                        </a:spcAft>
                      </a:pPr>
                      <a:r>
                        <a:rPr lang="en-US" sz="1600" b="1" dirty="0" err="1">
                          <a:latin typeface="Times New Roman"/>
                          <a:ea typeface="Calibri"/>
                          <a:cs typeface="Times New Roman"/>
                        </a:rPr>
                        <a:t>Tiết</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Bài</a:t>
                      </a:r>
                      <a:r>
                        <a:rPr lang="en-US" sz="1600" b="1" baseline="0" dirty="0">
                          <a:latin typeface="Times New Roman"/>
                          <a:ea typeface="Calibri"/>
                          <a:cs typeface="Times New Roman"/>
                        </a:rPr>
                        <a:t> </a:t>
                      </a:r>
                      <a:r>
                        <a:rPr lang="en-US" sz="1600" b="1" baseline="0" dirty="0" err="1">
                          <a:latin typeface="Times New Roman"/>
                          <a:ea typeface="Calibri"/>
                          <a:cs typeface="Times New Roman"/>
                        </a:rPr>
                        <a:t>học</a:t>
                      </a:r>
                      <a:r>
                        <a:rPr lang="en-US" sz="1600" b="1" baseline="0" dirty="0">
                          <a:latin typeface="Times New Roman"/>
                          <a:ea typeface="Calibri"/>
                          <a:cs typeface="Times New Roman"/>
                        </a:rPr>
                        <a:t>/</a:t>
                      </a:r>
                      <a:r>
                        <a:rPr lang="en-US" sz="1600" b="1" dirty="0" err="1">
                          <a:latin typeface="Times New Roman"/>
                          <a:ea typeface="Calibri"/>
                          <a:cs typeface="Times New Roman"/>
                        </a:rPr>
                        <a:t>chủ</a:t>
                      </a:r>
                      <a:r>
                        <a:rPr lang="en-US" sz="1600" b="1" dirty="0">
                          <a:latin typeface="Times New Roman"/>
                          <a:ea typeface="Calibri"/>
                          <a:cs typeface="Times New Roman"/>
                        </a:rPr>
                        <a:t> </a:t>
                      </a:r>
                      <a:r>
                        <a:rPr lang="en-US" sz="1600" b="1" dirty="0" err="1">
                          <a:latin typeface="Times New Roman"/>
                          <a:ea typeface="Calibri"/>
                          <a:cs typeface="Times New Roman"/>
                        </a:rPr>
                        <a:t>đề</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Yêu</a:t>
                      </a:r>
                      <a:r>
                        <a:rPr lang="en-US" sz="1600" b="1" dirty="0">
                          <a:latin typeface="Times New Roman"/>
                          <a:ea typeface="Calibri"/>
                          <a:cs typeface="Times New Roman"/>
                        </a:rPr>
                        <a:t> </a:t>
                      </a:r>
                      <a:r>
                        <a:rPr lang="en-US" sz="1600" b="1" dirty="0" err="1">
                          <a:latin typeface="Times New Roman"/>
                          <a:ea typeface="Calibri"/>
                          <a:cs typeface="Times New Roman"/>
                        </a:rPr>
                        <a:t>cầu</a:t>
                      </a:r>
                      <a:r>
                        <a:rPr lang="en-US" sz="1600" b="1" dirty="0">
                          <a:latin typeface="Times New Roman"/>
                          <a:ea typeface="Calibri"/>
                          <a:cs typeface="Times New Roman"/>
                        </a:rPr>
                        <a:t> </a:t>
                      </a:r>
                      <a:r>
                        <a:rPr lang="en-US" sz="1600" b="1" dirty="0" err="1">
                          <a:latin typeface="Times New Roman"/>
                          <a:ea typeface="Calibri"/>
                          <a:cs typeface="Times New Roman"/>
                        </a:rPr>
                        <a:t>cần</a:t>
                      </a:r>
                      <a:r>
                        <a:rPr lang="en-US" sz="1600" b="1" dirty="0">
                          <a:latin typeface="Times New Roman"/>
                          <a:ea typeface="Calibri"/>
                          <a:cs typeface="Times New Roman"/>
                        </a:rPr>
                        <a:t> </a:t>
                      </a:r>
                      <a:r>
                        <a:rPr lang="en-US" sz="1600" b="1" dirty="0" err="1">
                          <a:latin typeface="Times New Roman"/>
                          <a:ea typeface="Calibri"/>
                          <a:cs typeface="Times New Roman"/>
                        </a:rPr>
                        <a:t>đạt</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Nội</a:t>
                      </a:r>
                      <a:r>
                        <a:rPr lang="en-US" sz="1600" b="1" baseline="0" dirty="0">
                          <a:latin typeface="Times New Roman"/>
                          <a:ea typeface="Calibri"/>
                          <a:cs typeface="Times New Roman"/>
                        </a:rPr>
                        <a:t> dung</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Hướng</a:t>
                      </a:r>
                      <a:r>
                        <a:rPr lang="en-US" sz="1600" b="1" baseline="0" dirty="0">
                          <a:latin typeface="Times New Roman"/>
                          <a:ea typeface="Calibri"/>
                          <a:cs typeface="Times New Roman"/>
                        </a:rPr>
                        <a:t> </a:t>
                      </a:r>
                      <a:r>
                        <a:rPr lang="en-US" sz="1600" b="1" baseline="0" dirty="0" err="1">
                          <a:latin typeface="Times New Roman"/>
                          <a:ea typeface="Calibri"/>
                          <a:cs typeface="Times New Roman"/>
                        </a:rPr>
                        <a:t>dẫn</a:t>
                      </a:r>
                      <a:r>
                        <a:rPr lang="en-US" sz="1600" b="1" dirty="0">
                          <a:latin typeface="Times New Roman"/>
                          <a:ea typeface="Calibri"/>
                          <a:cs typeface="Times New Roman"/>
                        </a:rPr>
                        <a:t> </a:t>
                      </a:r>
                      <a:r>
                        <a:rPr lang="en-US" sz="1600" b="1" dirty="0" err="1">
                          <a:latin typeface="Times New Roman"/>
                          <a:ea typeface="Calibri"/>
                          <a:cs typeface="Times New Roman"/>
                        </a:rPr>
                        <a:t>thực</a:t>
                      </a:r>
                      <a:r>
                        <a:rPr lang="en-US" sz="1600" b="1" dirty="0">
                          <a:latin typeface="Times New Roman"/>
                          <a:ea typeface="Calibri"/>
                          <a:cs typeface="Times New Roman"/>
                        </a:rPr>
                        <a:t> </a:t>
                      </a:r>
                      <a:r>
                        <a:rPr lang="en-US" sz="1600" b="1" dirty="0" err="1">
                          <a:latin typeface="Times New Roman"/>
                          <a:ea typeface="Calibri"/>
                          <a:cs typeface="Times New Roman"/>
                        </a:rPr>
                        <a:t>hiện</a:t>
                      </a:r>
                      <a:endParaRPr lang="en-US" sz="1600" b="1"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Times New Roman"/>
                          <a:ea typeface="Calibri"/>
                          <a:cs typeface="Times New Roman"/>
                        </a:rPr>
                        <a:t>Ghi</a:t>
                      </a:r>
                      <a:r>
                        <a:rPr lang="en-US" sz="1600" b="1" dirty="0">
                          <a:latin typeface="Times New Roman"/>
                          <a:ea typeface="Calibri"/>
                          <a:cs typeface="Times New Roman"/>
                        </a:rPr>
                        <a:t> </a:t>
                      </a:r>
                      <a:r>
                        <a:rPr lang="en-US" sz="1600" b="1" dirty="0" err="1">
                          <a:latin typeface="Times New Roman"/>
                          <a:ea typeface="Calibri"/>
                          <a:cs typeface="Times New Roman"/>
                        </a:rPr>
                        <a:t>chú</a:t>
                      </a:r>
                      <a:endParaRPr lang="en-US" sz="1600" b="1" dirty="0">
                        <a:latin typeface="Times New Roman"/>
                        <a:ea typeface="Calibri"/>
                        <a:cs typeface="Times New Roman"/>
                      </a:endParaRPr>
                    </a:p>
                    <a:p>
                      <a:pPr marL="0" marR="0" lvl="0" indent="0" algn="ctr" defTabSz="457200" rtl="0" eaLnBrk="1" fontAlgn="auto" latinLnBrk="0" hangingPunct="1">
                        <a:lnSpc>
                          <a:spcPct val="115000"/>
                        </a:lnSpc>
                        <a:spcBef>
                          <a:spcPts val="0"/>
                        </a:spcBef>
                        <a:spcAft>
                          <a:spcPts val="0"/>
                        </a:spcAft>
                        <a:buClrTx/>
                        <a:buSzTx/>
                        <a:buFontTx/>
                        <a:buNone/>
                        <a:tabLst/>
                        <a:defRPr/>
                      </a:pPr>
                      <a:r>
                        <a:rPr kumimoji="0" lang="vi-VN"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hình</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thức</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địa</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 </a:t>
                      </a:r>
                      <a:r>
                        <a:rPr kumimoji="0" lang="en-US" altLang="x-none" sz="1600" b="0" i="1" u="none" strike="noStrike" cap="none" normalizeH="0" baseline="0" dirty="0" err="1">
                          <a:ln>
                            <a:noFill/>
                          </a:ln>
                          <a:solidFill>
                            <a:srgbClr val="002060"/>
                          </a:solidFill>
                          <a:effectLst/>
                          <a:latin typeface="Times New Roman" pitchFamily="18" charset="0"/>
                          <a:ea typeface="Arial" charset="0"/>
                          <a:cs typeface="Times New Roman" pitchFamily="18" charset="0"/>
                        </a:rPr>
                        <a:t>điểm</a:t>
                      </a:r>
                      <a:r>
                        <a:rPr kumimoji="0" lang="en-US"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vi-VN" altLang="x-none" sz="1600" b="0" i="1" u="none" strike="noStrike" cap="none" normalizeH="0" baseline="0" dirty="0">
                          <a:ln>
                            <a:noFill/>
                          </a:ln>
                          <a:solidFill>
                            <a:srgbClr val="002060"/>
                          </a:solidFill>
                          <a:effectLst/>
                          <a:latin typeface="Times New Roman" pitchFamily="18" charset="0"/>
                          <a:ea typeface="Arial" charset="0"/>
                          <a:cs typeface="Times New Roman" pitchFamily="18" charset="0"/>
                        </a:rPr>
                        <a:t>)</a:t>
                      </a:r>
                      <a:r>
                        <a:rPr kumimoji="0" lang="en-US" altLang="x-none" sz="1600" b="0" i="0" u="none" strike="noStrike" cap="none" normalizeH="0" baseline="0" dirty="0">
                          <a:ln>
                            <a:noFill/>
                          </a:ln>
                          <a:solidFill>
                            <a:srgbClr val="002060"/>
                          </a:solidFill>
                          <a:effectLst/>
                          <a:latin typeface="Times New Roman" pitchFamily="18" charset="0"/>
                          <a:ea typeface="Arial" charset="0"/>
                          <a:cs typeface="Times New Roman" pitchFamily="18" charset="0"/>
                        </a:rPr>
                        <a:t> </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5111">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just">
                        <a:lnSpc>
                          <a:spcPct val="115000"/>
                        </a:lnSpc>
                        <a:spcBef>
                          <a:spcPts val="300"/>
                        </a:spcBef>
                        <a:spcAft>
                          <a:spcPts val="3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22301">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l">
                        <a:lnSpc>
                          <a:spcPct val="115000"/>
                        </a:lnSpc>
                        <a:spcBef>
                          <a:spcPts val="300"/>
                        </a:spcBef>
                        <a:spcAft>
                          <a:spcPts val="300"/>
                        </a:spcAft>
                      </a:pP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16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6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15000"/>
                        </a:lnSpc>
                        <a:spcBef>
                          <a:spcPts val="300"/>
                        </a:spcBef>
                        <a:spcAft>
                          <a:spcPts val="300"/>
                        </a:spcAft>
                        <a:buFontTx/>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dáng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300"/>
                        </a:spcBef>
                        <a:spcAft>
                          <a:spcPts val="300"/>
                        </a:spcAft>
                        <a:buFontTx/>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15000"/>
                        </a:lnSpc>
                        <a:spcBef>
                          <a:spcPts val="300"/>
                        </a:spcBef>
                        <a:spcAft>
                          <a:spcPts val="300"/>
                        </a:spcAft>
                        <a:buFontTx/>
                        <a:buNone/>
                      </a:pP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aseline="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16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15000"/>
                        </a:lnSpc>
                        <a:spcBef>
                          <a:spcPts val="300"/>
                        </a:spcBef>
                        <a:spcAft>
                          <a:spcPts val="300"/>
                        </a:spcAft>
                        <a:buFontTx/>
                        <a:buNone/>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baseline="0" dirty="0" err="1">
                          <a:latin typeface="Times New Roman"/>
                          <a:ea typeface="Calibri"/>
                          <a:cs typeface="Times New Roman"/>
                        </a:rPr>
                        <a:t>I.Dụng</a:t>
                      </a:r>
                      <a:r>
                        <a:rPr lang="en-US" sz="1600" baseline="0" dirty="0">
                          <a:latin typeface="Times New Roman"/>
                          <a:ea typeface="Calibri"/>
                          <a:cs typeface="Times New Roman"/>
                        </a:rPr>
                        <a:t> </a:t>
                      </a:r>
                      <a:r>
                        <a:rPr lang="en-US" sz="1600" baseline="0" dirty="0" err="1">
                          <a:latin typeface="Times New Roman"/>
                          <a:ea typeface="Calibri"/>
                          <a:cs typeface="Times New Roman"/>
                        </a:rPr>
                        <a:t>cụ</a:t>
                      </a:r>
                      <a:r>
                        <a:rPr lang="en-US" sz="1600" baseline="0" dirty="0">
                          <a:latin typeface="Times New Roman"/>
                          <a:ea typeface="Calibri"/>
                          <a:cs typeface="Times New Roman"/>
                        </a:rPr>
                        <a:t> </a:t>
                      </a:r>
                      <a:r>
                        <a:rPr lang="en-US" sz="1600" baseline="0" dirty="0" err="1">
                          <a:latin typeface="Times New Roman"/>
                          <a:ea typeface="Calibri"/>
                          <a:cs typeface="Times New Roman"/>
                        </a:rPr>
                        <a:t>đo</a:t>
                      </a:r>
                      <a:r>
                        <a:rPr lang="en-US" sz="1600" baseline="0" dirty="0">
                          <a:latin typeface="Times New Roman"/>
                          <a:ea typeface="Calibri"/>
                          <a:cs typeface="Times New Roman"/>
                        </a:rPr>
                        <a:t> </a:t>
                      </a:r>
                      <a:r>
                        <a:rPr lang="en-US" sz="1600" baseline="0" dirty="0" err="1">
                          <a:latin typeface="Times New Roman"/>
                          <a:ea typeface="Calibri"/>
                          <a:cs typeface="Times New Roman"/>
                        </a:rPr>
                        <a:t>và</a:t>
                      </a:r>
                      <a:r>
                        <a:rPr lang="en-US" sz="1600" baseline="0" dirty="0">
                          <a:latin typeface="Times New Roman"/>
                          <a:ea typeface="Calibri"/>
                          <a:cs typeface="Times New Roman"/>
                        </a:rPr>
                        <a:t> </a:t>
                      </a:r>
                      <a:r>
                        <a:rPr lang="en-US" sz="1600" baseline="0" dirty="0" err="1">
                          <a:latin typeface="Times New Roman"/>
                          <a:ea typeface="Calibri"/>
                          <a:cs typeface="Times New Roman"/>
                        </a:rPr>
                        <a:t>kiểm</a:t>
                      </a:r>
                      <a:r>
                        <a:rPr lang="en-US" sz="1600" baseline="0" dirty="0">
                          <a:latin typeface="Times New Roman"/>
                          <a:ea typeface="Calibri"/>
                          <a:cs typeface="Times New Roman"/>
                        </a:rPr>
                        <a:t> </a:t>
                      </a:r>
                      <a:r>
                        <a:rPr lang="en-US" sz="1600" baseline="0" dirty="0" err="1">
                          <a:latin typeface="Times New Roman"/>
                          <a:ea typeface="Calibri"/>
                          <a:cs typeface="Times New Roman"/>
                        </a:rPr>
                        <a:t>tra</a:t>
                      </a:r>
                      <a:r>
                        <a:rPr lang="en-US" sz="1600" baseline="0" dirty="0">
                          <a:latin typeface="Times New Roman"/>
                          <a:ea typeface="Calibri"/>
                          <a:cs typeface="Times New Roman"/>
                        </a:rPr>
                        <a:t>.</a:t>
                      </a: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I.1  </a:t>
                      </a:r>
                      <a:r>
                        <a:rPr lang="en-US" sz="1600" baseline="0" dirty="0" err="1">
                          <a:latin typeface="Times New Roman"/>
                          <a:ea typeface="Calibri"/>
                          <a:cs typeface="Times New Roman"/>
                        </a:rPr>
                        <a:t>Thước</a:t>
                      </a:r>
                      <a:r>
                        <a:rPr lang="en-US" sz="1600" baseline="0" dirty="0">
                          <a:latin typeface="Times New Roman"/>
                          <a:ea typeface="Calibri"/>
                          <a:cs typeface="Times New Roman"/>
                        </a:rPr>
                        <a:t> </a:t>
                      </a:r>
                      <a:r>
                        <a:rPr lang="en-US" sz="1600" baseline="0" dirty="0" err="1">
                          <a:latin typeface="Times New Roman"/>
                          <a:ea typeface="Calibri"/>
                          <a:cs typeface="Times New Roman"/>
                        </a:rPr>
                        <a:t>đo</a:t>
                      </a:r>
                      <a:r>
                        <a:rPr lang="en-US" sz="1600" baseline="0" dirty="0">
                          <a:latin typeface="Times New Roman"/>
                          <a:ea typeface="Calibri"/>
                          <a:cs typeface="Times New Roman"/>
                        </a:rPr>
                        <a:t> </a:t>
                      </a:r>
                      <a:r>
                        <a:rPr lang="en-US" sz="1600" baseline="0" dirty="0" err="1">
                          <a:latin typeface="Times New Roman"/>
                          <a:ea typeface="Calibri"/>
                          <a:cs typeface="Times New Roman"/>
                        </a:rPr>
                        <a:t>chiều</a:t>
                      </a:r>
                      <a:r>
                        <a:rPr lang="en-US" sz="1600" baseline="0" dirty="0">
                          <a:latin typeface="Times New Roman"/>
                          <a:ea typeface="Calibri"/>
                          <a:cs typeface="Times New Roman"/>
                        </a:rPr>
                        <a:t> </a:t>
                      </a:r>
                      <a:r>
                        <a:rPr lang="en-US" sz="1600" baseline="0" dirty="0" err="1">
                          <a:latin typeface="Times New Roman"/>
                          <a:ea typeface="Calibri"/>
                          <a:cs typeface="Times New Roman"/>
                        </a:rPr>
                        <a:t>dài</a:t>
                      </a:r>
                      <a:r>
                        <a:rPr lang="en-US" sz="1600" baseline="0" dirty="0">
                          <a:latin typeface="Times New Roman"/>
                          <a:ea typeface="Calibri"/>
                          <a:cs typeface="Times New Roman"/>
                        </a:rPr>
                        <a:t>.</a:t>
                      </a: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a:t>
                      </a: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II. </a:t>
                      </a:r>
                      <a:r>
                        <a:rPr lang="en-US" sz="1600" baseline="0" dirty="0" err="1">
                          <a:latin typeface="Times New Roman"/>
                          <a:ea typeface="Calibri"/>
                          <a:cs typeface="Times New Roman"/>
                        </a:rPr>
                        <a:t>Dụng</a:t>
                      </a:r>
                      <a:r>
                        <a:rPr lang="en-US" sz="1600" baseline="0" dirty="0">
                          <a:latin typeface="Times New Roman"/>
                          <a:ea typeface="Calibri"/>
                          <a:cs typeface="Times New Roman"/>
                        </a:rPr>
                        <a:t> </a:t>
                      </a:r>
                      <a:r>
                        <a:rPr lang="en-US" sz="1600" baseline="0" dirty="0" err="1">
                          <a:latin typeface="Times New Roman"/>
                          <a:ea typeface="Calibri"/>
                          <a:cs typeface="Times New Roman"/>
                        </a:rPr>
                        <a:t>cụ</a:t>
                      </a:r>
                      <a:r>
                        <a:rPr lang="en-US" sz="1600" baseline="0" dirty="0">
                          <a:latin typeface="Times New Roman"/>
                          <a:ea typeface="Calibri"/>
                          <a:cs typeface="Times New Roman"/>
                        </a:rPr>
                        <a:t> </a:t>
                      </a:r>
                      <a:r>
                        <a:rPr lang="en-US" sz="1600" baseline="0" dirty="0" err="1">
                          <a:latin typeface="Times New Roman"/>
                          <a:ea typeface="Calibri"/>
                          <a:cs typeface="Times New Roman"/>
                        </a:rPr>
                        <a:t>tháo</a:t>
                      </a:r>
                      <a:r>
                        <a:rPr lang="en-US" sz="1600" baseline="0" dirty="0">
                          <a:latin typeface="Times New Roman"/>
                          <a:ea typeface="Calibri"/>
                          <a:cs typeface="Times New Roman"/>
                        </a:rPr>
                        <a:t> </a:t>
                      </a:r>
                      <a:r>
                        <a:rPr lang="en-US" sz="1600" baseline="0" dirty="0" err="1">
                          <a:latin typeface="Times New Roman"/>
                          <a:ea typeface="Calibri"/>
                          <a:cs typeface="Times New Roman"/>
                        </a:rPr>
                        <a:t>lắp</a:t>
                      </a:r>
                      <a:r>
                        <a:rPr lang="en-US" sz="1600" baseline="0" dirty="0">
                          <a:latin typeface="Times New Roman"/>
                          <a:ea typeface="Calibri"/>
                          <a:cs typeface="Times New Roman"/>
                        </a:rPr>
                        <a:t>, </a:t>
                      </a:r>
                      <a:r>
                        <a:rPr lang="en-US" sz="1600" baseline="0" dirty="0" err="1">
                          <a:latin typeface="Times New Roman"/>
                          <a:ea typeface="Calibri"/>
                          <a:cs typeface="Times New Roman"/>
                        </a:rPr>
                        <a:t>kẹp</a:t>
                      </a:r>
                      <a:r>
                        <a:rPr lang="en-US" sz="1600" baseline="0" dirty="0">
                          <a:latin typeface="Times New Roman"/>
                          <a:ea typeface="Calibri"/>
                          <a:cs typeface="Times New Roman"/>
                        </a:rPr>
                        <a:t> </a:t>
                      </a:r>
                      <a:r>
                        <a:rPr lang="en-US" sz="1600" baseline="0" dirty="0" err="1">
                          <a:latin typeface="Times New Roman"/>
                          <a:ea typeface="Calibri"/>
                          <a:cs typeface="Times New Roman"/>
                        </a:rPr>
                        <a:t>chặt</a:t>
                      </a:r>
                      <a:r>
                        <a:rPr lang="en-US" sz="1600" baseline="0" dirty="0">
                          <a:latin typeface="Times New Roman"/>
                          <a:ea typeface="Calibri"/>
                          <a:cs typeface="Times New Roman"/>
                        </a:rPr>
                        <a:t>.</a:t>
                      </a:r>
                    </a:p>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III. </a:t>
                      </a:r>
                      <a:r>
                        <a:rPr lang="en-US" sz="1600" baseline="0" dirty="0" err="1">
                          <a:latin typeface="Times New Roman"/>
                          <a:ea typeface="Calibri"/>
                          <a:cs typeface="Times New Roman"/>
                        </a:rPr>
                        <a:t>Dụng</a:t>
                      </a:r>
                      <a:r>
                        <a:rPr lang="en-US" sz="1600" baseline="0" dirty="0">
                          <a:latin typeface="Times New Roman"/>
                          <a:ea typeface="Calibri"/>
                          <a:cs typeface="Times New Roman"/>
                        </a:rPr>
                        <a:t> </a:t>
                      </a:r>
                      <a:r>
                        <a:rPr lang="en-US" sz="1600" baseline="0" dirty="0" err="1">
                          <a:latin typeface="Times New Roman"/>
                          <a:ea typeface="Calibri"/>
                          <a:cs typeface="Times New Roman"/>
                        </a:rPr>
                        <a:t>cụ</a:t>
                      </a:r>
                      <a:r>
                        <a:rPr lang="en-US" sz="1600" baseline="0" dirty="0">
                          <a:latin typeface="Times New Roman"/>
                          <a:ea typeface="Calibri"/>
                          <a:cs typeface="Times New Roman"/>
                        </a:rPr>
                        <a:t> </a:t>
                      </a:r>
                      <a:r>
                        <a:rPr lang="en-US" sz="1600" baseline="0" dirty="0" err="1">
                          <a:latin typeface="Times New Roman"/>
                          <a:ea typeface="Calibri"/>
                          <a:cs typeface="Times New Roman"/>
                        </a:rPr>
                        <a:t>gia</a:t>
                      </a:r>
                      <a:r>
                        <a:rPr lang="en-US" sz="1600" baseline="0" dirty="0">
                          <a:latin typeface="Times New Roman"/>
                          <a:ea typeface="Calibri"/>
                          <a:cs typeface="Times New Roman"/>
                        </a:rPr>
                        <a:t> </a:t>
                      </a:r>
                      <a:r>
                        <a:rPr lang="en-US" sz="1600" baseline="0" dirty="0" err="1">
                          <a:latin typeface="Times New Roman"/>
                          <a:ea typeface="Calibri"/>
                          <a:cs typeface="Times New Roman"/>
                        </a:rPr>
                        <a:t>công</a:t>
                      </a:r>
                      <a:endParaRPr lang="en-US" sz="1600" baseline="0"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a:latin typeface="Times New Roman"/>
                          <a:ea typeface="Calibri"/>
                          <a:cs typeface="Times New Roman"/>
                        </a:rPr>
                        <a:t>-</a:t>
                      </a:r>
                      <a:r>
                        <a:rPr lang="en-US" sz="1600" dirty="0" err="1">
                          <a:latin typeface="Times New Roman"/>
                          <a:ea typeface="Calibri"/>
                          <a:cs typeface="Times New Roman"/>
                        </a:rPr>
                        <a:t>Không</a:t>
                      </a:r>
                      <a:r>
                        <a:rPr lang="en-US" sz="1600" baseline="0" dirty="0">
                          <a:latin typeface="Times New Roman"/>
                          <a:ea typeface="Calibri"/>
                          <a:cs typeface="Times New Roman"/>
                        </a:rPr>
                        <a:t> </a:t>
                      </a:r>
                      <a:r>
                        <a:rPr lang="en-US" sz="1600" baseline="0" dirty="0" err="1">
                          <a:latin typeface="Times New Roman"/>
                          <a:ea typeface="Calibri"/>
                          <a:cs typeface="Times New Roman"/>
                        </a:rPr>
                        <a:t>dạy</a:t>
                      </a:r>
                      <a:r>
                        <a:rPr lang="en-US" sz="1600" baseline="0" dirty="0">
                          <a:latin typeface="Times New Roman"/>
                          <a:ea typeface="Calibri"/>
                          <a:cs typeface="Times New Roman"/>
                        </a:rPr>
                        <a:t> </a:t>
                      </a:r>
                      <a:r>
                        <a:rPr lang="en-US" sz="1600" baseline="0" dirty="0" err="1">
                          <a:latin typeface="Times New Roman"/>
                          <a:ea typeface="Calibri"/>
                          <a:cs typeface="Times New Roman"/>
                        </a:rPr>
                        <a:t>mục</a:t>
                      </a:r>
                      <a:r>
                        <a:rPr lang="en-US" sz="1600" baseline="0" dirty="0">
                          <a:latin typeface="Times New Roman"/>
                          <a:ea typeface="Calibri"/>
                          <a:cs typeface="Times New Roman"/>
                        </a:rPr>
                        <a:t> I.1.b </a:t>
                      </a:r>
                      <a:r>
                        <a:rPr lang="en-US" sz="1600" baseline="0" dirty="0" err="1">
                          <a:latin typeface="Times New Roman"/>
                          <a:ea typeface="Calibri"/>
                          <a:cs typeface="Times New Roman"/>
                        </a:rPr>
                        <a:t>Thước</a:t>
                      </a:r>
                      <a:r>
                        <a:rPr lang="en-US" sz="1600" baseline="0" dirty="0">
                          <a:latin typeface="Times New Roman"/>
                          <a:ea typeface="Calibri"/>
                          <a:cs typeface="Times New Roman"/>
                        </a:rPr>
                        <a:t> </a:t>
                      </a:r>
                      <a:r>
                        <a:rPr lang="en-US" sz="1600" baseline="0" dirty="0" err="1">
                          <a:latin typeface="Times New Roman"/>
                          <a:ea typeface="Calibri"/>
                          <a:cs typeface="Times New Roman"/>
                        </a:rPr>
                        <a:t>cặp</a:t>
                      </a:r>
                      <a:endParaRPr lang="en-US" sz="1600" baseline="0" dirty="0">
                        <a:latin typeface="Times New Roman"/>
                        <a:ea typeface="Calibri"/>
                        <a:cs typeface="Times New Roman"/>
                      </a:endParaRPr>
                    </a:p>
                    <a:p>
                      <a:pPr marL="0" marR="0" lvl="0" indent="0">
                        <a:lnSpc>
                          <a:spcPct val="115000"/>
                        </a:lnSpc>
                        <a:spcBef>
                          <a:spcPts val="0"/>
                        </a:spcBef>
                        <a:spcAft>
                          <a:spcPts val="0"/>
                        </a:spcAft>
                        <a:buFont typeface="Times New Roman"/>
                        <a:buNone/>
                      </a:pPr>
                      <a:endParaRPr lang="en-US" sz="1600" dirty="0">
                        <a:latin typeface="Times New Roman"/>
                        <a:ea typeface="Calibri"/>
                        <a:cs typeface="Times New Roman"/>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kern="1200">
                          <a:solidFill>
                            <a:schemeClr val="tx1"/>
                          </a:solidFill>
                          <a:effectLst/>
                          <a:latin typeface="Times New Roman" panose="02020603050405020304" pitchFamily="18" charset="0"/>
                          <a:ea typeface="+mn-ea"/>
                          <a:cs typeface="Times New Roman" panose="02020603050405020304" pitchFamily="18" charset="0"/>
                        </a:rPr>
                        <a:t>-</a:t>
                      </a:r>
                      <a:r>
                        <a:rPr lang="vi-VN" sz="1600" kern="1200">
                          <a:solidFill>
                            <a:schemeClr val="tx1"/>
                          </a:solidFill>
                          <a:effectLst/>
                          <a:latin typeface="Times New Roman" panose="02020603050405020304" pitchFamily="18" charset="0"/>
                          <a:ea typeface="+mn-ea"/>
                          <a:cs typeface="Times New Roman" panose="02020603050405020304" pitchFamily="18" charset="0"/>
                        </a:rPr>
                        <a:t>Thời lượng</a:t>
                      </a:r>
                      <a:r>
                        <a:rPr lang="en-US" sz="1600" kern="1200">
                          <a:solidFill>
                            <a:schemeClr val="tx1"/>
                          </a:solidFill>
                          <a:effectLst/>
                          <a:latin typeface="Times New Roman" panose="02020603050405020304" pitchFamily="18" charset="0"/>
                          <a:ea typeface="+mn-ea"/>
                          <a:cs typeface="Times New Roman" panose="02020603050405020304" pitchFamily="18" charset="0"/>
                        </a:rPr>
                        <a:t> thực hiện</a:t>
                      </a:r>
                      <a:r>
                        <a:rPr lang="vi-VN" sz="1600" kern="1200">
                          <a:solidFill>
                            <a:schemeClr val="tx1"/>
                          </a:solidFill>
                          <a:effectLst/>
                          <a:latin typeface="Times New Roman" panose="02020603050405020304" pitchFamily="18" charset="0"/>
                          <a:ea typeface="+mn-ea"/>
                          <a:cs typeface="Times New Roman" panose="02020603050405020304" pitchFamily="18" charset="0"/>
                        </a:rPr>
                        <a:t>: </a:t>
                      </a:r>
                      <a:r>
                        <a:rPr lang="en-US" sz="1600" kern="1200">
                          <a:solidFill>
                            <a:schemeClr val="tx1"/>
                          </a:solidFill>
                          <a:effectLst/>
                          <a:latin typeface="Times New Roman" panose="02020603050405020304" pitchFamily="18" charset="0"/>
                          <a:ea typeface="+mn-ea"/>
                          <a:cs typeface="Times New Roman" panose="02020603050405020304" pitchFamily="18" charset="0"/>
                        </a:rPr>
                        <a:t>1</a:t>
                      </a:r>
                      <a:r>
                        <a:rPr lang="vi-VN" sz="1600" kern="1200">
                          <a:solidFill>
                            <a:schemeClr val="tx1"/>
                          </a:solidFill>
                          <a:effectLst/>
                          <a:latin typeface="Times New Roman" panose="02020603050405020304" pitchFamily="18" charset="0"/>
                          <a:ea typeface="+mn-ea"/>
                          <a:cs typeface="Times New Roman" panose="02020603050405020304" pitchFamily="18" charset="0"/>
                        </a:rPr>
                        <a:t> </a:t>
                      </a:r>
                      <a:r>
                        <a:rPr lang="en-US" sz="1600" kern="1200">
                          <a:solidFill>
                            <a:schemeClr val="tx1"/>
                          </a:solidFill>
                          <a:effectLst/>
                          <a:latin typeface="Times New Roman" panose="02020603050405020304" pitchFamily="18" charset="0"/>
                          <a:ea typeface="+mn-ea"/>
                          <a:cs typeface="Times New Roman" panose="02020603050405020304" pitchFamily="18" charset="0"/>
                        </a:rPr>
                        <a:t>tiết</a:t>
                      </a:r>
                      <a:r>
                        <a:rPr lang="vi-VN" sz="1600" kern="1200">
                          <a:solidFill>
                            <a:schemeClr val="tx1"/>
                          </a:solidFill>
                          <a:effectLst/>
                          <a:latin typeface="Times New Roman" panose="02020603050405020304" pitchFamily="18" charset="0"/>
                          <a:ea typeface="+mn-ea"/>
                          <a:cs typeface="Times New Roman" panose="02020603050405020304" pitchFamily="18" charset="0"/>
                        </a:rPr>
                        <a:t>. </a:t>
                      </a:r>
                      <a:endParaRPr lang="en-US" sz="1600" kern="1200">
                        <a:solidFill>
                          <a:schemeClr val="tx1"/>
                        </a:solidFill>
                        <a:effectLst/>
                        <a:latin typeface="Times New Roman" panose="02020603050405020304" pitchFamily="18" charset="0"/>
                        <a:ea typeface="+mn-ea"/>
                        <a:cs typeface="Times New Roman" panose="02020603050405020304" pitchFamily="18" charset="0"/>
                      </a:endParaRPr>
                    </a:p>
                    <a:p>
                      <a:r>
                        <a:rPr lang="en-US" sz="1600" kern="1200">
                          <a:solidFill>
                            <a:schemeClr val="tx1"/>
                          </a:solidFill>
                          <a:effectLst/>
                          <a:latin typeface="Times New Roman" panose="02020603050405020304" pitchFamily="18" charset="0"/>
                          <a:ea typeface="+mn-ea"/>
                          <a:cs typeface="Times New Roman" panose="02020603050405020304" pitchFamily="18" charset="0"/>
                        </a:rPr>
                        <a:t>-Hình thức tổ chức: dạy học trên lớp </a:t>
                      </a:r>
                      <a:endParaRPr lang="en-US" sz="1400" dirty="0">
                        <a:latin typeface="Times New Roman" panose="02020603050405020304" pitchFamily="18" charset="0"/>
                        <a:ea typeface="Calibri"/>
                        <a:cs typeface="Times New Roman" panose="02020603050405020304" pitchFamily="18" charset="0"/>
                      </a:endParaRP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89989">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l">
                        <a:lnSpc>
                          <a:spcPct val="115000"/>
                        </a:lnSpc>
                        <a:spcBef>
                          <a:spcPts val="300"/>
                        </a:spcBef>
                        <a:spcAft>
                          <a:spcPts val="3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9875" algn="just">
                        <a:lnSpc>
                          <a:spcPct val="115000"/>
                        </a:lnSpc>
                        <a:spcBef>
                          <a:spcPts val="300"/>
                        </a:spcBef>
                        <a:spcAft>
                          <a:spcPts val="3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baseline="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 typeface="Times New Roman"/>
                        <a:buNone/>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Calibri"/>
                          <a:cs typeface="Times New Roman"/>
                        </a:rPr>
                        <a:t>…….</a:t>
                      </a:r>
                    </a:p>
                  </a:txBody>
                  <a:tcPr marL="56419" marR="564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Rectangle 6"/>
          <p:cNvSpPr/>
          <p:nvPr/>
        </p:nvSpPr>
        <p:spPr>
          <a:xfrm>
            <a:off x="1174229" y="0"/>
            <a:ext cx="8389496" cy="646331"/>
          </a:xfrm>
          <a:prstGeom prst="rect">
            <a:avLst/>
          </a:prstGeom>
        </p:spPr>
        <p:txBody>
          <a:bodyPr wrap="square">
            <a:spAutoFit/>
          </a:bodyPr>
          <a:lstStyle/>
          <a:p>
            <a:r>
              <a:rPr lang="en-US" altLang="x-none" dirty="0" err="1">
                <a:solidFill>
                  <a:srgbClr val="002060"/>
                </a:solidFill>
                <a:latin typeface="Times New Roman" pitchFamily="18" charset="0"/>
                <a:ea typeface="Arial" charset="0"/>
                <a:cs typeface="Times New Roman" pitchFamily="18" charset="0"/>
              </a:rPr>
              <a:t>Kế</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hoạch</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giảng</a:t>
            </a:r>
            <a:r>
              <a:rPr lang="en-US" altLang="x-none" dirty="0">
                <a:solidFill>
                  <a:srgbClr val="002060"/>
                </a:solidFill>
                <a:latin typeface="Times New Roman" pitchFamily="18" charset="0"/>
                <a:ea typeface="Arial" charset="0"/>
                <a:cs typeface="Times New Roman" pitchFamily="18" charset="0"/>
              </a:rPr>
              <a:t> </a:t>
            </a:r>
            <a:r>
              <a:rPr lang="en-US" altLang="x-none" dirty="0" err="1">
                <a:solidFill>
                  <a:srgbClr val="002060"/>
                </a:solidFill>
                <a:latin typeface="Times New Roman" pitchFamily="18" charset="0"/>
                <a:ea typeface="Arial" charset="0"/>
                <a:cs typeface="Times New Roman" pitchFamily="18" charset="0"/>
              </a:rPr>
              <a:t>dạy</a:t>
            </a:r>
            <a:r>
              <a:rPr lang="en-US" altLang="x-none" dirty="0">
                <a:solidFill>
                  <a:srgbClr val="002060"/>
                </a:solidFill>
                <a:latin typeface="Times New Roman" pitchFamily="18" charset="0"/>
                <a:ea typeface="Arial" charset="0"/>
                <a:cs typeface="Times New Roman" pitchFamily="18" charset="0"/>
              </a:rPr>
              <a:t> CN 8 HK1</a:t>
            </a:r>
            <a:br>
              <a:rPr lang="en-US" altLang="x-none" dirty="0">
                <a:latin typeface="Times New Roman" pitchFamily="18" charset="0"/>
                <a:ea typeface="Arial" charset="0"/>
                <a:cs typeface="Times New Roman" pitchFamily="18" charset="0"/>
              </a:rPr>
            </a:br>
            <a:endParaRPr lang="en-US" dirty="0"/>
          </a:p>
        </p:txBody>
      </p:sp>
    </p:spTree>
    <p:extLst>
      <p:ext uri="{BB962C8B-B14F-4D97-AF65-F5344CB8AC3E}">
        <p14:creationId xmlns:p14="http://schemas.microsoft.com/office/powerpoint/2010/main" val="2938866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205169"/>
            <a:ext cx="9643426" cy="551243"/>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152907"/>
            <a:ext cx="11062330" cy="5705093"/>
          </a:xfrm>
        </p:spPr>
        <p:txBody>
          <a:bodyPr>
            <a:noAutofit/>
          </a:bodyPr>
          <a:lstStyle/>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Trong giáo dục, những thông tin mà các hoạt động KTĐG mang lại được sử dụng cho nhiều mục đích khác nhau, và người ta thường phải xác định rõ mục đích của việc sử dụng thông tin này để có thể thiết kế và tổ chức được hoạt động KTĐG phù hợp với mục đích đã xác định</a:t>
            </a:r>
            <a:r>
              <a:rPr lang="en-US" sz="2400" dirty="0">
                <a:latin typeface="Times New Roman" pitchFamily="18" charset="0"/>
                <a:cs typeface="Times New Roman" pitchFamily="18" charset="0"/>
              </a:rPr>
              <a:t>.</a:t>
            </a:r>
          </a:p>
          <a:p>
            <a:pPr algn="just">
              <a:lnSpc>
                <a:spcPct val="120000"/>
              </a:lnSpc>
              <a:buNone/>
            </a:pPr>
            <a:r>
              <a:rPr lang="en-US" sz="2400" dirty="0"/>
              <a:t>	</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KTĐG mang lại về trình độ năng lực của người học, đặc biệt khi thông qua các kỳ khảo sát </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a:t>
            </a: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Đối với người giáo viên khi thực hiện KTĐG ở cấp độ lớp học, trước khi bắt đầu xây dựng một hoạt động đánh giá, người giáo viên cần trả lời câu hỏi: Thực hiện hoạt động KTĐG này nhằm mục đích gì? Một số tình huống mà giáo viên có thể phải suy nghĩ về mục đích của đánh giá như: vào đầu năm học, khi nhận phân công giảng dạy một lớp, người dạy cần có thông tin về trình độ, năng lực của từng em cũng như cả lớp, từ đó có thể lựa chọn phương pháp và nội dung dạy học phù hợp nhất.</a:t>
            </a:r>
            <a:endParaRPr lang="en-US" sz="2400" dirty="0">
              <a:latin typeface="Times New Roman" pitchFamily="18" charset="0"/>
              <a:cs typeface="Times New Roman" pitchFamily="18" charset="0"/>
            </a:endParaRP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756413"/>
            <a:ext cx="767746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I. </a:t>
            </a:r>
            <a:r>
              <a:rPr lang="en-US" altLang="x-none" sz="2400" b="1" dirty="0" err="1">
                <a:solidFill>
                  <a:srgbClr val="002060"/>
                </a:solidFill>
                <a:latin typeface="Times New Roman" pitchFamily="18" charset="0"/>
                <a:ea typeface="Arial" charset="0"/>
                <a:cs typeface="Times New Roman" pitchFamily="18" charset="0"/>
              </a:rPr>
              <a:t>Mục</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đích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trong</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dạy</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học</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205169"/>
            <a:ext cx="9643426" cy="1165225"/>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152907"/>
            <a:ext cx="11062330" cy="5705093"/>
          </a:xfrm>
        </p:spPr>
        <p:txBody>
          <a:bodyPr>
            <a:noAutofit/>
          </a:bodyPr>
          <a:lstStyle/>
          <a:p>
            <a:pPr algn="just">
              <a:lnSpc>
                <a:spcPct val="120000"/>
              </a:lnSpc>
              <a:buNone/>
            </a:pPr>
            <a:r>
              <a:rPr lang="en-US" sz="2400" dirty="0">
                <a:latin typeface="Times New Roman" pitchFamily="18" charset="0"/>
                <a:cs typeface="Times New Roman" pitchFamily="18" charset="0"/>
              </a:rPr>
              <a:t>		 - M</a:t>
            </a:r>
            <a:r>
              <a:rPr lang="vi-VN" sz="2400" dirty="0">
                <a:latin typeface="Times New Roman" pitchFamily="18" charset="0"/>
                <a:cs typeface="Times New Roman" pitchFamily="18" charset="0"/>
              </a:rPr>
              <a:t>ục đích cuối cùng của đánh giá là nhằm nâng cao chất lượng của tất cả các hoạt động giáo dục, chương trình giáo dục, sản phẩm giáo dục. Vì vậy, đánh giá cần phải mang tính dự đoán, giàu thông tin, mang lại tác động điều chỉnh, phát triển, nâng cao. Đánh giá cung cấp thông tin để chỉ đạo kịp thời các hoạt động ở một đơn vị giáo dục, giúp cho việc điều chỉnh thường xuyên các hoạt động giáo dục, nâng cao chất lượng giáo dục.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Đánh giá làm cơ sở cho các cấp quản lý có những quyết định cụ thể như: quyết định về đội ngũ cán bộ để nâng cao trình độ chuyên môn và nghiệp vụ cho đội ngũ cán bộ quản lý giáo dục, đội ngũ người dạy; quyết định về quá trình giáo dục và đào tạo như vấn đề tiếp tục hay cần cải tiến phương pháp, nội dung, chương trình đào tạo v.v...; quyết định đối với người học; những quyết định liên quan đến nghiên cứu khoa học phục vụ thực tiễn.</a:t>
            </a: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t>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756413"/>
            <a:ext cx="6244906" cy="613981"/>
          </a:xfrm>
          <a:prstGeom prst="rect">
            <a:avLst/>
          </a:prstGeom>
        </p:spPr>
        <p:txBody>
          <a:bodyPr vert="horz" lIns="91440" tIns="45720" rIns="91440" bIns="45720" rtlCol="0" anchor="t">
            <a:normAutofit fontScale="60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3600" b="1" dirty="0">
                <a:solidFill>
                  <a:srgbClr val="002060"/>
                </a:solidFill>
                <a:latin typeface="Times New Roman" pitchFamily="18" charset="0"/>
                <a:ea typeface="Arial" charset="0"/>
                <a:cs typeface="Times New Roman" pitchFamily="18" charset="0"/>
              </a:rPr>
              <a:t>I. </a:t>
            </a:r>
            <a:r>
              <a:rPr lang="en-US" altLang="x-none" sz="3600" b="1" dirty="0" err="1">
                <a:solidFill>
                  <a:srgbClr val="002060"/>
                </a:solidFill>
                <a:latin typeface="Times New Roman" pitchFamily="18" charset="0"/>
                <a:ea typeface="Arial" charset="0"/>
                <a:cs typeface="Times New Roman" pitchFamily="18" charset="0"/>
              </a:rPr>
              <a:t>Mục</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đích</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của</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kiểm</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tra</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đánh</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giá</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trong</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dạy</a:t>
            </a:r>
            <a:r>
              <a:rPr lang="en-US" altLang="x-none" sz="3600" b="1" dirty="0">
                <a:solidFill>
                  <a:srgbClr val="002060"/>
                </a:solidFill>
                <a:latin typeface="Times New Roman" pitchFamily="18" charset="0"/>
                <a:ea typeface="Arial" charset="0"/>
                <a:cs typeface="Times New Roman" pitchFamily="18" charset="0"/>
              </a:rPr>
              <a:t> </a:t>
            </a:r>
            <a:r>
              <a:rPr lang="en-US" altLang="x-none" sz="3600" b="1" dirty="0" err="1">
                <a:solidFill>
                  <a:srgbClr val="002060"/>
                </a:solidFill>
                <a:latin typeface="Times New Roman" pitchFamily="18" charset="0"/>
                <a:ea typeface="Arial" charset="0"/>
                <a:cs typeface="Times New Roman" pitchFamily="18" charset="0"/>
              </a:rPr>
              <a:t>học</a:t>
            </a:r>
            <a:r>
              <a:rPr lang="en-US" altLang="x-none" sz="3600" b="1" dirty="0">
                <a:solidFill>
                  <a:srgbClr val="002060"/>
                </a:solidFill>
                <a:latin typeface="Times New Roman" pitchFamily="18" charset="0"/>
                <a:ea typeface="Arial" charset="0"/>
                <a:cs typeface="Times New Roman" pitchFamily="18" charset="0"/>
              </a:rPr>
              <a:t> </a:t>
            </a:r>
            <a:endParaRPr kumimoji="0" lang="en-US" altLang="x-none" sz="36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22" dur="500"/>
                                        <p:tgtEl>
                                          <p:spTgt spid="419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blinds(horizontal)">
                                      <p:cBhvr>
                                        <p:cTn id="27"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459897"/>
            <a:ext cx="11062330" cy="5135880"/>
          </a:xfrm>
        </p:spPr>
        <p:txBody>
          <a:bodyPr>
            <a:noAutofit/>
          </a:bodyPr>
          <a:lstStyle/>
          <a:p>
            <a:pPr algn="just">
              <a:lnSpc>
                <a:spcPct val="120000"/>
              </a:lnSpc>
              <a:buNone/>
            </a:pPr>
            <a:r>
              <a:rPr lang="en-US" sz="2400" dirty="0">
                <a:latin typeface="Times New Roman" pitchFamily="18" charset="0"/>
                <a:cs typeface="Times New Roman" pitchFamily="18" charset="0"/>
              </a:rPr>
              <a:t>		- </a:t>
            </a:r>
            <a:r>
              <a:rPr lang="vi-VN" sz="2400" i="1" dirty="0">
                <a:latin typeface="Times New Roman" pitchFamily="18" charset="0"/>
                <a:cs typeface="Times New Roman" pitchFamily="18" charset="0"/>
              </a:rPr>
              <a:t>Với mục đích KTĐG giá kết quả học tập  </a:t>
            </a:r>
            <a:r>
              <a:rPr lang="vi-VN" sz="2400" dirty="0">
                <a:latin typeface="Times New Roman" pitchFamily="18" charset="0"/>
                <a:cs typeface="Times New Roman" pitchFamily="18" charset="0"/>
              </a:rPr>
              <a:t>là đánh giá nhằm công bố và kết quả là những nhận định định tính hay định lượng (điểm số) về việc người học có kết quả học tập như thế nào. Thông tin này thường góp phần để đưa ra những quyết định then chốt có ảnh hưởng đến tương lai của người học.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Bản chất của hoạt động này là </a:t>
            </a:r>
            <a:r>
              <a:rPr lang="vi-VN" sz="2400" i="1" dirty="0">
                <a:latin typeface="Times New Roman" pitchFamily="18" charset="0"/>
                <a:cs typeface="Times New Roman" pitchFamily="18" charset="0"/>
              </a:rPr>
              <a:t>KTĐG tổng kết</a:t>
            </a:r>
            <a:r>
              <a:rPr lang="vi-VN" sz="2400" dirty="0">
                <a:latin typeface="Times New Roman" pitchFamily="18" charset="0"/>
                <a:cs typeface="Times New Roman" pitchFamily="18" charset="0"/>
              </a:rPr>
              <a:t>, hoạt động này được diễn ra tại thời điểm cuối hoặc gần cuối một giai đoạn học tập, và có thể được sử dụng để cung cấp thông tin cho hoạt động dạy và học tiếp theo. Tác dụng của hoạt động này được cơ sở đào tạo dựa trên những tiêu chí đã được thiết lập, để đưa ra những đánh giá thể hiện chất lượng học tập của người học và để phản hồi thông tin về thành tích học tập đến người học, phụ huynh</a:t>
            </a:r>
            <a:r>
              <a:rPr lang="en-US" sz="2400" dirty="0">
                <a:latin typeface="Times New Roman" pitchFamily="18" charset="0"/>
                <a:cs typeface="Times New Roman" pitchFamily="18" charset="0"/>
              </a:rPr>
              <a:t>, đ</a:t>
            </a:r>
            <a:r>
              <a:rPr lang="vi-VN" sz="2400" dirty="0">
                <a:latin typeface="Times New Roman" pitchFamily="18" charset="0"/>
                <a:cs typeface="Times New Roman" pitchFamily="18" charset="0"/>
              </a:rPr>
              <a:t>ánh giá này được tiến hành trên cơ sở của mục tiêu giáo dục, </a:t>
            </a: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II. </a:t>
            </a:r>
            <a:r>
              <a:rPr lang="en-US" altLang="x-none" sz="2400" b="1" dirty="0" err="1">
                <a:solidFill>
                  <a:srgbClr val="002060"/>
                </a:solidFill>
                <a:latin typeface="Times New Roman" pitchFamily="18" charset="0"/>
                <a:ea typeface="Arial" charset="0"/>
                <a:cs typeface="Times New Roman" pitchFamily="18" charset="0"/>
              </a:rPr>
              <a:t>Sự</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đổi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mới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845916"/>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1.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kết</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quả</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học</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tập</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22" dur="500"/>
                                        <p:tgtEl>
                                          <p:spTgt spid="419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blinds(horizontal)">
                                      <p:cBhvr>
                                        <p:cTn id="27"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459897"/>
            <a:ext cx="11062330" cy="5135880"/>
          </a:xfrm>
        </p:spPr>
        <p:txBody>
          <a:bodyPr>
            <a:noAutofit/>
          </a:bodyPr>
          <a:lstStyle/>
          <a:p>
            <a:pPr algn="just">
              <a:lnSpc>
                <a:spcPct val="120000"/>
              </a:lnSpc>
              <a:buNone/>
            </a:pPr>
            <a:r>
              <a:rPr lang="en-US"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Với mục đích KTĐG vì hoạt động học tập </a:t>
            </a:r>
            <a:r>
              <a:rPr lang="en-US" sz="2400" i="1" dirty="0">
                <a:latin typeface="Times New Roman" pitchFamily="18" charset="0"/>
                <a:cs typeface="Times New Roman" pitchFamily="18" charset="0"/>
              </a:rPr>
              <a:t>,</a:t>
            </a:r>
            <a:r>
              <a:rPr lang="vi-VN" sz="2400" dirty="0">
                <a:latin typeface="Times New Roman" pitchFamily="18" charset="0"/>
                <a:cs typeface="Times New Roman" pitchFamily="18" charset="0"/>
              </a:rPr>
              <a:t>KTĐG là quá trình tìm kiếm và lý giải các thông tin để người học và người dạy sử dụng nhằm xác định người học đang ở đâu trên con đường học tập của mình và nhờ đó người dạy và người học cần phải điều chỉnh hoạt động dạy và hoạt động học như thế nào để người học đi đến đích một cách tốt nhất. Bản chất của hoạt động này là </a:t>
            </a:r>
            <a:r>
              <a:rPr lang="vi-VN" sz="2400" i="1" dirty="0">
                <a:latin typeface="Times New Roman" pitchFamily="18" charset="0"/>
                <a:cs typeface="Times New Roman" pitchFamily="18" charset="0"/>
              </a:rPr>
              <a:t>đánh giá chẩn đoán </a:t>
            </a:r>
            <a:r>
              <a:rPr lang="vi-VN" sz="2400" dirty="0">
                <a:latin typeface="Times New Roman" pitchFamily="18" charset="0"/>
                <a:cs typeface="Times New Roman" pitchFamily="18" charset="0"/>
              </a:rPr>
              <a:t>và </a:t>
            </a:r>
            <a:r>
              <a:rPr lang="vi-VN" sz="2400" i="1" dirty="0">
                <a:latin typeface="Times New Roman" pitchFamily="18" charset="0"/>
                <a:cs typeface="Times New Roman" pitchFamily="18" charset="0"/>
              </a:rPr>
              <a:t>đánh giá quá trình</a:t>
            </a:r>
            <a:r>
              <a:rPr lang="en-US" sz="2400" i="1" dirty="0">
                <a:latin typeface="Times New Roman" pitchFamily="18" charset="0"/>
                <a:cs typeface="Times New Roman" pitchFamily="18" charset="0"/>
              </a:rPr>
              <a:t>. </a:t>
            </a:r>
            <a:r>
              <a:rPr lang="vi-VN" sz="2400" dirty="0">
                <a:latin typeface="Times New Roman" pitchFamily="18" charset="0"/>
                <a:cs typeface="Times New Roman" pitchFamily="18" charset="0"/>
              </a:rPr>
              <a:t>Đánh giá chẩn đoán là hoạt động diễn ra trước hoạt động giảng dạy, để xác định mức độ sẵn sàng để học những kiến thức và kỹ năng mới của người học, cũng như nắm được những thông tin về sự hứng thú, thiên hướng học tập của người học; Đánh giá quá trình là hoạt động diễn ra thường xuyên và liên tục ngay trong quá trình dạy và học môn học để đánh giá hoạt động học tập của người học đang diễn ra như thế nào</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II. </a:t>
            </a:r>
            <a:r>
              <a:rPr lang="en-US" altLang="x-none" sz="2400" b="1" dirty="0" err="1">
                <a:solidFill>
                  <a:srgbClr val="002060"/>
                </a:solidFill>
                <a:latin typeface="Times New Roman" pitchFamily="18" charset="0"/>
                <a:ea typeface="Arial" charset="0"/>
                <a:cs typeface="Times New Roman" pitchFamily="18" charset="0"/>
              </a:rPr>
              <a:t>Sự</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đổi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mới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845916"/>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2.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gía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vì</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học</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tập</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2099977"/>
            <a:ext cx="11062330" cy="3355943"/>
          </a:xfrm>
        </p:spPr>
        <p:txBody>
          <a:bodyPr>
            <a:noAutofit/>
          </a:bodyPr>
          <a:lstStyle/>
          <a:p>
            <a:pPr algn="just">
              <a:lnSpc>
                <a:spcPct val="120000"/>
              </a:lnSpc>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Mặc dù với những mục đích khác nhau, nhưng các hoạt động KTĐG trong dạy học đều thực hiện bốn chức năng cơ bản là: </a:t>
            </a:r>
            <a:r>
              <a:rPr lang="vi-VN" sz="2400" b="1" i="1" dirty="0">
                <a:latin typeface="Times New Roman" pitchFamily="18" charset="0"/>
                <a:cs typeface="Times New Roman" pitchFamily="18" charset="0"/>
              </a:rPr>
              <a:t>Định hướng, Tạo động lực, Phân loại </a:t>
            </a:r>
            <a:r>
              <a:rPr lang="vi-VN" sz="2400" dirty="0">
                <a:latin typeface="Times New Roman" pitchFamily="18" charset="0"/>
                <a:cs typeface="Times New Roman" pitchFamily="18" charset="0"/>
              </a:rPr>
              <a:t>và </a:t>
            </a:r>
            <a:r>
              <a:rPr lang="vi-VN" sz="2400" b="1" i="1" dirty="0">
                <a:latin typeface="Times New Roman" pitchFamily="18" charset="0"/>
                <a:cs typeface="Times New Roman" pitchFamily="18" charset="0"/>
              </a:rPr>
              <a:t>Cải tiến dự báo </a:t>
            </a:r>
            <a:r>
              <a:rPr lang="vi-VN" sz="2400" dirty="0">
                <a:latin typeface="Times New Roman" pitchFamily="18" charset="0"/>
                <a:cs typeface="Times New Roman" pitchFamily="18" charset="0"/>
              </a:rPr>
              <a:t>ở những mức độ khác nhau</a:t>
            </a:r>
            <a:r>
              <a:rPr lang="en-US" sz="2400" dirty="0">
                <a:latin typeface="Times New Roman" pitchFamily="18" charset="0"/>
                <a:cs typeface="Times New Roman" pitchFamily="18" charset="0"/>
              </a:rPr>
              <a:t>.</a:t>
            </a:r>
            <a:r>
              <a:rPr lang="vi-VN" sz="2400" dirty="0"/>
              <a:t> </a:t>
            </a:r>
            <a:r>
              <a:rPr lang="vi-VN" sz="2400" dirty="0">
                <a:latin typeface="Times New Roman" pitchFamily="18" charset="0"/>
                <a:cs typeface="Times New Roman" pitchFamily="18" charset="0"/>
              </a:rPr>
              <a:t>Mục tiêu giáo dục có thể đúng đắn và rõ ràng ở một giai đoạn nào đó nhưng quá trình giáo dục vẫn không đạt được mục tiêu đề ra. Điều này xảy ra do nhiều nguyên nhân. Kết quả KTĐG trong dạy học từ nhiều góc độ và trong nhiều giai đoạn khác nhau có thể cung cấp những dự báo về xu thế phát triển của giáo dục. </a:t>
            </a: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II. </a:t>
            </a:r>
            <a:r>
              <a:rPr lang="en-US" altLang="x-none" sz="2400" b="1" dirty="0" err="1">
                <a:solidFill>
                  <a:srgbClr val="002060"/>
                </a:solidFill>
                <a:latin typeface="Times New Roman" pitchFamily="18" charset="0"/>
                <a:ea typeface="Arial" charset="0"/>
                <a:cs typeface="Times New Roman" pitchFamily="18" charset="0"/>
              </a:rPr>
              <a:t>Sự</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đổi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mới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152907"/>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3. </a:t>
            </a:r>
            <a:r>
              <a:rPr lang="en-US" altLang="x-none" sz="2400" b="1" dirty="0" err="1">
                <a:solidFill>
                  <a:srgbClr val="002060"/>
                </a:solidFill>
                <a:latin typeface="Times New Roman" pitchFamily="18" charset="0"/>
                <a:ea typeface="Arial" charset="0"/>
                <a:cs typeface="Times New Roman" pitchFamily="18" charset="0"/>
              </a:rPr>
              <a:t>Vai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trò</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KTĐG </a:t>
            </a:r>
            <a:r>
              <a:rPr lang="en-US" altLang="x-none" sz="2400" b="1" dirty="0" err="1">
                <a:solidFill>
                  <a:srgbClr val="002060"/>
                </a:solidFill>
                <a:latin typeface="Times New Roman" pitchFamily="18" charset="0"/>
                <a:ea typeface="Arial" charset="0"/>
                <a:cs typeface="Times New Roman" pitchFamily="18" charset="0"/>
              </a:rPr>
              <a:t>trong</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dạy</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học</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708753"/>
            <a:ext cx="11062330" cy="643223"/>
          </a:xfrm>
        </p:spPr>
        <p:txBody>
          <a:bodyPr>
            <a:noAutofit/>
          </a:bodyPr>
          <a:lstStyle/>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6244906" cy="613981"/>
          </a:xfrm>
          <a:prstGeom prst="rect">
            <a:avLst/>
          </a:prstGeom>
        </p:spPr>
        <p:txBody>
          <a:bodyPr vert="horz" lIns="91440" tIns="45720" rIns="91440" bIns="45720" rtlCol="0" anchor="t">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II. </a:t>
            </a:r>
            <a:r>
              <a:rPr lang="en-US" altLang="x-none" sz="2400" b="1" dirty="0" err="1">
                <a:solidFill>
                  <a:srgbClr val="002060"/>
                </a:solidFill>
                <a:latin typeface="Times New Roman" pitchFamily="18" charset="0"/>
                <a:ea typeface="Arial" charset="0"/>
                <a:cs typeface="Times New Roman" pitchFamily="18" charset="0"/>
              </a:rPr>
              <a:t>Sự</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đổi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mới</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của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kiểm</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ta</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đánh</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giá</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094772"/>
            <a:ext cx="7311706" cy="613981"/>
          </a:xfrm>
          <a:prstGeom prst="rect">
            <a:avLst/>
          </a:prstGeom>
        </p:spPr>
        <p:txBody>
          <a:bodyPr vert="horz" lIns="91440" tIns="45720" rIns="91440" bIns="45720" rtlCol="0" anchor="t">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4. </a:t>
            </a:r>
            <a:r>
              <a:rPr lang="en-US" altLang="x-none" sz="2400" b="1" dirty="0" err="1">
                <a:solidFill>
                  <a:srgbClr val="002060"/>
                </a:solidFill>
                <a:latin typeface="Times New Roman" pitchFamily="18" charset="0"/>
                <a:ea typeface="Arial" charset="0"/>
                <a:cs typeface="Times New Roman" pitchFamily="18" charset="0"/>
              </a:rPr>
              <a:t>Nguyên</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tắc</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trong</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thực</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hành</a:t>
            </a:r>
            <a:r>
              <a:rPr lang="en-US" altLang="x-none" sz="2400" b="1" dirty="0">
                <a:solidFill>
                  <a:srgbClr val="002060"/>
                </a:solidFill>
                <a:latin typeface="Times New Roman" pitchFamily="18" charset="0"/>
                <a:ea typeface="Arial" charset="0"/>
                <a:cs typeface="Times New Roman" pitchFamily="18" charset="0"/>
              </a:rPr>
              <a:t> KTĐG </a:t>
            </a:r>
            <a:r>
              <a:rPr lang="en-US" altLang="x-none" sz="2400" b="1" dirty="0" err="1">
                <a:solidFill>
                  <a:srgbClr val="002060"/>
                </a:solidFill>
                <a:latin typeface="Times New Roman" pitchFamily="18" charset="0"/>
                <a:ea typeface="Arial" charset="0"/>
                <a:cs typeface="Times New Roman" pitchFamily="18" charset="0"/>
              </a:rPr>
              <a:t>trong</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dạy</a:t>
            </a:r>
            <a:r>
              <a:rPr lang="en-US" altLang="x-none" sz="2400" b="1" dirty="0">
                <a:solidFill>
                  <a:srgbClr val="002060"/>
                </a:solidFill>
                <a:latin typeface="Times New Roman" pitchFamily="18" charset="0"/>
                <a:ea typeface="Arial" charset="0"/>
                <a:cs typeface="Times New Roman" pitchFamily="18" charset="0"/>
              </a:rPr>
              <a:t> </a:t>
            </a:r>
            <a:r>
              <a:rPr lang="en-US" altLang="x-none" sz="2400" b="1" dirty="0" err="1">
                <a:solidFill>
                  <a:srgbClr val="002060"/>
                </a:solidFill>
                <a:latin typeface="Times New Roman" pitchFamily="18" charset="0"/>
                <a:ea typeface="Arial" charset="0"/>
                <a:cs typeface="Times New Roman" pitchFamily="18" charset="0"/>
              </a:rPr>
              <a:t>học</a:t>
            </a: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9" name="Rectangle 8"/>
          <p:cNvSpPr/>
          <p:nvPr/>
        </p:nvSpPr>
        <p:spPr>
          <a:xfrm>
            <a:off x="1311579" y="1674674"/>
            <a:ext cx="10407981" cy="1569660"/>
          </a:xfrm>
          <a:prstGeom prst="rect">
            <a:avLst/>
          </a:prstGeom>
        </p:spPr>
        <p:txBody>
          <a:bodyPr wrap="square">
            <a:spAutoFit/>
          </a:bodyPr>
          <a:lstStyle/>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Kết quả đánh giá phải cung cấp được những thông tin hữu ích, chính xác cho những bên liên quan để họ có thể đưa ra các quyết định đúng đắn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Để đảm bảo được vai trò này, quá trình đánh giá cũng cần phải tuân thủ các nguyên tắc chung đó là</a:t>
            </a:r>
            <a:endParaRPr lang="en-US" sz="2400" dirty="0">
              <a:latin typeface="Times New Roman" pitchFamily="18" charset="0"/>
              <a:cs typeface="Times New Roman" pitchFamily="18" charset="0"/>
            </a:endParaRPr>
          </a:p>
        </p:txBody>
      </p:sp>
      <p:sp>
        <p:nvSpPr>
          <p:cNvPr id="10" name="Rectangle 9"/>
          <p:cNvSpPr/>
          <p:nvPr/>
        </p:nvSpPr>
        <p:spPr>
          <a:xfrm>
            <a:off x="1311579" y="3244334"/>
            <a:ext cx="10407981" cy="2677656"/>
          </a:xfrm>
          <a:prstGeom prst="rect">
            <a:avLst/>
          </a:prstGeom>
        </p:spPr>
        <p:txBody>
          <a:bodyPr wrap="square">
            <a:spAutoFit/>
          </a:bodyPr>
          <a:lstStyle/>
          <a:p>
            <a:pPr algn="just">
              <a:buFontTx/>
              <a:buChar char="-"/>
            </a:pPr>
            <a:r>
              <a:rPr lang="vi-VN" sz="2400" dirty="0">
                <a:latin typeface="Times New Roman" pitchFamily="18" charset="0"/>
                <a:cs typeface="Times New Roman" pitchFamily="18" charset="0"/>
              </a:rPr>
              <a:t>Nguyên tắc 1. Đảm bảo tính giá trị</a:t>
            </a:r>
            <a:endParaRPr lang="en-US" sz="2400" dirty="0">
              <a:latin typeface="Times New Roman" pitchFamily="18" charset="0"/>
              <a:cs typeface="Times New Roman" pitchFamily="18" charset="0"/>
            </a:endParaRPr>
          </a:p>
          <a:p>
            <a:pPr algn="just">
              <a:buFontTx/>
              <a:buChar char="-"/>
            </a:pPr>
            <a:r>
              <a:rPr lang="vi-VN" sz="2400" dirty="0">
                <a:latin typeface="Times New Roman" pitchFamily="18" charset="0"/>
                <a:cs typeface="Times New Roman" pitchFamily="18" charset="0"/>
              </a:rPr>
              <a:t>Nguyên tắc 2. Đảm bảo tính toàn diện và linh hoạt</a:t>
            </a:r>
            <a:endParaRPr lang="en-US" sz="2400" dirty="0">
              <a:latin typeface="Times New Roman" pitchFamily="18" charset="0"/>
              <a:cs typeface="Times New Roman" pitchFamily="18" charset="0"/>
            </a:endParaRPr>
          </a:p>
          <a:p>
            <a:pPr algn="just">
              <a:buFontTx/>
              <a:buChar char="-"/>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Nguyên tắc 3. Đảm bảo tính công bằng và tin cậy</a:t>
            </a:r>
            <a:endParaRPr lang="en-US" sz="2400" dirty="0">
              <a:latin typeface="Times New Roman" pitchFamily="18" charset="0"/>
              <a:cs typeface="Times New Roman" pitchFamily="18" charset="0"/>
            </a:endParaRPr>
          </a:p>
          <a:p>
            <a:pPr algn="just">
              <a:buFontTx/>
              <a:buChar char="-"/>
            </a:pPr>
            <a:r>
              <a:rPr lang="vi-VN" sz="2400" dirty="0">
                <a:latin typeface="Times New Roman" pitchFamily="18" charset="0"/>
                <a:cs typeface="Times New Roman" pitchFamily="18" charset="0"/>
              </a:rPr>
              <a:t>Nguyên tắc 4. Đánh giá cần quan tâm đến cả kết quả và những trải nghiệm của người học để có được kết quả đó.</a:t>
            </a:r>
            <a:endParaRPr lang="en-US" sz="2400" dirty="0">
              <a:latin typeface="Times New Roman" pitchFamily="18" charset="0"/>
              <a:cs typeface="Times New Roman" pitchFamily="18" charset="0"/>
            </a:endParaRPr>
          </a:p>
          <a:p>
            <a:pPr algn="just">
              <a:buFontTx/>
              <a:buChar char="-"/>
            </a:pPr>
            <a:r>
              <a:rPr lang="vi-VN" sz="2400" dirty="0">
                <a:latin typeface="Times New Roman" pitchFamily="18" charset="0"/>
                <a:cs typeface="Times New Roman" pitchFamily="18" charset="0"/>
              </a:rPr>
              <a:t>Nguyên tắc 5. Đánh giá trong bối cảnh thực tiễn và vì sự phát triển của người được đánh giá</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12" name="Content Placeholder 3"/>
          <p:cNvSpPr>
            <a:spLocks noGrp="1"/>
          </p:cNvSpPr>
          <p:nvPr>
            <p:ph sz="half" idx="1"/>
          </p:nvPr>
        </p:nvSpPr>
        <p:spPr>
          <a:xfrm>
            <a:off x="2328216" y="1415065"/>
            <a:ext cx="8374705" cy="4792080"/>
          </a:xfrm>
        </p:spPr>
        <p:txBody>
          <a:bodyPr>
            <a:noAutofit/>
          </a:bodyPr>
          <a:lstStyle/>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Ghi chép ngắn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Tôn vinh học tập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Cùng đánh giá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Thẻ kiểm tra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Bản đồ tư duy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Trình bày miệng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Phiếu hướng dẫn đánh giá theo tiêu chí </a:t>
            </a: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93691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III.</a:t>
            </a:r>
            <a:r>
              <a:rPr lang="vi-VN" sz="2400" b="1" dirty="0">
                <a:latin typeface="Times New Roman" pitchFamily="18" charset="0"/>
                <a:cs typeface="Times New Roman" pitchFamily="18" charset="0"/>
              </a:rPr>
              <a:t> Một số phương pháp và kỹ thuật kiểm tra đánh giá trên lớp học</a:t>
            </a:r>
            <a:endParaRPr lang="en-US" sz="2400" b="1"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094772"/>
            <a:ext cx="73117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1.</a:t>
            </a:r>
            <a:r>
              <a:rPr lang="vi-VN" sz="2400" b="1" dirty="0">
                <a:latin typeface="Times New Roman" pitchFamily="18" charset="0"/>
                <a:cs typeface="Times New Roman" pitchFamily="18" charset="0"/>
              </a:rPr>
              <a:t> Các công cụ kiểm tra đánh giá</a:t>
            </a:r>
            <a:endParaRPr lang="en-US" sz="2400" b="1"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9" name="Rectangle 8"/>
          <p:cNvSpPr/>
          <p:nvPr/>
        </p:nvSpPr>
        <p:spPr>
          <a:xfrm>
            <a:off x="1311579" y="1674674"/>
            <a:ext cx="10407981" cy="461665"/>
          </a:xfrm>
          <a:prstGeom prst="rect">
            <a:avLst/>
          </a:prstGeom>
        </p:spPr>
        <p:txBody>
          <a:bodyPr wrap="square">
            <a:spAutoFit/>
          </a:bodyPr>
          <a:lstStyle/>
          <a:p>
            <a:pPr algn="just"/>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linds(horizontal)">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blinds(horizontal)">
                                      <p:cBhvr>
                                        <p:cTn id="32" dur="500"/>
                                        <p:tgtEl>
                                          <p:spTgt spid="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blinds(horizontal)">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8" end="8"/>
                                            </p:txEl>
                                          </p:spTgt>
                                        </p:tgtEl>
                                        <p:attrNameLst>
                                          <p:attrName>style.visibility</p:attrName>
                                        </p:attrNameLst>
                                      </p:cBhvr>
                                      <p:to>
                                        <p:strVal val="visible"/>
                                      </p:to>
                                    </p:set>
                                    <p:animEffect transition="in" filter="blinds(horizontal)">
                                      <p:cBhvr>
                                        <p:cTn id="42" dur="500"/>
                                        <p:tgtEl>
                                          <p:spTgt spid="1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xEl>
                                              <p:pRg st="9" end="9"/>
                                            </p:txEl>
                                          </p:spTgt>
                                        </p:tgtEl>
                                        <p:attrNameLst>
                                          <p:attrName>style.visibility</p:attrName>
                                        </p:attrNameLst>
                                      </p:cBhvr>
                                      <p:to>
                                        <p:strVal val="visible"/>
                                      </p:to>
                                    </p:set>
                                    <p:animEffect transition="in" filter="blinds(horizontal)">
                                      <p:cBhvr>
                                        <p:cTn id="47" dur="500"/>
                                        <p:tgtEl>
                                          <p:spTgt spid="1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xEl>
                                              <p:pRg st="10" end="10"/>
                                            </p:txEl>
                                          </p:spTgt>
                                        </p:tgtEl>
                                        <p:attrNameLst>
                                          <p:attrName>style.visibility</p:attrName>
                                        </p:attrNameLst>
                                      </p:cBhvr>
                                      <p:to>
                                        <p:strVal val="visible"/>
                                      </p:to>
                                    </p:set>
                                    <p:animEffect transition="in" filter="blinds(horizontal)">
                                      <p:cBhvr>
                                        <p:cTn id="52" dur="500"/>
                                        <p:tgtEl>
                                          <p:spTgt spid="1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708753"/>
            <a:ext cx="11062330" cy="2482247"/>
          </a:xfrm>
        </p:spPr>
        <p:txBody>
          <a:bodyPr>
            <a:noAutofit/>
          </a:bodyPr>
          <a:lstStyle/>
          <a:p>
            <a:pPr algn="just">
              <a:lnSpc>
                <a:spcPct val="120000"/>
              </a:lnSpc>
              <a:buNone/>
            </a:pPr>
            <a:r>
              <a:rPr lang="en-US" sz="2400" dirty="0">
                <a:latin typeface="Times New Roman" pitchFamily="18" charset="0"/>
                <a:cs typeface="Times New Roman" pitchFamily="18" charset="0"/>
              </a:rPr>
              <a:t>			</a:t>
            </a:r>
            <a:r>
              <a:rPr lang="vi-VN" sz="2400" b="1" dirty="0"/>
              <a:t> </a:t>
            </a:r>
            <a:r>
              <a:rPr lang="vi-VN" sz="2400" dirty="0">
                <a:latin typeface="Times New Roman" pitchFamily="18" charset="0"/>
                <a:cs typeface="Times New Roman" pitchFamily="18" charset="0"/>
              </a:rPr>
              <a:t>Các nghiên cứu cho thấy có rất nhiều loại công cụ đã và đang được sử dụng để đánh giá chất lượng học sinh. Tùy thuộc vào mục đích/mục tiêu, đối tượng và đặc trưng của của các hoạt động giáo dục/dạy học mà giáo viên/học sinh có thể lựa chọn những loại công cụ đánh giá khác nhau cho phù hợp. Dưới đây là các công cụ đánh giá thường được đề cập nhiều nhất trong các tài liệu viết về đánh giá giáo dục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12" name="Content Placeholder 3"/>
          <p:cNvSpPr>
            <a:spLocks noGrp="1"/>
          </p:cNvSpPr>
          <p:nvPr>
            <p:ph sz="half" idx="2"/>
          </p:nvPr>
        </p:nvSpPr>
        <p:spPr>
          <a:xfrm>
            <a:off x="921695" y="4191000"/>
            <a:ext cx="11062330" cy="1939437"/>
          </a:xfrm>
        </p:spPr>
        <p:txBody>
          <a:bodyPr>
            <a:noAutofit/>
          </a:bodyPr>
          <a:lstStyle/>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Ghi chép ngắn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Tôn vinh học tập </a:t>
            </a: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 </a:t>
            </a:r>
            <a:r>
              <a:rPr lang="vi-VN" sz="2400" dirty="0">
                <a:latin typeface="Times New Roman" pitchFamily="18" charset="0"/>
                <a:cs typeface="Times New Roman" pitchFamily="18" charset="0"/>
              </a:rPr>
              <a:t>Cùng đánh giá </a:t>
            </a: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93691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III.</a:t>
            </a:r>
            <a:r>
              <a:rPr lang="vi-VN" sz="2400" b="1" dirty="0">
                <a:latin typeface="Times New Roman" pitchFamily="18" charset="0"/>
                <a:cs typeface="Times New Roman" pitchFamily="18" charset="0"/>
              </a:rPr>
              <a:t> Một số phương pháp và kỹ thuật kiểm tra đánh giá trên lớp học</a:t>
            </a:r>
            <a:endParaRPr lang="en-US" sz="2400" b="1"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094772"/>
            <a:ext cx="73117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1.</a:t>
            </a:r>
            <a:r>
              <a:rPr lang="vi-VN" sz="2400" b="1" dirty="0">
                <a:latin typeface="Times New Roman" pitchFamily="18" charset="0"/>
                <a:cs typeface="Times New Roman" pitchFamily="18" charset="0"/>
              </a:rPr>
              <a:t> Các công cụ kiểm tra đánh giá</a:t>
            </a:r>
            <a:endParaRPr lang="en-US" sz="2400"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9" name="Rectangle 8"/>
          <p:cNvSpPr/>
          <p:nvPr/>
        </p:nvSpPr>
        <p:spPr>
          <a:xfrm>
            <a:off x="1311579" y="1674674"/>
            <a:ext cx="10407981" cy="461665"/>
          </a:xfrm>
          <a:prstGeom prst="rect">
            <a:avLst/>
          </a:prstGeom>
        </p:spPr>
        <p:txBody>
          <a:bodyPr wrap="square">
            <a:spAutoFit/>
          </a:bodyPr>
          <a:lstStyle/>
          <a:p>
            <a:pPr algn="just"/>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2" dur="5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blinds(horizontal)">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blinds(horizontal)">
                                      <p:cBhvr>
                                        <p:cTn id="32" dur="5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blinds(horizontal)">
                                      <p:cBhvr>
                                        <p:cTn id="37" dur="500"/>
                                        <p:tgtEl>
                                          <p:spTgt spid="1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4" end="4"/>
                                            </p:txEl>
                                          </p:spTgt>
                                        </p:tgtEl>
                                        <p:attrNameLst>
                                          <p:attrName>style.visibility</p:attrName>
                                        </p:attrNameLst>
                                      </p:cBhvr>
                                      <p:to>
                                        <p:strVal val="visible"/>
                                      </p:to>
                                    </p:set>
                                    <p:animEffect transition="in" filter="blinds(horizontal)">
                                      <p:cBhvr>
                                        <p:cTn id="42" dur="500"/>
                                        <p:tgtEl>
                                          <p:spTgt spid="1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animEffect transition="in" filter="blinds(horizontal)">
                                      <p:cBhvr>
                                        <p:cTn id="47" dur="500"/>
                                        <p:tgtEl>
                                          <p:spTgt spid="12">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xEl>
                                              <p:pRg st="6" end="6"/>
                                            </p:txEl>
                                          </p:spTgt>
                                        </p:tgtEl>
                                        <p:attrNameLst>
                                          <p:attrName>style.visibility</p:attrName>
                                        </p:attrNameLst>
                                      </p:cBhvr>
                                      <p:to>
                                        <p:strVal val="visible"/>
                                      </p:to>
                                    </p:set>
                                    <p:animEffect transition="in" filter="blinds(horizontal)">
                                      <p:cBhvr>
                                        <p:cTn id="52"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41987" name="Content Placeholder 3"/>
          <p:cNvSpPr>
            <a:spLocks noGrp="1"/>
          </p:cNvSpPr>
          <p:nvPr>
            <p:ph sz="half" idx="1"/>
          </p:nvPr>
        </p:nvSpPr>
        <p:spPr>
          <a:xfrm>
            <a:off x="921695" y="1708753"/>
            <a:ext cx="11062330" cy="2482247"/>
          </a:xfrm>
        </p:spPr>
        <p:txBody>
          <a:bodyPr>
            <a:noAutofit/>
          </a:bodyPr>
          <a:lstStyle/>
          <a:p>
            <a:pPr algn="just">
              <a:lnSpc>
                <a:spcPct val="120000"/>
              </a:lnSpc>
              <a:buNone/>
            </a:pPr>
            <a:r>
              <a:rPr lang="en-US" sz="2400" dirty="0">
                <a:latin typeface="Times New Roman" pitchFamily="18" charset="0"/>
                <a:cs typeface="Times New Roman" pitchFamily="18" charset="0"/>
              </a:rPr>
              <a:t>			</a:t>
            </a:r>
            <a:r>
              <a:rPr lang="vi-VN" sz="2400" dirty="0"/>
              <a:t> </a:t>
            </a:r>
            <a:r>
              <a:rPr lang="vi-VN" sz="2400" dirty="0">
                <a:solidFill>
                  <a:schemeClr val="tx1"/>
                </a:solidFill>
                <a:latin typeface="Times New Roman" pitchFamily="18" charset="0"/>
                <a:cs typeface="Times New Roman" pitchFamily="18" charset="0"/>
              </a:rPr>
              <a:t>Có rất nhiều phương pháp cụ thể dùng để thực hiện các kĩ thuật nêu trên. Các kết quả nghiên cứu lại cho thấy giáo viên thường sử dụng nhiều nhất ba nhóm phương pháp chủ yếu sau để thu thập thông tin trong KTĐG trên lớp: </a:t>
            </a:r>
            <a:r>
              <a:rPr lang="vi-VN" sz="2400" i="1" dirty="0">
                <a:solidFill>
                  <a:schemeClr val="tx1"/>
                </a:solidFill>
                <a:latin typeface="Times New Roman" pitchFamily="18" charset="0"/>
                <a:cs typeface="Times New Roman" pitchFamily="18" charset="0"/>
              </a:rPr>
              <a:t>phương pháp kiểm tra viết, phương pháp quan sát và phương pháp vấn đáp</a:t>
            </a:r>
            <a:r>
              <a:rPr lang="vi-VN" sz="2400" dirty="0">
                <a:solidFill>
                  <a:schemeClr val="tx1"/>
                </a:solidFill>
                <a:latin typeface="Times New Roman" pitchFamily="18" charset="0"/>
                <a:cs typeface="Times New Roman" pitchFamily="18" charset="0"/>
              </a:rPr>
              <a:t>. Giáo viên rất tin cậy vào các phương pháp này nhằm giúp họ có được thông tin KTĐG cần thiết để ra quyết định đúng đắn cho lớp học.</a:t>
            </a:r>
            <a:endParaRPr lang="en-US" sz="2400" dirty="0">
              <a:solidFill>
                <a:schemeClr val="tx1"/>
              </a:solidFill>
              <a:latin typeface="Times New Roman" pitchFamily="18" charset="0"/>
              <a:cs typeface="Times New Roman" pitchFamily="18" charset="0"/>
            </a:endParaRPr>
          </a:p>
          <a:p>
            <a:pPr algn="just">
              <a:lnSpc>
                <a:spcPct val="120000"/>
              </a:lnSpc>
              <a:buNone/>
            </a:pPr>
            <a:endParaRPr lang="en-US" sz="2400" dirty="0">
              <a:solidFill>
                <a:schemeClr val="tx1"/>
              </a:solidFill>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12" name="Content Placeholder 3"/>
          <p:cNvSpPr>
            <a:spLocks noGrp="1"/>
          </p:cNvSpPr>
          <p:nvPr>
            <p:ph sz="half" idx="2"/>
          </p:nvPr>
        </p:nvSpPr>
        <p:spPr>
          <a:xfrm>
            <a:off x="1129670" y="4561396"/>
            <a:ext cx="11062330" cy="1939437"/>
          </a:xfrm>
        </p:spPr>
        <p:txBody>
          <a:bodyPr>
            <a:noAutofit/>
          </a:bodyPr>
          <a:lstStyle/>
          <a:p>
            <a:pPr marL="342900" lvl="1" indent="-342900" algn="just">
              <a:lnSpc>
                <a:spcPct val="120000"/>
              </a:lnSpc>
              <a:buNone/>
            </a:pPr>
            <a:r>
              <a:rPr lang="en-US" sz="2400" dirty="0">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Nhóm phương pháp kiểm tra viết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bao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gồm</a:t>
            </a:r>
            <a:r>
              <a:rPr lang="en-US" sz="2400" dirty="0">
                <a:solidFill>
                  <a:schemeClr val="tx1"/>
                </a:solidFill>
                <a:latin typeface="Times New Roman" pitchFamily="18" charset="0"/>
                <a:cs typeface="Times New Roman" pitchFamily="18" charset="0"/>
              </a:rPr>
              <a:t>: </a:t>
            </a: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solidFill>
                  <a:schemeClr val="tx1"/>
                </a:solidFill>
                <a:latin typeface="Times New Roman" pitchFamily="18" charset="0"/>
                <a:cs typeface="Times New Roman" pitchFamily="18" charset="0"/>
              </a:rPr>
              <a:t>Câu hỏi dạng tự luận</a:t>
            </a:r>
            <a:endParaRPr lang="en-US" sz="2400" dirty="0">
              <a:solidFill>
                <a:schemeClr val="tx1"/>
              </a:solidFill>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solidFill>
                  <a:schemeClr val="tx1"/>
                </a:solidFill>
                <a:latin typeface="Times New Roman" pitchFamily="18" charset="0"/>
                <a:cs typeface="Times New Roman" pitchFamily="18" charset="0"/>
              </a:rPr>
              <a:t>Câu hỏi dạng trắc nghiệm khách quan</a:t>
            </a:r>
            <a:endParaRPr lang="en-US" sz="2400" dirty="0">
              <a:solidFill>
                <a:schemeClr val="tx1"/>
              </a:solidFill>
              <a:latin typeface="Times New Roman" pitchFamily="18" charset="0"/>
              <a:cs typeface="Times New Roman" pitchFamily="18" charset="0"/>
            </a:endParaRPr>
          </a:p>
          <a:p>
            <a:pPr marL="342900" lvl="1" indent="-342900" algn="just">
              <a:lnSpc>
                <a:spcPct val="120000"/>
              </a:lnSpc>
              <a:buNone/>
            </a:pPr>
            <a:endParaRPr lang="en-US" b="1" i="1" dirty="0"/>
          </a:p>
          <a:p>
            <a:pPr marL="342900" lvl="1" indent="-342900" algn="just">
              <a:lnSpc>
                <a:spcPct val="120000"/>
              </a:lnSpc>
              <a:buNone/>
            </a:pPr>
            <a:endParaRPr lang="en-US" b="1" i="1" dirty="0"/>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93691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III.</a:t>
            </a:r>
            <a:r>
              <a:rPr lang="vi-VN" sz="2400" b="1" dirty="0">
                <a:latin typeface="Times New Roman" pitchFamily="18" charset="0"/>
                <a:cs typeface="Times New Roman" pitchFamily="18" charset="0"/>
              </a:rPr>
              <a:t> Một số phương pháp và kỹ thuật kiểm tra đánh giá trên lớp học</a:t>
            </a:r>
            <a:endParaRPr lang="en-US" sz="2400" b="1"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094772"/>
            <a:ext cx="73117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2.</a:t>
            </a:r>
            <a:r>
              <a:rPr lang="vi-VN" sz="2400" b="1" dirty="0">
                <a:latin typeface="Times New Roman" pitchFamily="18" charset="0"/>
                <a:cs typeface="Times New Roman" pitchFamily="18" charset="0"/>
              </a:rPr>
              <a:t> Các </a:t>
            </a:r>
            <a:r>
              <a:rPr lang="en-US" sz="2400" b="1" dirty="0" err="1">
                <a:latin typeface="Times New Roman" pitchFamily="18" charset="0"/>
                <a:cs typeface="Times New Roman" pitchFamily="18" charset="0"/>
              </a:rPr>
              <a:t>phương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KTĐG </a:t>
            </a:r>
            <a:endParaRPr lang="en-US" sz="2400"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9" name="Rectangle 8"/>
          <p:cNvSpPr/>
          <p:nvPr/>
        </p:nvSpPr>
        <p:spPr>
          <a:xfrm>
            <a:off x="1311579" y="1674674"/>
            <a:ext cx="10407981" cy="461665"/>
          </a:xfrm>
          <a:prstGeom prst="rect">
            <a:avLst/>
          </a:prstGeom>
        </p:spPr>
        <p:txBody>
          <a:bodyPr wrap="square">
            <a:spAutoFit/>
          </a:bodyPr>
          <a:lstStyle/>
          <a:p>
            <a:pPr algn="just"/>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22" dur="500"/>
                                        <p:tgtEl>
                                          <p:spTgt spid="419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blinds(horizontal)">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blinds(horizontal)">
                                      <p:cBhvr>
                                        <p:cTn id="32" dur="5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blinds(horizontal)">
                                      <p:cBhvr>
                                        <p:cTn id="37" dur="500"/>
                                        <p:tgtEl>
                                          <p:spTgt spid="1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blinds(horizontal)">
                                      <p:cBhvr>
                                        <p:cTn id="42" dur="500"/>
                                        <p:tgtEl>
                                          <p:spTgt spid="1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blinds(horizontal)">
                                      <p:cBhvr>
                                        <p:cTn id="47" dur="500"/>
                                        <p:tgtEl>
                                          <p:spTgt spid="1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xEl>
                                              <p:pRg st="9" end="9"/>
                                            </p:txEl>
                                          </p:spTgt>
                                        </p:tgtEl>
                                        <p:attrNameLst>
                                          <p:attrName>style.visibility</p:attrName>
                                        </p:attrNameLst>
                                      </p:cBhvr>
                                      <p:to>
                                        <p:strVal val="visible"/>
                                      </p:to>
                                    </p:set>
                                    <p:animEffect transition="in" filter="blinds(horizontal)">
                                      <p:cBhvr>
                                        <p:cTn id="52"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a:xfrm>
            <a:off x="921695" y="339214"/>
            <a:ext cx="10196316" cy="678426"/>
          </a:xfrm>
        </p:spPr>
        <p:txBody>
          <a:bodyPr>
            <a:normAutofit/>
          </a:bodyPr>
          <a:lstStyle/>
          <a:p>
            <a:pPr algn="ctr">
              <a:defRPr/>
            </a:pPr>
            <a:r>
              <a:rPr lang="vi-VN" sz="3600" b="1" dirty="0">
                <a:solidFill>
                  <a:srgbClr val="FF0000"/>
                </a:solidFill>
                <a:latin typeface="Times New Roman" pitchFamily="18" charset="0"/>
                <a:ea typeface="Arial" charset="0"/>
                <a:cs typeface="Times New Roman" pitchFamily="18" charset="0"/>
              </a:rPr>
              <a:t>MỤC TIÊU</a:t>
            </a:r>
            <a:endParaRPr lang="en-US" sz="3600" b="1" dirty="0">
              <a:solidFill>
                <a:srgbClr val="FF0000"/>
              </a:solidFill>
              <a:latin typeface="Times New Roman" pitchFamily="18" charset="0"/>
              <a:ea typeface="Arial" charset="0"/>
              <a:cs typeface="Times New Roman" pitchFamily="18" charset="0"/>
            </a:endParaRPr>
          </a:p>
        </p:txBody>
      </p:sp>
      <p:sp>
        <p:nvSpPr>
          <p:cNvPr id="3" name="Chỗ dành sẵn cho Văn bản 2"/>
          <p:cNvSpPr>
            <a:spLocks noGrp="1"/>
          </p:cNvSpPr>
          <p:nvPr>
            <p:ph type="body" idx="1"/>
          </p:nvPr>
        </p:nvSpPr>
        <p:spPr>
          <a:xfrm>
            <a:off x="324465" y="1467485"/>
            <a:ext cx="11543435" cy="5110296"/>
          </a:xfrm>
        </p:spPr>
        <p:txBody>
          <a:bodyPr>
            <a:normAutofit/>
          </a:bodyPr>
          <a:lstStyle/>
          <a:p>
            <a:pPr algn="just">
              <a:lnSpc>
                <a:spcPct val="150000"/>
              </a:lnSpc>
              <a:defRPr/>
            </a:pPr>
            <a:r>
              <a:rPr lang="pt-BR" sz="3600">
                <a:solidFill>
                  <a:srgbClr val="002060"/>
                </a:solidFill>
                <a:latin typeface="Arial" charset="0"/>
                <a:ea typeface="Arial" charset="0"/>
                <a:cs typeface="Arial" charset="0"/>
              </a:rPr>
              <a:t>	</a:t>
            </a:r>
            <a:r>
              <a:rPr lang="pt-BR" sz="3600" b="1">
                <a:solidFill>
                  <a:schemeClr val="tx1"/>
                </a:solidFill>
                <a:latin typeface="Times New Roman" pitchFamily="18" charset="0"/>
                <a:ea typeface="Arial" charset="0"/>
                <a:cs typeface="Times New Roman" pitchFamily="18" charset="0"/>
              </a:rPr>
              <a:t>Biết </a:t>
            </a:r>
            <a:r>
              <a:rPr lang="pt-BR" sz="3600" b="1" dirty="0">
                <a:solidFill>
                  <a:schemeClr val="tx1"/>
                </a:solidFill>
                <a:latin typeface="Times New Roman" pitchFamily="18" charset="0"/>
                <a:ea typeface="Arial" charset="0"/>
                <a:cs typeface="Times New Roman" pitchFamily="18" charset="0"/>
              </a:rPr>
              <a:t>cách xây dựng kế hoạch giáo dục môn học/hoạt động giáo dục trong thực hiện chương trình giáo dục THCS hiện hành </a:t>
            </a:r>
            <a:r>
              <a:rPr lang="pt-BR" sz="3600" dirty="0">
                <a:solidFill>
                  <a:schemeClr val="tx1"/>
                </a:solidFill>
                <a:latin typeface="Times New Roman" pitchFamily="18" charset="0"/>
                <a:ea typeface="Arial" charset="0"/>
                <a:cs typeface="Times New Roman" pitchFamily="18" charset="0"/>
              </a:rPr>
              <a:t>theo định hướng phát triển năng lực người học, hướng tới thực hiện chương trình giáo dục phổ thông mới (CTGD </a:t>
            </a:r>
            <a:r>
              <a:rPr lang="pt-BR" sz="3600">
                <a:solidFill>
                  <a:schemeClr val="tx1"/>
                </a:solidFill>
                <a:latin typeface="Times New Roman" pitchFamily="18" charset="0"/>
                <a:ea typeface="Arial" charset="0"/>
                <a:cs typeface="Times New Roman" pitchFamily="18" charset="0"/>
              </a:rPr>
              <a:t>2018).</a:t>
            </a:r>
            <a:endParaRPr lang="en-US" sz="3600" dirty="0">
              <a:solidFill>
                <a:schemeClr val="tx1"/>
              </a:solidFill>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415594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p:nvPr>
        </p:nvSpPr>
        <p:spPr>
          <a:xfrm>
            <a:off x="1649414" y="0"/>
            <a:ext cx="9643426" cy="551244"/>
          </a:xfrm>
        </p:spPr>
        <p:txBody>
          <a:bodyPr>
            <a:noAutofit/>
          </a:bodyPr>
          <a:lstStyle/>
          <a:p>
            <a:pPr algn="ctr"/>
            <a:r>
              <a:rPr lang="en-US" altLang="x-none" sz="2800" dirty="0">
                <a:solidFill>
                  <a:srgbClr val="002060"/>
                </a:solidFill>
                <a:latin typeface="Times New Roman" pitchFamily="18" charset="0"/>
                <a:ea typeface="Arial" charset="0"/>
                <a:cs typeface="Times New Roman" pitchFamily="18" charset="0"/>
              </a:rPr>
              <a:t>PHẦN 2: KIỂM TRA ĐÁNH GIÁ</a:t>
            </a:r>
            <a:br>
              <a:rPr lang="en-US" altLang="x-none" sz="2800" dirty="0">
                <a:latin typeface="Times New Roman" pitchFamily="18" charset="0"/>
                <a:ea typeface="Arial" charset="0"/>
                <a:cs typeface="Times New Roman" pitchFamily="18" charset="0"/>
              </a:rPr>
            </a:br>
            <a:endParaRPr lang="en-US" altLang="x-none" sz="2800" dirty="0">
              <a:latin typeface="Times New Roman" pitchFamily="18" charset="0"/>
              <a:ea typeface="Arial" charset="0"/>
              <a:cs typeface="Times New Roman" pitchFamily="18" charset="0"/>
            </a:endParaRPr>
          </a:p>
        </p:txBody>
      </p:sp>
      <p:sp>
        <p:nvSpPr>
          <p:cNvPr id="12" name="Content Placeholder 3"/>
          <p:cNvSpPr>
            <a:spLocks noGrp="1"/>
          </p:cNvSpPr>
          <p:nvPr>
            <p:ph sz="half" idx="1"/>
          </p:nvPr>
        </p:nvSpPr>
        <p:spPr>
          <a:xfrm>
            <a:off x="1129670" y="1674674"/>
            <a:ext cx="11062330" cy="4455763"/>
          </a:xfrm>
        </p:spPr>
        <p:txBody>
          <a:bodyPr>
            <a:noAutofit/>
          </a:bodyPr>
          <a:lstStyle/>
          <a:p>
            <a:pPr marL="342900" lvl="1" indent="-342900" algn="just">
              <a:lnSpc>
                <a:spcPct val="120000"/>
              </a:lnSpc>
              <a:buNone/>
            </a:pPr>
            <a:r>
              <a:rPr lang="en-US" sz="2400" dirty="0">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Nhóm phương pháp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quan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sát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bao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gồm</a:t>
            </a:r>
            <a:r>
              <a:rPr lang="en-US" sz="2400" dirty="0">
                <a:solidFill>
                  <a:schemeClr val="tx1"/>
                </a:solidFill>
                <a:latin typeface="Times New Roman" pitchFamily="18" charset="0"/>
                <a:cs typeface="Times New Roman" pitchFamily="18" charset="0"/>
              </a:rPr>
              <a:t>: </a:t>
            </a: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latin typeface="Times New Roman" pitchFamily="18" charset="0"/>
                <a:cs typeface="Times New Roman" pitchFamily="18" charset="0"/>
              </a:rPr>
              <a:t>Ghi chép các sự kiện thường nhật</a:t>
            </a:r>
            <a:endParaRPr lang="en-US" sz="2400" dirty="0">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latin typeface="Times New Roman" pitchFamily="18" charset="0"/>
                <a:cs typeface="Times New Roman" pitchFamily="18" charset="0"/>
              </a:rPr>
              <a:t>Thang đo</a:t>
            </a:r>
            <a:endParaRPr lang="en-US" sz="2400" dirty="0">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latin typeface="Times New Roman" pitchFamily="18" charset="0"/>
                <a:cs typeface="Times New Roman" pitchFamily="18" charset="0"/>
              </a:rPr>
              <a:t>Đánh giá thực hành</a:t>
            </a:r>
            <a:endParaRPr lang="en-US" sz="2400" dirty="0">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latin typeface="Times New Roman" pitchFamily="18" charset="0"/>
                <a:cs typeface="Times New Roman" pitchFamily="18" charset="0"/>
              </a:rPr>
              <a:t>Đánh giá sản phẩm</a:t>
            </a:r>
            <a:endParaRPr lang="en-US" sz="2400" dirty="0">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 </a:t>
            </a:r>
            <a:r>
              <a:rPr lang="vi-VN" sz="2400" dirty="0">
                <a:latin typeface="Times New Roman" pitchFamily="18" charset="0"/>
                <a:cs typeface="Times New Roman" pitchFamily="18" charset="0"/>
              </a:rPr>
              <a:t>Đánh giá sự phát triển những kỹ năng xã hội của cá nhân</a:t>
            </a:r>
            <a:endParaRPr lang="en-US" sz="2400" dirty="0">
              <a:solidFill>
                <a:schemeClr val="tx1"/>
              </a:solidFill>
              <a:latin typeface="Times New Roman" pitchFamily="18" charset="0"/>
              <a:cs typeface="Times New Roman" pitchFamily="18" charset="0"/>
            </a:endParaRPr>
          </a:p>
          <a:p>
            <a:pPr marL="342900" lvl="1" indent="-342900" algn="just">
              <a:lnSpc>
                <a:spcPct val="120000"/>
              </a:lnSpc>
              <a:buNone/>
            </a:pPr>
            <a:r>
              <a:rPr lang="en-US" sz="2400" dirty="0">
                <a:solidFill>
                  <a:schemeClr val="tx1"/>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342900" lvl="1" indent="-342900" algn="just">
              <a:lnSpc>
                <a:spcPct val="120000"/>
              </a:lnSpc>
              <a:buNone/>
            </a:pPr>
            <a:endParaRPr lang="en-US" b="1" i="1" dirty="0"/>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endParaRPr lang="en-US" sz="2400" dirty="0">
              <a:latin typeface="Times New Roman" pitchFamily="18" charset="0"/>
              <a:cs typeface="Times New Roman" pitchFamily="18" charset="0"/>
            </a:endParaRP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sz="2400" dirty="0">
                <a:latin typeface="Times New Roman" pitchFamily="18" charset="0"/>
                <a:cs typeface="Times New Roman" pitchFamily="18" charset="0"/>
              </a:rPr>
              <a:t>	</a:t>
            </a:r>
          </a:p>
          <a:p>
            <a:pPr algn="just">
              <a:lnSpc>
                <a:spcPct val="120000"/>
              </a:lnSpc>
              <a:buNone/>
            </a:pPr>
            <a:r>
              <a:rPr lang="en-US" altLang="x-none" sz="2400" dirty="0">
                <a:latin typeface="Times New Roman" pitchFamily="18" charset="0"/>
                <a:ea typeface="Arial" charset="0"/>
                <a:cs typeface="Times New Roman" pitchFamily="18" charset="0"/>
              </a:rPr>
              <a:t>		</a:t>
            </a:r>
          </a:p>
          <a:p>
            <a:pPr algn="just">
              <a:lnSpc>
                <a:spcPct val="120000"/>
              </a:lnSpc>
            </a:pPr>
            <a:endParaRPr lang="en-US" altLang="x-none" sz="2800" dirty="0">
              <a:latin typeface="Arial" charset="0"/>
              <a:ea typeface="Arial" charset="0"/>
              <a:cs typeface="Arial" charset="0"/>
            </a:endParaRPr>
          </a:p>
        </p:txBody>
      </p:sp>
      <p:sp>
        <p:nvSpPr>
          <p:cNvPr id="7" name="Title 1"/>
          <p:cNvSpPr txBox="1">
            <a:spLocks/>
          </p:cNvSpPr>
          <p:nvPr/>
        </p:nvSpPr>
        <p:spPr>
          <a:xfrm>
            <a:off x="1649414" y="480791"/>
            <a:ext cx="93691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III.</a:t>
            </a:r>
            <a:r>
              <a:rPr lang="vi-VN" sz="2400" b="1" dirty="0">
                <a:latin typeface="Times New Roman" pitchFamily="18" charset="0"/>
                <a:cs typeface="Times New Roman" pitchFamily="18" charset="0"/>
              </a:rPr>
              <a:t> Một số phương pháp và kỹ thuật kiểm tra đánh giá trên lớp học</a:t>
            </a:r>
            <a:endParaRPr lang="en-US" sz="2400" b="1"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8" name="Title 1"/>
          <p:cNvSpPr txBox="1">
            <a:spLocks/>
          </p:cNvSpPr>
          <p:nvPr/>
        </p:nvSpPr>
        <p:spPr>
          <a:xfrm>
            <a:off x="1649414" y="1094772"/>
            <a:ext cx="7311706" cy="613981"/>
          </a:xfrm>
          <a:prstGeom prst="rect">
            <a:avLst/>
          </a:prstGeom>
        </p:spPr>
        <p:txBody>
          <a:bodyPr vert="horz" lIns="91440" tIns="45720" rIns="91440" bIns="45720" rtlCol="0" anchor="t">
            <a:noAutofit/>
          </a:bodyPr>
          <a:lstStyle/>
          <a:p>
            <a:pPr defTabSz="457200">
              <a:spcBef>
                <a:spcPct val="0"/>
              </a:spcBef>
              <a:defRPr/>
            </a:pPr>
            <a:r>
              <a:rPr lang="en-US" altLang="x-none" sz="2400" b="1" dirty="0">
                <a:solidFill>
                  <a:srgbClr val="002060"/>
                </a:solidFill>
                <a:latin typeface="Times New Roman" pitchFamily="18" charset="0"/>
                <a:ea typeface="Arial" charset="0"/>
                <a:cs typeface="Times New Roman" pitchFamily="18" charset="0"/>
              </a:rPr>
              <a:t>2.</a:t>
            </a:r>
            <a:r>
              <a:rPr lang="vi-VN" sz="2400" b="1" dirty="0">
                <a:latin typeface="Times New Roman" pitchFamily="18" charset="0"/>
                <a:cs typeface="Times New Roman" pitchFamily="18" charset="0"/>
              </a:rPr>
              <a:t> Các </a:t>
            </a:r>
            <a:r>
              <a:rPr lang="en-US" sz="2400" b="1" dirty="0" err="1">
                <a:latin typeface="Times New Roman" pitchFamily="18" charset="0"/>
                <a:cs typeface="Times New Roman" pitchFamily="18" charset="0"/>
              </a:rPr>
              <a:t>phương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KTĐG </a:t>
            </a:r>
            <a:endParaRPr lang="en-US" sz="2400" dirty="0">
              <a:latin typeface="Times New Roman" pitchFamily="18" charset="0"/>
              <a:cs typeface="Times New Roman" pitchFamily="18"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altLang="x-none" sz="2400" b="1" dirty="0">
                <a:solidFill>
                  <a:srgbClr val="002060"/>
                </a:solidFill>
                <a:latin typeface="Times New Roman" pitchFamily="18" charset="0"/>
                <a:ea typeface="Arial" charset="0"/>
                <a:cs typeface="Times New Roman" pitchFamily="18" charset="0"/>
              </a:rPr>
              <a:t>    </a:t>
            </a:r>
            <a:endParaRPr kumimoji="0" lang="en-US" altLang="x-none" sz="2400" b="1" i="0" u="none" strike="noStrike" kern="1200" cap="none" spc="0" normalizeH="0" baseline="0" noProof="0" dirty="0">
              <a:ln>
                <a:noFill/>
              </a:ln>
              <a:solidFill>
                <a:srgbClr val="002060"/>
              </a:solidFill>
              <a:effectLst/>
              <a:uLnTx/>
              <a:uFillTx/>
              <a:latin typeface="Times New Roman" pitchFamily="18" charset="0"/>
              <a:ea typeface="Arial" charset="0"/>
              <a:cs typeface="Times New Roman" pitchFamily="18" charset="0"/>
            </a:endParaRPr>
          </a:p>
        </p:txBody>
      </p:sp>
      <p:sp>
        <p:nvSpPr>
          <p:cNvPr id="9" name="Rectangle 8"/>
          <p:cNvSpPr/>
          <p:nvPr/>
        </p:nvSpPr>
        <p:spPr>
          <a:xfrm>
            <a:off x="1311579" y="1674674"/>
            <a:ext cx="10407981" cy="461665"/>
          </a:xfrm>
          <a:prstGeom prst="rect">
            <a:avLst/>
          </a:prstGeom>
        </p:spPr>
        <p:txBody>
          <a:bodyPr wrap="square">
            <a:spAutoFit/>
          </a:bodyPr>
          <a:lstStyle/>
          <a:p>
            <a:pPr algn="just"/>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681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linds(horizontal)">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blinds(horizontal)">
                                      <p:cBhvr>
                                        <p:cTn id="32" dur="500"/>
                                        <p:tgtEl>
                                          <p:spTgt spid="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blinds(horizontal)">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10" end="10"/>
                                            </p:txEl>
                                          </p:spTgt>
                                        </p:tgtEl>
                                        <p:attrNameLst>
                                          <p:attrName>style.visibility</p:attrName>
                                        </p:attrNameLst>
                                      </p:cBhvr>
                                      <p:to>
                                        <p:strVal val="visible"/>
                                      </p:to>
                                    </p:set>
                                    <p:animEffect transition="in" filter="blinds(horizontal)">
                                      <p:cBhvr>
                                        <p:cTn id="42" dur="500"/>
                                        <p:tgtEl>
                                          <p:spTgt spid="1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xEl>
                                              <p:pRg st="11" end="11"/>
                                            </p:txEl>
                                          </p:spTgt>
                                        </p:tgtEl>
                                        <p:attrNameLst>
                                          <p:attrName>style.visibility</p:attrName>
                                        </p:attrNameLst>
                                      </p:cBhvr>
                                      <p:to>
                                        <p:strVal val="visible"/>
                                      </p:to>
                                    </p:set>
                                    <p:animEffect transition="in" filter="blinds(horizontal)">
                                      <p:cBhvr>
                                        <p:cTn id="47" dur="500"/>
                                        <p:tgtEl>
                                          <p:spTgt spid="1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xEl>
                                              <p:pRg st="12" end="12"/>
                                            </p:txEl>
                                          </p:spTgt>
                                        </p:tgtEl>
                                        <p:attrNameLst>
                                          <p:attrName>style.visibility</p:attrName>
                                        </p:attrNameLst>
                                      </p:cBhvr>
                                      <p:to>
                                        <p:strVal val="visible"/>
                                      </p:to>
                                    </p:set>
                                    <p:animEffect transition="in" filter="blinds(horizontal)">
                                      <p:cBhvr>
                                        <p:cTn id="52" dur="500"/>
                                        <p:tgtEl>
                                          <p:spTgt spid="1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981199" y="401440"/>
            <a:ext cx="6882395" cy="823008"/>
          </a:xfrm>
        </p:spPr>
        <p:txBody>
          <a:bodyPr>
            <a:normAutofit/>
          </a:bodyPr>
          <a:lstStyle/>
          <a:p>
            <a:r>
              <a:rPr lang="en-US" altLang="x-none" sz="3200" b="1" dirty="0" err="1">
                <a:solidFill>
                  <a:srgbClr val="002060"/>
                </a:solidFill>
                <a:latin typeface="Times New Roman" pitchFamily="18" charset="0"/>
                <a:ea typeface="Arial" charset="0"/>
                <a:cs typeface="Times New Roman" pitchFamily="18" charset="0"/>
              </a:rPr>
              <a:t>Hoạt</a:t>
            </a:r>
            <a:r>
              <a:rPr lang="en-US" altLang="x-none" sz="3200" b="1" dirty="0">
                <a:solidFill>
                  <a:srgbClr val="002060"/>
                </a:solidFill>
                <a:latin typeface="Times New Roman" pitchFamily="18" charset="0"/>
                <a:ea typeface="Arial" charset="0"/>
                <a:cs typeface="Times New Roman" pitchFamily="18" charset="0"/>
              </a:rPr>
              <a:t> </a:t>
            </a:r>
            <a:r>
              <a:rPr lang="en-US" altLang="x-none" sz="3200" b="1" dirty="0" err="1">
                <a:solidFill>
                  <a:srgbClr val="002060"/>
                </a:solidFill>
                <a:latin typeface="Times New Roman" pitchFamily="18" charset="0"/>
                <a:ea typeface="Arial" charset="0"/>
                <a:cs typeface="Times New Roman" pitchFamily="18" charset="0"/>
              </a:rPr>
              <a:t>động</a:t>
            </a:r>
            <a:r>
              <a:rPr lang="en-US" altLang="x-none" sz="3200" b="1" dirty="0">
                <a:solidFill>
                  <a:srgbClr val="002060"/>
                </a:solidFill>
                <a:latin typeface="Times New Roman" pitchFamily="18" charset="0"/>
                <a:ea typeface="Arial" charset="0"/>
                <a:cs typeface="Times New Roman" pitchFamily="18" charset="0"/>
              </a:rPr>
              <a:t> </a:t>
            </a:r>
          </a:p>
        </p:txBody>
      </p:sp>
      <p:sp>
        <p:nvSpPr>
          <p:cNvPr id="3" name="Content Placeholder 2"/>
          <p:cNvSpPr>
            <a:spLocks noGrp="1"/>
          </p:cNvSpPr>
          <p:nvPr>
            <p:ph sz="half" idx="1"/>
          </p:nvPr>
        </p:nvSpPr>
        <p:spPr>
          <a:xfrm>
            <a:off x="1049311" y="1080602"/>
            <a:ext cx="10458584" cy="5200277"/>
          </a:xfrm>
        </p:spPr>
        <p:txBody>
          <a:bodyPr>
            <a:normAutofit fontScale="92500"/>
          </a:bodyPr>
          <a:lstStyle/>
          <a:p>
            <a:pPr algn="just">
              <a:lnSpc>
                <a:spcPct val="150000"/>
              </a:lnSpc>
              <a:defRPr/>
            </a:pPr>
            <a:r>
              <a:rPr lang="en-US" sz="2800" dirty="0">
                <a:latin typeface="Times New Roman" pitchFamily="18" charset="0"/>
                <a:ea typeface="Arial" charset="0"/>
                <a:cs typeface="Times New Roman" pitchFamily="18" charset="0"/>
              </a:rPr>
              <a:t>Chia </a:t>
            </a:r>
            <a:r>
              <a:rPr lang="en-US" sz="2800" dirty="0" err="1">
                <a:latin typeface="Times New Roman" pitchFamily="18" charset="0"/>
                <a:ea typeface="Arial" charset="0"/>
                <a:cs typeface="Times New Roman" pitchFamily="18" charset="0"/>
              </a:rPr>
              <a:t>nhóm</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thảo</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luận</a:t>
            </a:r>
            <a:r>
              <a:rPr lang="en-US" sz="2800" dirty="0">
                <a:latin typeface="Times New Roman" pitchFamily="18" charset="0"/>
                <a:ea typeface="Arial" charset="0"/>
                <a:cs typeface="Times New Roman" pitchFamily="18" charset="0"/>
              </a:rPr>
              <a:t>: Chia </a:t>
            </a:r>
            <a:r>
              <a:rPr lang="en-US" sz="2800" dirty="0" err="1">
                <a:latin typeface="Times New Roman" pitchFamily="18" charset="0"/>
                <a:ea typeface="Arial" charset="0"/>
                <a:cs typeface="Times New Roman" pitchFamily="18" charset="0"/>
              </a:rPr>
              <a:t>lớp</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thành</a:t>
            </a:r>
            <a:r>
              <a:rPr lang="en-US" sz="2800" dirty="0">
                <a:latin typeface="Times New Roman" pitchFamily="18" charset="0"/>
                <a:ea typeface="Arial" charset="0"/>
                <a:cs typeface="Times New Roman" pitchFamily="18" charset="0"/>
              </a:rPr>
              <a:t> 8 </a:t>
            </a:r>
            <a:r>
              <a:rPr lang="en-US" sz="2800" dirty="0" err="1">
                <a:latin typeface="Times New Roman" pitchFamily="18" charset="0"/>
                <a:ea typeface="Arial" charset="0"/>
                <a:cs typeface="Times New Roman" pitchFamily="18" charset="0"/>
              </a:rPr>
              <a:t>nhóm</a:t>
            </a:r>
            <a:r>
              <a:rPr lang="en-US" sz="2800" dirty="0">
                <a:latin typeface="Times New Roman" pitchFamily="18" charset="0"/>
                <a:ea typeface="Arial" charset="0"/>
                <a:cs typeface="Times New Roman" pitchFamily="18" charset="0"/>
              </a:rPr>
              <a:t> (3-4 </a:t>
            </a:r>
            <a:r>
              <a:rPr lang="en-US" sz="2800" dirty="0" err="1">
                <a:latin typeface="Times New Roman" pitchFamily="18" charset="0"/>
                <a:ea typeface="Arial" charset="0"/>
                <a:cs typeface="Times New Roman" pitchFamily="18" charset="0"/>
              </a:rPr>
              <a:t>giáo</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viên</a:t>
            </a:r>
            <a:r>
              <a:rPr lang="en-US" sz="2800" dirty="0">
                <a:latin typeface="Times New Roman" pitchFamily="18" charset="0"/>
                <a:ea typeface="Arial" charset="0"/>
                <a:cs typeface="Times New Roman" pitchFamily="18" charset="0"/>
              </a:rPr>
              <a:t>/</a:t>
            </a:r>
            <a:r>
              <a:rPr lang="en-US" sz="2800" dirty="0" err="1">
                <a:latin typeface="Times New Roman" pitchFamily="18" charset="0"/>
                <a:ea typeface="Arial" charset="0"/>
                <a:cs typeface="Times New Roman" pitchFamily="18" charset="0"/>
              </a:rPr>
              <a:t>nhóm</a:t>
            </a:r>
            <a:r>
              <a:rPr lang="en-US" sz="2800" dirty="0">
                <a:latin typeface="Times New Roman" pitchFamily="18" charset="0"/>
                <a:ea typeface="Arial" charset="0"/>
                <a:cs typeface="Times New Roman" pitchFamily="18" charset="0"/>
              </a:rPr>
              <a:t>), Theo </a:t>
            </a:r>
            <a:r>
              <a:rPr lang="en-US" sz="2800" dirty="0" err="1">
                <a:latin typeface="Times New Roman" pitchFamily="18" charset="0"/>
                <a:ea typeface="Arial" charset="0"/>
                <a:cs typeface="Times New Roman" pitchFamily="18" charset="0"/>
              </a:rPr>
              <a:t>khối</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giảng</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dạy</a:t>
            </a:r>
            <a:r>
              <a:rPr lang="en-US" sz="2800" dirty="0">
                <a:latin typeface="Times New Roman" pitchFamily="18" charset="0"/>
                <a:ea typeface="Arial" charset="0"/>
                <a:cs typeface="Times New Roman" pitchFamily="18" charset="0"/>
              </a:rPr>
              <a:t>. </a:t>
            </a:r>
          </a:p>
          <a:p>
            <a:pPr algn="just">
              <a:lnSpc>
                <a:spcPct val="150000"/>
              </a:lnSpc>
              <a:defRPr/>
            </a:pPr>
            <a:r>
              <a:rPr lang="en-US" sz="2800" dirty="0" err="1">
                <a:latin typeface="Times New Roman" pitchFamily="18" charset="0"/>
                <a:ea typeface="Arial" charset="0"/>
                <a:cs typeface="Times New Roman" pitchFamily="18" charset="0"/>
              </a:rPr>
              <a:t>Yêu</a:t>
            </a:r>
            <a:r>
              <a:rPr lang="en-US" sz="2800" dirty="0">
                <a:latin typeface="Times New Roman" pitchFamily="18" charset="0"/>
                <a:ea typeface="Arial" charset="0"/>
                <a:cs typeface="Times New Roman" pitchFamily="18" charset="0"/>
              </a:rPr>
              <a:t> </a:t>
            </a:r>
            <a:r>
              <a:rPr lang="en-US" sz="2800" dirty="0" err="1">
                <a:latin typeface="Times New Roman" pitchFamily="18" charset="0"/>
                <a:ea typeface="Arial" charset="0"/>
                <a:cs typeface="Times New Roman" pitchFamily="18" charset="0"/>
              </a:rPr>
              <a:t>cầu</a:t>
            </a:r>
            <a:r>
              <a:rPr lang="en-US" sz="2800" dirty="0">
                <a:latin typeface="Times New Roman" pitchFamily="18" charset="0"/>
                <a:ea typeface="Arial" charset="0"/>
                <a:cs typeface="Times New Roman" pitchFamily="18" charset="0"/>
              </a:rPr>
              <a:t>: </a:t>
            </a:r>
          </a:p>
          <a:p>
            <a:pPr marL="0" indent="0" algn="just">
              <a:lnSpc>
                <a:spcPct val="150000"/>
              </a:lnSpc>
              <a:buNone/>
              <a:defRPr/>
            </a:pPr>
            <a:r>
              <a:rPr lang="en-US" sz="2800" dirty="0">
                <a:solidFill>
                  <a:srgbClr val="00206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Dựa</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trên</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hướng</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dẫn</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Công</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văn</a:t>
            </a:r>
            <a:r>
              <a:rPr lang="en-US" sz="2800" dirty="0">
                <a:solidFill>
                  <a:srgbClr val="FF0000"/>
                </a:solidFill>
                <a:latin typeface="Times New Roman" pitchFamily="18" charset="0"/>
                <a:ea typeface="Arial" charset="0"/>
                <a:cs typeface="Times New Roman" pitchFamily="18" charset="0"/>
              </a:rPr>
              <a:t> 3280/BGĐT-</a:t>
            </a:r>
            <a:r>
              <a:rPr lang="en-US" sz="2800" dirty="0" err="1">
                <a:solidFill>
                  <a:srgbClr val="FF0000"/>
                </a:solidFill>
                <a:latin typeface="Times New Roman" pitchFamily="18" charset="0"/>
                <a:ea typeface="Arial" charset="0"/>
                <a:cs typeface="Times New Roman" pitchFamily="18" charset="0"/>
              </a:rPr>
              <a:t>GDTrH</a:t>
            </a:r>
            <a:r>
              <a:rPr lang="en-US" sz="2800" dirty="0">
                <a:solidFill>
                  <a:srgbClr val="FF0000"/>
                </a:solidFill>
                <a:latin typeface="Times New Roman" pitchFamily="18" charset="0"/>
                <a:ea typeface="Arial" charset="0"/>
                <a:cs typeface="Times New Roman" pitchFamily="18" charset="0"/>
              </a:rPr>
              <a:t> </a:t>
            </a:r>
            <a:r>
              <a:rPr lang="vi-VN" sz="2800" dirty="0">
                <a:solidFill>
                  <a:srgbClr val="FF0000"/>
                </a:solidFill>
                <a:latin typeface="Times New Roman" panose="02020603050405020304" pitchFamily="18" charset="0"/>
                <a:cs typeface="Times New Roman" panose="02020603050405020304" pitchFamily="18" charset="0"/>
              </a:rPr>
              <a:t>ngày 27 tháng 8 năm 2020 của Bộ trưởng Bộ GDĐT</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xây</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dựng</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chủ</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đề</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dạy</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học</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và</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xây</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dựng</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thành</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kế</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hoạch</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giảng</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dạy</a:t>
            </a:r>
            <a:r>
              <a:rPr lang="en-US" sz="2800" dirty="0">
                <a:solidFill>
                  <a:srgbClr val="FF0000"/>
                </a:solidFill>
                <a:latin typeface="Times New Roman" pitchFamily="18" charset="0"/>
                <a:ea typeface="Arial" charset="0"/>
                <a:cs typeface="Times New Roman" pitchFamily="18" charset="0"/>
              </a:rPr>
              <a:t>.</a:t>
            </a:r>
          </a:p>
          <a:p>
            <a:pPr marL="0" indent="0" algn="just">
              <a:lnSpc>
                <a:spcPct val="150000"/>
              </a:lnSpc>
              <a:buNone/>
              <a:defRPr/>
            </a:pP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Sản</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phẩm</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đặt</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tên</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sản</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phẩm</a:t>
            </a:r>
            <a:r>
              <a:rPr lang="en-US" sz="2800" dirty="0">
                <a:solidFill>
                  <a:srgbClr val="002060"/>
                </a:solidFill>
                <a:latin typeface="Times New Roman" pitchFamily="18" charset="0"/>
                <a:ea typeface="Arial" charset="0"/>
                <a:cs typeface="Times New Roman" pitchFamily="18" charset="0"/>
              </a:rPr>
              <a:t> CN ….(6,7,8,9)-</a:t>
            </a:r>
            <a:r>
              <a:rPr lang="en-US" sz="2800" dirty="0" err="1">
                <a:solidFill>
                  <a:srgbClr val="002060"/>
                </a:solidFill>
                <a:latin typeface="Times New Roman" pitchFamily="18" charset="0"/>
                <a:ea typeface="Arial" charset="0"/>
                <a:cs typeface="Times New Roman" pitchFamily="18" charset="0"/>
              </a:rPr>
              <a:t>Học</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kỳ</a:t>
            </a:r>
            <a:r>
              <a:rPr lang="en-US" sz="2800" dirty="0">
                <a:solidFill>
                  <a:srgbClr val="002060"/>
                </a:solidFill>
                <a:latin typeface="Times New Roman" pitchFamily="18" charset="0"/>
                <a:ea typeface="Arial" charset="0"/>
                <a:cs typeface="Times New Roman" pitchFamily="18" charset="0"/>
              </a:rPr>
              <a:t>…(I,II). </a:t>
            </a:r>
            <a:r>
              <a:rPr lang="en-US" sz="2800" dirty="0" err="1">
                <a:solidFill>
                  <a:srgbClr val="002060"/>
                </a:solidFill>
                <a:latin typeface="Times New Roman" pitchFamily="18" charset="0"/>
                <a:ea typeface="Arial" charset="0"/>
                <a:cs typeface="Times New Roman" pitchFamily="18" charset="0"/>
              </a:rPr>
              <a:t>Các</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nhóm</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gửi</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vào</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địa</a:t>
            </a:r>
            <a:r>
              <a:rPr lang="en-US" sz="2800" dirty="0">
                <a:solidFill>
                  <a:srgbClr val="002060"/>
                </a:solidFill>
                <a:latin typeface="Times New Roman" pitchFamily="18" charset="0"/>
                <a:ea typeface="Arial" charset="0"/>
                <a:cs typeface="Times New Roman" pitchFamily="18" charset="0"/>
              </a:rPr>
              <a:t> </a:t>
            </a:r>
            <a:r>
              <a:rPr lang="en-US" sz="2800" dirty="0" err="1">
                <a:solidFill>
                  <a:srgbClr val="002060"/>
                </a:solidFill>
                <a:latin typeface="Times New Roman" pitchFamily="18" charset="0"/>
                <a:ea typeface="Arial" charset="0"/>
                <a:cs typeface="Times New Roman" pitchFamily="18" charset="0"/>
              </a:rPr>
              <a:t>chỉ</a:t>
            </a:r>
            <a:r>
              <a:rPr lang="en-US" sz="2800" dirty="0">
                <a:solidFill>
                  <a:srgbClr val="002060"/>
                </a:solidFill>
                <a:latin typeface="Times New Roman" pitchFamily="18" charset="0"/>
                <a:ea typeface="Arial" charset="0"/>
                <a:cs typeface="Times New Roman" pitchFamily="18" charset="0"/>
              </a:rPr>
              <a:t> mail: </a:t>
            </a:r>
            <a:r>
              <a:rPr lang="en-US" sz="2800" dirty="0">
                <a:solidFill>
                  <a:srgbClr val="FF0000"/>
                </a:solidFill>
                <a:latin typeface="Times New Roman" pitchFamily="18" charset="0"/>
                <a:ea typeface="Arial" charset="0"/>
                <a:cs typeface="Times New Roman" pitchFamily="18" charset="0"/>
                <a:hlinkClick r:id="rId2"/>
              </a:rPr>
              <a:t>congnghethcskg@gmail.com</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sau</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khi</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kết</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thúc</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tập</a:t>
            </a:r>
            <a:r>
              <a:rPr lang="en-US" sz="2800" dirty="0">
                <a:solidFill>
                  <a:srgbClr val="FF0000"/>
                </a:solidFill>
                <a:latin typeface="Times New Roman" pitchFamily="18" charset="0"/>
                <a:ea typeface="Arial" charset="0"/>
                <a:cs typeface="Times New Roman" pitchFamily="18" charset="0"/>
              </a:rPr>
              <a:t> </a:t>
            </a:r>
            <a:r>
              <a:rPr lang="en-US" sz="2800" dirty="0" err="1">
                <a:solidFill>
                  <a:srgbClr val="FF0000"/>
                </a:solidFill>
                <a:latin typeface="Times New Roman" pitchFamily="18" charset="0"/>
                <a:ea typeface="Arial" charset="0"/>
                <a:cs typeface="Times New Roman" pitchFamily="18" charset="0"/>
              </a:rPr>
              <a:t>huấn</a:t>
            </a:r>
            <a:r>
              <a:rPr lang="en-US" sz="2800" dirty="0">
                <a:solidFill>
                  <a:srgbClr val="FF0000"/>
                </a:solidFill>
                <a:latin typeface="Times New Roman" pitchFamily="18" charset="0"/>
                <a:ea typeface="Arial" charset="0"/>
                <a:cs typeface="Times New Roman" pitchFamily="18" charset="0"/>
              </a:rPr>
              <a:t>.</a:t>
            </a:r>
            <a:endParaRPr lang="en-US" sz="2400" dirty="0">
              <a:solidFill>
                <a:srgbClr val="FF0000"/>
              </a:solidFill>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420947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240094348"/>
              </p:ext>
            </p:extLst>
          </p:nvPr>
        </p:nvGraphicFramePr>
        <p:xfrm>
          <a:off x="2473376" y="419723"/>
          <a:ext cx="8829208" cy="5846165"/>
        </p:xfrm>
        <a:graphic>
          <a:graphicData uri="http://schemas.openxmlformats.org/drawingml/2006/table">
            <a:tbl>
              <a:tblPr firstRow="1" bandRow="1">
                <a:tableStyleId>{5C22544A-7EE6-4342-B048-85BDC9FD1C3A}</a:tableStyleId>
              </a:tblPr>
              <a:tblGrid>
                <a:gridCol w="4414604">
                  <a:extLst>
                    <a:ext uri="{9D8B030D-6E8A-4147-A177-3AD203B41FA5}">
                      <a16:colId xmlns:a16="http://schemas.microsoft.com/office/drawing/2014/main" val="20000"/>
                    </a:ext>
                  </a:extLst>
                </a:gridCol>
                <a:gridCol w="4414604">
                  <a:extLst>
                    <a:ext uri="{9D8B030D-6E8A-4147-A177-3AD203B41FA5}">
                      <a16:colId xmlns:a16="http://schemas.microsoft.com/office/drawing/2014/main" val="20001"/>
                    </a:ext>
                  </a:extLst>
                </a:gridCol>
              </a:tblGrid>
              <a:tr h="1169233">
                <a:tc gridSpan="2">
                  <a:txBody>
                    <a:bodyPr/>
                    <a:lstStyle/>
                    <a:p>
                      <a:pPr algn="ctr"/>
                      <a:r>
                        <a:rPr lang="en-US" sz="3600" dirty="0" err="1">
                          <a:latin typeface="Arial" panose="020B0604020202020204" pitchFamily="34" charset="0"/>
                          <a:cs typeface="Arial" panose="020B0604020202020204" pitchFamily="34" charset="0"/>
                        </a:rPr>
                        <a:t>Bảng</a:t>
                      </a:r>
                      <a:endParaRPr lang="en-US" sz="36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10000"/>
                  </a:ext>
                </a:extLst>
              </a:tr>
              <a:tr h="1169233">
                <a:tc>
                  <a:txBody>
                    <a:bodyPr/>
                    <a:lstStyle/>
                    <a:p>
                      <a:pPr algn="ctr"/>
                      <a:r>
                        <a:rPr lang="en-US" b="1" dirty="0"/>
                        <a:t>CN6-HKI</a:t>
                      </a:r>
                    </a:p>
                  </a:txBody>
                  <a:tcPr/>
                </a:tc>
                <a:tc>
                  <a:txBody>
                    <a:bodyPr/>
                    <a:lstStyle/>
                    <a:p>
                      <a:pPr algn="ctr"/>
                      <a:r>
                        <a:rPr lang="en-US" b="1" dirty="0"/>
                        <a:t>CN</a:t>
                      </a:r>
                      <a:r>
                        <a:rPr lang="en-US" b="1" baseline="0" dirty="0"/>
                        <a:t>8-HKI</a:t>
                      </a:r>
                      <a:endParaRPr lang="en-US" b="1" dirty="0"/>
                    </a:p>
                  </a:txBody>
                  <a:tcPr/>
                </a:tc>
                <a:extLst>
                  <a:ext uri="{0D108BD9-81ED-4DB2-BD59-A6C34878D82A}">
                    <a16:rowId xmlns:a16="http://schemas.microsoft.com/office/drawing/2014/main" val="10001"/>
                  </a:ext>
                </a:extLst>
              </a:tr>
              <a:tr h="116923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a:t>CN6-HKII</a:t>
                      </a:r>
                    </a:p>
                  </a:txBody>
                  <a:tcPr/>
                </a:tc>
                <a:tc>
                  <a:txBody>
                    <a:bodyPr/>
                    <a:lstStyle/>
                    <a:p>
                      <a:pPr algn="ctr"/>
                      <a:r>
                        <a:rPr lang="en-US" b="1" dirty="0"/>
                        <a:t>CN8-HKII</a:t>
                      </a:r>
                    </a:p>
                  </a:txBody>
                  <a:tcPr/>
                </a:tc>
                <a:extLst>
                  <a:ext uri="{0D108BD9-81ED-4DB2-BD59-A6C34878D82A}">
                    <a16:rowId xmlns:a16="http://schemas.microsoft.com/office/drawing/2014/main" val="10002"/>
                  </a:ext>
                </a:extLst>
              </a:tr>
              <a:tr h="1169233">
                <a:tc>
                  <a:txBody>
                    <a:bodyPr/>
                    <a:lstStyle/>
                    <a:p>
                      <a:pPr algn="ctr"/>
                      <a:r>
                        <a:rPr lang="en-US" b="1" dirty="0"/>
                        <a:t>CN7-HKI</a:t>
                      </a:r>
                    </a:p>
                  </a:txBody>
                  <a:tcPr/>
                </a:tc>
                <a:tc>
                  <a:txBody>
                    <a:bodyPr/>
                    <a:lstStyle/>
                    <a:p>
                      <a:pPr algn="ctr"/>
                      <a:r>
                        <a:rPr lang="en-US" b="1" dirty="0"/>
                        <a:t>CN9-HKI</a:t>
                      </a:r>
                    </a:p>
                  </a:txBody>
                  <a:tcPr/>
                </a:tc>
                <a:extLst>
                  <a:ext uri="{0D108BD9-81ED-4DB2-BD59-A6C34878D82A}">
                    <a16:rowId xmlns:a16="http://schemas.microsoft.com/office/drawing/2014/main" val="10003"/>
                  </a:ext>
                </a:extLst>
              </a:tr>
              <a:tr h="1169233">
                <a:tc>
                  <a:txBody>
                    <a:bodyPr/>
                    <a:lstStyle/>
                    <a:p>
                      <a:pPr algn="ctr"/>
                      <a:r>
                        <a:rPr lang="en-US" b="1" dirty="0"/>
                        <a:t>CN7-HKII</a:t>
                      </a:r>
                    </a:p>
                  </a:txBody>
                  <a:tcPr/>
                </a:tc>
                <a:tc>
                  <a:txBody>
                    <a:bodyPr/>
                    <a:lstStyle/>
                    <a:p>
                      <a:pPr algn="ctr"/>
                      <a:r>
                        <a:rPr lang="en-US" b="1" dirty="0"/>
                        <a:t>CN9-HKII</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64322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na0144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371600"/>
            <a:ext cx="32004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0" name="Picture 3" descr="na0144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514600"/>
            <a:ext cx="27432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4" descr="na0144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429000"/>
            <a:ext cx="1676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05" name="Text Box 5"/>
          <p:cNvSpPr txBox="1">
            <a:spLocks noChangeArrowheads="1"/>
          </p:cNvSpPr>
          <p:nvPr/>
        </p:nvSpPr>
        <p:spPr bwMode="auto">
          <a:xfrm>
            <a:off x="3938589" y="1371601"/>
            <a:ext cx="628808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kumimoji="1" lang="en-US" altLang="en-US" sz="3600" dirty="0">
                <a:solidFill>
                  <a:srgbClr val="FF0000"/>
                </a:solidFill>
                <a:latin typeface="Athelas" charset="0"/>
                <a:ea typeface="Athelas" charset="0"/>
                <a:cs typeface="Athelas" charset="0"/>
              </a:rPr>
              <a:t>   </a:t>
            </a:r>
            <a:r>
              <a:rPr kumimoji="1" lang="en-US" altLang="en-US" sz="5400" dirty="0" err="1">
                <a:solidFill>
                  <a:srgbClr val="FF0000"/>
                </a:solidFill>
                <a:latin typeface="Times New Roman" pitchFamily="18" charset="0"/>
                <a:ea typeface="Athelas" charset="0"/>
                <a:cs typeface="Times New Roman" pitchFamily="18" charset="0"/>
              </a:rPr>
              <a:t>Trân</a:t>
            </a:r>
            <a:r>
              <a:rPr kumimoji="1" lang="en-US" altLang="en-US" sz="5400" dirty="0">
                <a:solidFill>
                  <a:srgbClr val="FF0000"/>
                </a:solidFill>
                <a:latin typeface="Times New Roman" pitchFamily="18" charset="0"/>
                <a:ea typeface="Athelas" charset="0"/>
                <a:cs typeface="Times New Roman" pitchFamily="18" charset="0"/>
              </a:rPr>
              <a:t> </a:t>
            </a:r>
            <a:r>
              <a:rPr kumimoji="1" lang="en-US" altLang="en-US" sz="5400" dirty="0" err="1">
                <a:solidFill>
                  <a:srgbClr val="FF0000"/>
                </a:solidFill>
                <a:latin typeface="Times New Roman" pitchFamily="18" charset="0"/>
                <a:ea typeface="Athelas" charset="0"/>
                <a:cs typeface="Times New Roman" pitchFamily="18" charset="0"/>
              </a:rPr>
              <a:t>trọng</a:t>
            </a:r>
            <a:r>
              <a:rPr kumimoji="1" lang="en-US" altLang="en-US" sz="5400" dirty="0">
                <a:solidFill>
                  <a:srgbClr val="FF0000"/>
                </a:solidFill>
                <a:latin typeface="Times New Roman" pitchFamily="18" charset="0"/>
                <a:ea typeface="Athelas" charset="0"/>
                <a:cs typeface="Times New Roman" pitchFamily="18" charset="0"/>
              </a:rPr>
              <a:t> </a:t>
            </a:r>
            <a:r>
              <a:rPr kumimoji="1" lang="en-US" altLang="en-US" sz="5400" dirty="0" err="1">
                <a:solidFill>
                  <a:srgbClr val="FF0000"/>
                </a:solidFill>
                <a:latin typeface="Times New Roman" pitchFamily="18" charset="0"/>
                <a:ea typeface="Athelas" charset="0"/>
                <a:cs typeface="Times New Roman" pitchFamily="18" charset="0"/>
              </a:rPr>
              <a:t>cảm</a:t>
            </a:r>
            <a:r>
              <a:rPr kumimoji="1" lang="en-US" altLang="en-US" sz="5400" dirty="0">
                <a:solidFill>
                  <a:srgbClr val="FF0000"/>
                </a:solidFill>
                <a:latin typeface="Times New Roman" pitchFamily="18" charset="0"/>
                <a:ea typeface="Athelas" charset="0"/>
                <a:cs typeface="Times New Roman" pitchFamily="18" charset="0"/>
              </a:rPr>
              <a:t> </a:t>
            </a:r>
            <a:r>
              <a:rPr kumimoji="1" lang="vi-VN" altLang="en-US" sz="5400" dirty="0">
                <a:solidFill>
                  <a:srgbClr val="FF0000"/>
                </a:solidFill>
                <a:latin typeface="Times New Roman" pitchFamily="18" charset="0"/>
                <a:ea typeface="Athelas" charset="0"/>
                <a:cs typeface="Times New Roman" pitchFamily="18" charset="0"/>
              </a:rPr>
              <a:t>ơ</a:t>
            </a:r>
            <a:r>
              <a:rPr kumimoji="1" lang="en-US" altLang="en-US" sz="5400" dirty="0">
                <a:solidFill>
                  <a:srgbClr val="FF0000"/>
                </a:solidFill>
                <a:latin typeface="Times New Roman" pitchFamily="18" charset="0"/>
                <a:ea typeface="Athelas" charset="0"/>
                <a:cs typeface="Times New Roman" pitchFamily="18" charset="0"/>
              </a:rPr>
              <a:t>n</a:t>
            </a:r>
          </a:p>
        </p:txBody>
      </p:sp>
      <p:pic>
        <p:nvPicPr>
          <p:cNvPr id="48133" name="Picture 6" descr="na0144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771900"/>
            <a:ext cx="1524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94279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B6833C8C-183B-4F87-9B01-2AD522A13263}"/>
              </a:ext>
            </a:extLst>
          </p:cNvPr>
          <p:cNvSpPr/>
          <p:nvPr/>
        </p:nvSpPr>
        <p:spPr>
          <a:xfrm>
            <a:off x="205661" y="2597937"/>
            <a:ext cx="3280833" cy="1640416"/>
          </a:xfrm>
          <a:custGeom>
            <a:avLst/>
            <a:gdLst>
              <a:gd name="connsiteX0" fmla="*/ 0 w 3280833"/>
              <a:gd name="connsiteY0" fmla="*/ 164042 h 1640416"/>
              <a:gd name="connsiteX1" fmla="*/ 164042 w 3280833"/>
              <a:gd name="connsiteY1" fmla="*/ 0 h 1640416"/>
              <a:gd name="connsiteX2" fmla="*/ 3116791 w 3280833"/>
              <a:gd name="connsiteY2" fmla="*/ 0 h 1640416"/>
              <a:gd name="connsiteX3" fmla="*/ 3280833 w 3280833"/>
              <a:gd name="connsiteY3" fmla="*/ 164042 h 1640416"/>
              <a:gd name="connsiteX4" fmla="*/ 3280833 w 3280833"/>
              <a:gd name="connsiteY4" fmla="*/ 1476374 h 1640416"/>
              <a:gd name="connsiteX5" fmla="*/ 3116791 w 3280833"/>
              <a:gd name="connsiteY5" fmla="*/ 1640416 h 1640416"/>
              <a:gd name="connsiteX6" fmla="*/ 164042 w 3280833"/>
              <a:gd name="connsiteY6" fmla="*/ 1640416 h 1640416"/>
              <a:gd name="connsiteX7" fmla="*/ 0 w 3280833"/>
              <a:gd name="connsiteY7" fmla="*/ 1476374 h 1640416"/>
              <a:gd name="connsiteX8" fmla="*/ 0 w 3280833"/>
              <a:gd name="connsiteY8" fmla="*/ 164042 h 164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80833" h="1640416">
                <a:moveTo>
                  <a:pt x="0" y="164042"/>
                </a:moveTo>
                <a:cubicBezTo>
                  <a:pt x="0" y="73444"/>
                  <a:pt x="73444" y="0"/>
                  <a:pt x="164042" y="0"/>
                </a:cubicBezTo>
                <a:lnTo>
                  <a:pt x="3116791" y="0"/>
                </a:lnTo>
                <a:cubicBezTo>
                  <a:pt x="3207389" y="0"/>
                  <a:pt x="3280833" y="73444"/>
                  <a:pt x="3280833" y="164042"/>
                </a:cubicBezTo>
                <a:lnTo>
                  <a:pt x="3280833" y="1476374"/>
                </a:lnTo>
                <a:cubicBezTo>
                  <a:pt x="3280833" y="1566972"/>
                  <a:pt x="3207389" y="1640416"/>
                  <a:pt x="3116791" y="1640416"/>
                </a:cubicBezTo>
                <a:lnTo>
                  <a:pt x="164042" y="1640416"/>
                </a:lnTo>
                <a:cubicBezTo>
                  <a:pt x="73444" y="1640416"/>
                  <a:pt x="0" y="1566972"/>
                  <a:pt x="0" y="1476374"/>
                </a:cubicBezTo>
                <a:lnTo>
                  <a:pt x="0" y="16404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906" tIns="70906" rIns="70906" bIns="70906" numCol="1" spcCol="1270" anchor="ctr" anchorCtr="0">
            <a:noAutofit/>
          </a:bodyPr>
          <a:lstStyle/>
          <a:p>
            <a:pPr marL="0" lvl="0" indent="0" algn="ctr" defTabSz="1600200">
              <a:lnSpc>
                <a:spcPct val="90000"/>
              </a:lnSpc>
              <a:spcBef>
                <a:spcPct val="0"/>
              </a:spcBef>
              <a:spcAft>
                <a:spcPct val="35000"/>
              </a:spcAft>
              <a:buNone/>
            </a:pPr>
            <a:r>
              <a:rPr lang="en-US" sz="3600" kern="1200">
                <a:latin typeface="Times New Roman" panose="02020603050405020304" pitchFamily="18" charset="0"/>
                <a:cs typeface="Times New Roman" panose="02020603050405020304" pitchFamily="18" charset="0"/>
              </a:rPr>
              <a:t>Kế hoạch giáo dục nhà trường</a:t>
            </a:r>
          </a:p>
        </p:txBody>
      </p:sp>
      <p:sp>
        <p:nvSpPr>
          <p:cNvPr id="7" name="Freeform: Shape 6">
            <a:extLst>
              <a:ext uri="{FF2B5EF4-FFF2-40B4-BE49-F238E27FC236}">
                <a16:creationId xmlns:a16="http://schemas.microsoft.com/office/drawing/2014/main" id="{9F33E0C1-2C53-4A07-80BA-5D65EA25504C}"/>
              </a:ext>
            </a:extLst>
          </p:cNvPr>
          <p:cNvSpPr/>
          <p:nvPr/>
        </p:nvSpPr>
        <p:spPr>
          <a:xfrm rot="18289469">
            <a:off x="2993637" y="2447659"/>
            <a:ext cx="2298047" cy="54492"/>
          </a:xfrm>
          <a:custGeom>
            <a:avLst/>
            <a:gdLst>
              <a:gd name="connsiteX0" fmla="*/ 0 w 2298047"/>
              <a:gd name="connsiteY0" fmla="*/ 27246 h 54492"/>
              <a:gd name="connsiteX1" fmla="*/ 2298047 w 2298047"/>
              <a:gd name="connsiteY1" fmla="*/ 27246 h 54492"/>
            </a:gdLst>
            <a:ahLst/>
            <a:cxnLst>
              <a:cxn ang="0">
                <a:pos x="connsiteX0" y="connsiteY0"/>
              </a:cxn>
              <a:cxn ang="0">
                <a:pos x="connsiteX1" y="connsiteY1"/>
              </a:cxn>
            </a:cxnLst>
            <a:rect l="l" t="t" r="r" b="b"/>
            <a:pathLst>
              <a:path w="2298047" h="54492">
                <a:moveTo>
                  <a:pt x="0" y="27246"/>
                </a:moveTo>
                <a:lnTo>
                  <a:pt x="2298047" y="27246"/>
                </a:lnTo>
              </a:path>
            </a:pathLst>
          </a:custGeom>
          <a:noFill/>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104272" tIns="-30205" rIns="1104272" bIns="-30206" numCol="1" spcCol="1270" anchor="ctr" anchorCtr="0">
            <a:noAutofit/>
          </a:bodyPr>
          <a:lstStyle/>
          <a:p>
            <a:pPr marL="0" lvl="0" indent="0" algn="ctr" defTabSz="1600200">
              <a:lnSpc>
                <a:spcPct val="90000"/>
              </a:lnSpc>
              <a:spcBef>
                <a:spcPct val="0"/>
              </a:spcBef>
              <a:spcAft>
                <a:spcPct val="35000"/>
              </a:spcAft>
              <a:buNone/>
            </a:pPr>
            <a:endParaRPr lang="en-US" sz="3600" kern="1200">
              <a:latin typeface="Times New Roman" panose="02020603050405020304" pitchFamily="18" charset="0"/>
              <a:cs typeface="Times New Roman" panose="02020603050405020304" pitchFamily="18" charset="0"/>
            </a:endParaRPr>
          </a:p>
        </p:txBody>
      </p:sp>
      <p:sp>
        <p:nvSpPr>
          <p:cNvPr id="8" name="Freeform: Shape 7">
            <a:extLst>
              <a:ext uri="{FF2B5EF4-FFF2-40B4-BE49-F238E27FC236}">
                <a16:creationId xmlns:a16="http://schemas.microsoft.com/office/drawing/2014/main" id="{FB38F56B-3473-4511-BB60-63C0DE86C9C8}"/>
              </a:ext>
            </a:extLst>
          </p:cNvPr>
          <p:cNvSpPr/>
          <p:nvPr/>
        </p:nvSpPr>
        <p:spPr>
          <a:xfrm>
            <a:off x="4798828" y="711457"/>
            <a:ext cx="7157201" cy="1640416"/>
          </a:xfrm>
          <a:custGeom>
            <a:avLst/>
            <a:gdLst>
              <a:gd name="connsiteX0" fmla="*/ 0 w 3280833"/>
              <a:gd name="connsiteY0" fmla="*/ 164042 h 1640416"/>
              <a:gd name="connsiteX1" fmla="*/ 164042 w 3280833"/>
              <a:gd name="connsiteY1" fmla="*/ 0 h 1640416"/>
              <a:gd name="connsiteX2" fmla="*/ 3116791 w 3280833"/>
              <a:gd name="connsiteY2" fmla="*/ 0 h 1640416"/>
              <a:gd name="connsiteX3" fmla="*/ 3280833 w 3280833"/>
              <a:gd name="connsiteY3" fmla="*/ 164042 h 1640416"/>
              <a:gd name="connsiteX4" fmla="*/ 3280833 w 3280833"/>
              <a:gd name="connsiteY4" fmla="*/ 1476374 h 1640416"/>
              <a:gd name="connsiteX5" fmla="*/ 3116791 w 3280833"/>
              <a:gd name="connsiteY5" fmla="*/ 1640416 h 1640416"/>
              <a:gd name="connsiteX6" fmla="*/ 164042 w 3280833"/>
              <a:gd name="connsiteY6" fmla="*/ 1640416 h 1640416"/>
              <a:gd name="connsiteX7" fmla="*/ 0 w 3280833"/>
              <a:gd name="connsiteY7" fmla="*/ 1476374 h 1640416"/>
              <a:gd name="connsiteX8" fmla="*/ 0 w 3280833"/>
              <a:gd name="connsiteY8" fmla="*/ 164042 h 164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80833" h="1640416">
                <a:moveTo>
                  <a:pt x="0" y="164042"/>
                </a:moveTo>
                <a:cubicBezTo>
                  <a:pt x="0" y="73444"/>
                  <a:pt x="73444" y="0"/>
                  <a:pt x="164042" y="0"/>
                </a:cubicBezTo>
                <a:lnTo>
                  <a:pt x="3116791" y="0"/>
                </a:lnTo>
                <a:cubicBezTo>
                  <a:pt x="3207389" y="0"/>
                  <a:pt x="3280833" y="73444"/>
                  <a:pt x="3280833" y="164042"/>
                </a:cubicBezTo>
                <a:lnTo>
                  <a:pt x="3280833" y="1476374"/>
                </a:lnTo>
                <a:cubicBezTo>
                  <a:pt x="3280833" y="1566972"/>
                  <a:pt x="3207389" y="1640416"/>
                  <a:pt x="3116791" y="1640416"/>
                </a:cubicBezTo>
                <a:lnTo>
                  <a:pt x="164042" y="1640416"/>
                </a:lnTo>
                <a:cubicBezTo>
                  <a:pt x="73444" y="1640416"/>
                  <a:pt x="0" y="1566972"/>
                  <a:pt x="0" y="1476374"/>
                </a:cubicBezTo>
                <a:lnTo>
                  <a:pt x="0" y="16404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0906" tIns="70906" rIns="70906" bIns="70906" numCol="1" spcCol="1270" anchor="ctr" anchorCtr="0">
            <a:noAutofit/>
          </a:bodyPr>
          <a:lstStyle/>
          <a:p>
            <a:pPr marL="0" lvl="0" indent="0" algn="ctr" defTabSz="1600200">
              <a:lnSpc>
                <a:spcPct val="90000"/>
              </a:lnSpc>
              <a:spcBef>
                <a:spcPct val="0"/>
              </a:spcBef>
              <a:spcAft>
                <a:spcPct val="35000"/>
              </a:spcAft>
              <a:buNone/>
            </a:pPr>
            <a:r>
              <a:rPr lang="en-US" sz="3600" kern="1200">
                <a:latin typeface="Times New Roman" panose="02020603050405020304" pitchFamily="18" charset="0"/>
                <a:cs typeface="Times New Roman" panose="02020603050405020304" pitchFamily="18" charset="0"/>
              </a:rPr>
              <a:t>Cơ sở giáo dục xây dựng và thực hiện</a:t>
            </a:r>
          </a:p>
        </p:txBody>
      </p:sp>
      <p:sp>
        <p:nvSpPr>
          <p:cNvPr id="9" name="Freeform: Shape 8">
            <a:extLst>
              <a:ext uri="{FF2B5EF4-FFF2-40B4-BE49-F238E27FC236}">
                <a16:creationId xmlns:a16="http://schemas.microsoft.com/office/drawing/2014/main" id="{5FFF39AC-7D73-4127-B058-0E3BD55DFA29}"/>
              </a:ext>
            </a:extLst>
          </p:cNvPr>
          <p:cNvSpPr/>
          <p:nvPr/>
        </p:nvSpPr>
        <p:spPr>
          <a:xfrm>
            <a:off x="3486494" y="3390899"/>
            <a:ext cx="1312333" cy="54492"/>
          </a:xfrm>
          <a:custGeom>
            <a:avLst/>
            <a:gdLst>
              <a:gd name="connsiteX0" fmla="*/ 0 w 1312333"/>
              <a:gd name="connsiteY0" fmla="*/ 27246 h 54492"/>
              <a:gd name="connsiteX1" fmla="*/ 1312333 w 1312333"/>
              <a:gd name="connsiteY1" fmla="*/ 27246 h 54492"/>
            </a:gdLst>
            <a:ahLst/>
            <a:cxnLst>
              <a:cxn ang="0">
                <a:pos x="connsiteX0" y="connsiteY0"/>
              </a:cxn>
              <a:cxn ang="0">
                <a:pos x="connsiteX1" y="connsiteY1"/>
              </a:cxn>
            </a:cxnLst>
            <a:rect l="l" t="t" r="r" b="b"/>
            <a:pathLst>
              <a:path w="1312333" h="54492">
                <a:moveTo>
                  <a:pt x="0" y="27246"/>
                </a:moveTo>
                <a:lnTo>
                  <a:pt x="1312333" y="27246"/>
                </a:lnTo>
              </a:path>
            </a:pathLst>
          </a:custGeom>
          <a:noFill/>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636059" tIns="-5562" rIns="636058" bIns="-5562" numCol="1" spcCol="1270" anchor="ctr" anchorCtr="0">
            <a:noAutofit/>
          </a:bodyPr>
          <a:lstStyle/>
          <a:p>
            <a:pPr marL="0" lvl="0" indent="0" algn="ctr" defTabSz="1600200">
              <a:lnSpc>
                <a:spcPct val="90000"/>
              </a:lnSpc>
              <a:spcBef>
                <a:spcPct val="0"/>
              </a:spcBef>
              <a:spcAft>
                <a:spcPct val="35000"/>
              </a:spcAft>
              <a:buNone/>
            </a:pPr>
            <a:endParaRPr lang="en-US" sz="3600" kern="1200">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4490039E-18B7-44D2-BC31-AE2F798EE0AF}"/>
              </a:ext>
            </a:extLst>
          </p:cNvPr>
          <p:cNvSpPr/>
          <p:nvPr/>
        </p:nvSpPr>
        <p:spPr>
          <a:xfrm>
            <a:off x="4798828" y="2597937"/>
            <a:ext cx="7157201" cy="1640416"/>
          </a:xfrm>
          <a:custGeom>
            <a:avLst/>
            <a:gdLst>
              <a:gd name="connsiteX0" fmla="*/ 0 w 3280833"/>
              <a:gd name="connsiteY0" fmla="*/ 164042 h 1640416"/>
              <a:gd name="connsiteX1" fmla="*/ 164042 w 3280833"/>
              <a:gd name="connsiteY1" fmla="*/ 0 h 1640416"/>
              <a:gd name="connsiteX2" fmla="*/ 3116791 w 3280833"/>
              <a:gd name="connsiteY2" fmla="*/ 0 h 1640416"/>
              <a:gd name="connsiteX3" fmla="*/ 3280833 w 3280833"/>
              <a:gd name="connsiteY3" fmla="*/ 164042 h 1640416"/>
              <a:gd name="connsiteX4" fmla="*/ 3280833 w 3280833"/>
              <a:gd name="connsiteY4" fmla="*/ 1476374 h 1640416"/>
              <a:gd name="connsiteX5" fmla="*/ 3116791 w 3280833"/>
              <a:gd name="connsiteY5" fmla="*/ 1640416 h 1640416"/>
              <a:gd name="connsiteX6" fmla="*/ 164042 w 3280833"/>
              <a:gd name="connsiteY6" fmla="*/ 1640416 h 1640416"/>
              <a:gd name="connsiteX7" fmla="*/ 0 w 3280833"/>
              <a:gd name="connsiteY7" fmla="*/ 1476374 h 1640416"/>
              <a:gd name="connsiteX8" fmla="*/ 0 w 3280833"/>
              <a:gd name="connsiteY8" fmla="*/ 164042 h 164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80833" h="1640416">
                <a:moveTo>
                  <a:pt x="0" y="164042"/>
                </a:moveTo>
                <a:cubicBezTo>
                  <a:pt x="0" y="73444"/>
                  <a:pt x="73444" y="0"/>
                  <a:pt x="164042" y="0"/>
                </a:cubicBezTo>
                <a:lnTo>
                  <a:pt x="3116791" y="0"/>
                </a:lnTo>
                <a:cubicBezTo>
                  <a:pt x="3207389" y="0"/>
                  <a:pt x="3280833" y="73444"/>
                  <a:pt x="3280833" y="164042"/>
                </a:cubicBezTo>
                <a:lnTo>
                  <a:pt x="3280833" y="1476374"/>
                </a:lnTo>
                <a:cubicBezTo>
                  <a:pt x="3280833" y="1566972"/>
                  <a:pt x="3207389" y="1640416"/>
                  <a:pt x="3116791" y="1640416"/>
                </a:cubicBezTo>
                <a:lnTo>
                  <a:pt x="164042" y="1640416"/>
                </a:lnTo>
                <a:cubicBezTo>
                  <a:pt x="73444" y="1640416"/>
                  <a:pt x="0" y="1566972"/>
                  <a:pt x="0" y="1476374"/>
                </a:cubicBezTo>
                <a:lnTo>
                  <a:pt x="0" y="16404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0906" tIns="70906" rIns="70906" bIns="70906" numCol="1" spcCol="1270" anchor="ctr" anchorCtr="0">
            <a:noAutofit/>
          </a:bodyPr>
          <a:lstStyle/>
          <a:p>
            <a:pPr marL="0" lvl="0" indent="0" algn="ctr" defTabSz="1600200">
              <a:lnSpc>
                <a:spcPct val="90000"/>
              </a:lnSpc>
              <a:spcBef>
                <a:spcPct val="0"/>
              </a:spcBef>
              <a:spcAft>
                <a:spcPct val="35000"/>
              </a:spcAft>
              <a:buNone/>
            </a:pPr>
            <a:r>
              <a:rPr lang="en-US" sz="3600" kern="1200">
                <a:latin typeface="Times New Roman" panose="02020603050405020304" pitchFamily="18" charset="0"/>
                <a:cs typeface="Times New Roman" panose="02020603050405020304" pitchFamily="18" charset="0"/>
              </a:rPr>
              <a:t>Phù hợp với địa phương</a:t>
            </a:r>
          </a:p>
        </p:txBody>
      </p:sp>
      <p:sp>
        <p:nvSpPr>
          <p:cNvPr id="11" name="Freeform: Shape 10">
            <a:extLst>
              <a:ext uri="{FF2B5EF4-FFF2-40B4-BE49-F238E27FC236}">
                <a16:creationId xmlns:a16="http://schemas.microsoft.com/office/drawing/2014/main" id="{F543D4E9-1F44-4BCE-B922-B9C49A32BA46}"/>
              </a:ext>
            </a:extLst>
          </p:cNvPr>
          <p:cNvSpPr/>
          <p:nvPr/>
        </p:nvSpPr>
        <p:spPr>
          <a:xfrm rot="3310531">
            <a:off x="2993637" y="4334139"/>
            <a:ext cx="2298047" cy="54492"/>
          </a:xfrm>
          <a:custGeom>
            <a:avLst/>
            <a:gdLst>
              <a:gd name="connsiteX0" fmla="*/ 0 w 2298047"/>
              <a:gd name="connsiteY0" fmla="*/ 27246 h 54492"/>
              <a:gd name="connsiteX1" fmla="*/ 2298047 w 2298047"/>
              <a:gd name="connsiteY1" fmla="*/ 27246 h 54492"/>
            </a:gdLst>
            <a:ahLst/>
            <a:cxnLst>
              <a:cxn ang="0">
                <a:pos x="connsiteX0" y="connsiteY0"/>
              </a:cxn>
              <a:cxn ang="0">
                <a:pos x="connsiteX1" y="connsiteY1"/>
              </a:cxn>
            </a:cxnLst>
            <a:rect l="l" t="t" r="r" b="b"/>
            <a:pathLst>
              <a:path w="2298047" h="54492">
                <a:moveTo>
                  <a:pt x="0" y="27246"/>
                </a:moveTo>
                <a:lnTo>
                  <a:pt x="2298047" y="27246"/>
                </a:lnTo>
              </a:path>
            </a:pathLst>
          </a:custGeom>
          <a:noFill/>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104271" tIns="-30207" rIns="1104273" bIns="-30204" numCol="1" spcCol="1270" anchor="ctr" anchorCtr="0">
            <a:noAutofit/>
          </a:bodyPr>
          <a:lstStyle/>
          <a:p>
            <a:pPr marL="0" lvl="0" indent="0" algn="ctr" defTabSz="1600200">
              <a:lnSpc>
                <a:spcPct val="90000"/>
              </a:lnSpc>
              <a:spcBef>
                <a:spcPct val="0"/>
              </a:spcBef>
              <a:spcAft>
                <a:spcPct val="35000"/>
              </a:spcAft>
              <a:buNone/>
            </a:pPr>
            <a:endParaRPr lang="en-US" sz="3600" kern="1200">
              <a:latin typeface="Times New Roman" panose="02020603050405020304" pitchFamily="18" charset="0"/>
              <a:cs typeface="Times New Roman" panose="02020603050405020304" pitchFamily="18" charset="0"/>
            </a:endParaRPr>
          </a:p>
        </p:txBody>
      </p:sp>
      <p:sp>
        <p:nvSpPr>
          <p:cNvPr id="12" name="Freeform: Shape 11">
            <a:extLst>
              <a:ext uri="{FF2B5EF4-FFF2-40B4-BE49-F238E27FC236}">
                <a16:creationId xmlns:a16="http://schemas.microsoft.com/office/drawing/2014/main" id="{D827A255-930C-4552-825B-C8FB316277B7}"/>
              </a:ext>
            </a:extLst>
          </p:cNvPr>
          <p:cNvSpPr/>
          <p:nvPr/>
        </p:nvSpPr>
        <p:spPr>
          <a:xfrm>
            <a:off x="4798828" y="4484416"/>
            <a:ext cx="7157201" cy="1640416"/>
          </a:xfrm>
          <a:custGeom>
            <a:avLst/>
            <a:gdLst>
              <a:gd name="connsiteX0" fmla="*/ 0 w 3280833"/>
              <a:gd name="connsiteY0" fmla="*/ 164042 h 1640416"/>
              <a:gd name="connsiteX1" fmla="*/ 164042 w 3280833"/>
              <a:gd name="connsiteY1" fmla="*/ 0 h 1640416"/>
              <a:gd name="connsiteX2" fmla="*/ 3116791 w 3280833"/>
              <a:gd name="connsiteY2" fmla="*/ 0 h 1640416"/>
              <a:gd name="connsiteX3" fmla="*/ 3280833 w 3280833"/>
              <a:gd name="connsiteY3" fmla="*/ 164042 h 1640416"/>
              <a:gd name="connsiteX4" fmla="*/ 3280833 w 3280833"/>
              <a:gd name="connsiteY4" fmla="*/ 1476374 h 1640416"/>
              <a:gd name="connsiteX5" fmla="*/ 3116791 w 3280833"/>
              <a:gd name="connsiteY5" fmla="*/ 1640416 h 1640416"/>
              <a:gd name="connsiteX6" fmla="*/ 164042 w 3280833"/>
              <a:gd name="connsiteY6" fmla="*/ 1640416 h 1640416"/>
              <a:gd name="connsiteX7" fmla="*/ 0 w 3280833"/>
              <a:gd name="connsiteY7" fmla="*/ 1476374 h 1640416"/>
              <a:gd name="connsiteX8" fmla="*/ 0 w 3280833"/>
              <a:gd name="connsiteY8" fmla="*/ 164042 h 164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80833" h="1640416">
                <a:moveTo>
                  <a:pt x="0" y="164042"/>
                </a:moveTo>
                <a:cubicBezTo>
                  <a:pt x="0" y="73444"/>
                  <a:pt x="73444" y="0"/>
                  <a:pt x="164042" y="0"/>
                </a:cubicBezTo>
                <a:lnTo>
                  <a:pt x="3116791" y="0"/>
                </a:lnTo>
                <a:cubicBezTo>
                  <a:pt x="3207389" y="0"/>
                  <a:pt x="3280833" y="73444"/>
                  <a:pt x="3280833" y="164042"/>
                </a:cubicBezTo>
                <a:lnTo>
                  <a:pt x="3280833" y="1476374"/>
                </a:lnTo>
                <a:cubicBezTo>
                  <a:pt x="3280833" y="1566972"/>
                  <a:pt x="3207389" y="1640416"/>
                  <a:pt x="3116791" y="1640416"/>
                </a:cubicBezTo>
                <a:lnTo>
                  <a:pt x="164042" y="1640416"/>
                </a:lnTo>
                <a:cubicBezTo>
                  <a:pt x="73444" y="1640416"/>
                  <a:pt x="0" y="1566972"/>
                  <a:pt x="0" y="1476374"/>
                </a:cubicBezTo>
                <a:lnTo>
                  <a:pt x="0" y="16404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0906" tIns="70906" rIns="70906" bIns="70906" numCol="1" spcCol="1270" anchor="ctr" anchorCtr="0">
            <a:noAutofit/>
          </a:bodyPr>
          <a:lstStyle/>
          <a:p>
            <a:pPr marL="0" lvl="0" indent="0" algn="ctr" defTabSz="1600200">
              <a:lnSpc>
                <a:spcPct val="90000"/>
              </a:lnSpc>
              <a:spcBef>
                <a:spcPct val="0"/>
              </a:spcBef>
              <a:spcAft>
                <a:spcPct val="35000"/>
              </a:spcAft>
              <a:buNone/>
            </a:pPr>
            <a:r>
              <a:rPr lang="en-US" sz="3600" kern="1200">
                <a:latin typeface="Times New Roman" panose="02020603050405020304" pitchFamily="18" charset="0"/>
                <a:cs typeface="Times New Roman" panose="02020603050405020304" pitchFamily="18" charset="0"/>
              </a:rPr>
              <a:t>Kế hoạch giáo dục từng môn học/HĐGD</a:t>
            </a:r>
          </a:p>
        </p:txBody>
      </p:sp>
    </p:spTree>
    <p:extLst>
      <p:ext uri="{BB962C8B-B14F-4D97-AF65-F5344CB8AC3E}">
        <p14:creationId xmlns:p14="http://schemas.microsoft.com/office/powerpoint/2010/main" val="21811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102A5BDB-E3E7-412B-922A-68A4CF7C2196}"/>
              </a:ext>
            </a:extLst>
          </p:cNvPr>
          <p:cNvGrpSpPr/>
          <p:nvPr/>
        </p:nvGrpSpPr>
        <p:grpSpPr>
          <a:xfrm>
            <a:off x="8093989" y="1094013"/>
            <a:ext cx="3223587" cy="3224184"/>
            <a:chOff x="8093989" y="873293"/>
            <a:chExt cx="3223587" cy="3224184"/>
          </a:xfrm>
        </p:grpSpPr>
        <p:sp>
          <p:nvSpPr>
            <p:cNvPr id="13" name="Oval 12">
              <a:extLst>
                <a:ext uri="{FF2B5EF4-FFF2-40B4-BE49-F238E27FC236}">
                  <a16:creationId xmlns:a16="http://schemas.microsoft.com/office/drawing/2014/main" id="{317AC081-75EF-4312-9095-F81773E17E65}"/>
                </a:ext>
              </a:extLst>
            </p:cNvPr>
            <p:cNvSpPr/>
            <p:nvPr/>
          </p:nvSpPr>
          <p:spPr>
            <a:xfrm>
              <a:off x="8093989" y="873293"/>
              <a:ext cx="3223587" cy="3224184"/>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4" name="Freeform: Shape 13">
              <a:extLst>
                <a:ext uri="{FF2B5EF4-FFF2-40B4-BE49-F238E27FC236}">
                  <a16:creationId xmlns:a16="http://schemas.microsoft.com/office/drawing/2014/main" id="{476BB7E5-E958-4966-8A4B-87D25901F65D}"/>
                </a:ext>
              </a:extLst>
            </p:cNvPr>
            <p:cNvSpPr/>
            <p:nvPr/>
          </p:nvSpPr>
          <p:spPr>
            <a:xfrm>
              <a:off x="8201022" y="980784"/>
              <a:ext cx="3009521" cy="3009200"/>
            </a:xfrm>
            <a:custGeom>
              <a:avLst/>
              <a:gdLst>
                <a:gd name="connsiteX0" fmla="*/ 0 w 3009521"/>
                <a:gd name="connsiteY0" fmla="*/ 1504600 h 3009200"/>
                <a:gd name="connsiteX1" fmla="*/ 1504761 w 3009521"/>
                <a:gd name="connsiteY1" fmla="*/ 0 h 3009200"/>
                <a:gd name="connsiteX2" fmla="*/ 3009522 w 3009521"/>
                <a:gd name="connsiteY2" fmla="*/ 1504600 h 3009200"/>
                <a:gd name="connsiteX3" fmla="*/ 1504761 w 3009521"/>
                <a:gd name="connsiteY3" fmla="*/ 3009200 h 3009200"/>
                <a:gd name="connsiteX4" fmla="*/ 0 w 3009521"/>
                <a:gd name="connsiteY4" fmla="*/ 1504600 h 300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521" h="3009200">
                  <a:moveTo>
                    <a:pt x="0" y="1504600"/>
                  </a:moveTo>
                  <a:cubicBezTo>
                    <a:pt x="0" y="673632"/>
                    <a:pt x="673704" y="0"/>
                    <a:pt x="1504761" y="0"/>
                  </a:cubicBezTo>
                  <a:cubicBezTo>
                    <a:pt x="2335818" y="0"/>
                    <a:pt x="3009522" y="673632"/>
                    <a:pt x="3009522" y="1504600"/>
                  </a:cubicBezTo>
                  <a:cubicBezTo>
                    <a:pt x="3009522" y="2335568"/>
                    <a:pt x="2335818" y="3009200"/>
                    <a:pt x="1504761" y="3009200"/>
                  </a:cubicBezTo>
                  <a:cubicBezTo>
                    <a:pt x="673704" y="3009200"/>
                    <a:pt x="0" y="2335568"/>
                    <a:pt x="0" y="1504600"/>
                  </a:cubicBez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75951" tIns="475687" rIns="475952" bIns="475686"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latin typeface="Times New Roman" pitchFamily="18" charset="0"/>
                  <a:ea typeface="Arial" charset="0"/>
                  <a:cs typeface="Times New Roman" pitchFamily="18" charset="0"/>
                </a:rPr>
                <a:t>Kế hoạch giáo dục nhà trường</a:t>
              </a:r>
              <a:endParaRPr lang="en-US" sz="3600" kern="1200">
                <a:solidFill>
                  <a:schemeClr val="tx1"/>
                </a:solidFill>
              </a:endParaRPr>
            </a:p>
          </p:txBody>
        </p:sp>
      </p:grpSp>
      <p:grpSp>
        <p:nvGrpSpPr>
          <p:cNvPr id="21" name="Group 20">
            <a:extLst>
              <a:ext uri="{FF2B5EF4-FFF2-40B4-BE49-F238E27FC236}">
                <a16:creationId xmlns:a16="http://schemas.microsoft.com/office/drawing/2014/main" id="{AAD53D7F-CEFE-4DA7-B17A-4B754CD613FC}"/>
              </a:ext>
            </a:extLst>
          </p:cNvPr>
          <p:cNvGrpSpPr/>
          <p:nvPr/>
        </p:nvGrpSpPr>
        <p:grpSpPr>
          <a:xfrm>
            <a:off x="4766201" y="1097910"/>
            <a:ext cx="3215823" cy="3215823"/>
            <a:chOff x="4766201" y="877190"/>
            <a:chExt cx="3215823" cy="3215823"/>
          </a:xfrm>
        </p:grpSpPr>
        <p:sp>
          <p:nvSpPr>
            <p:cNvPr id="15" name="Teardrop 14">
              <a:extLst>
                <a:ext uri="{FF2B5EF4-FFF2-40B4-BE49-F238E27FC236}">
                  <a16:creationId xmlns:a16="http://schemas.microsoft.com/office/drawing/2014/main" id="{878FC732-0D2D-48B0-BD16-6BFB1AD58B67}"/>
                </a:ext>
              </a:extLst>
            </p:cNvPr>
            <p:cNvSpPr/>
            <p:nvPr/>
          </p:nvSpPr>
          <p:spPr>
            <a:xfrm rot="2700000">
              <a:off x="4766201" y="877190"/>
              <a:ext cx="3215823" cy="3215823"/>
            </a:xfrm>
            <a:prstGeom prst="teardrop">
              <a:avLst>
                <a:gd name="adj" fmla="val 10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4F7A3D9D-A905-4B8E-9535-E287C761D263}"/>
                </a:ext>
              </a:extLst>
            </p:cNvPr>
            <p:cNvSpPr/>
            <p:nvPr/>
          </p:nvSpPr>
          <p:spPr>
            <a:xfrm>
              <a:off x="4869352" y="980784"/>
              <a:ext cx="3009521" cy="3009200"/>
            </a:xfrm>
            <a:custGeom>
              <a:avLst/>
              <a:gdLst>
                <a:gd name="connsiteX0" fmla="*/ 0 w 3009521"/>
                <a:gd name="connsiteY0" fmla="*/ 1504600 h 3009200"/>
                <a:gd name="connsiteX1" fmla="*/ 1504761 w 3009521"/>
                <a:gd name="connsiteY1" fmla="*/ 0 h 3009200"/>
                <a:gd name="connsiteX2" fmla="*/ 3009522 w 3009521"/>
                <a:gd name="connsiteY2" fmla="*/ 1504600 h 3009200"/>
                <a:gd name="connsiteX3" fmla="*/ 1504761 w 3009521"/>
                <a:gd name="connsiteY3" fmla="*/ 3009200 h 3009200"/>
                <a:gd name="connsiteX4" fmla="*/ 0 w 3009521"/>
                <a:gd name="connsiteY4" fmla="*/ 1504600 h 300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521" h="3009200">
                  <a:moveTo>
                    <a:pt x="0" y="1504600"/>
                  </a:moveTo>
                  <a:cubicBezTo>
                    <a:pt x="0" y="673632"/>
                    <a:pt x="673704" y="0"/>
                    <a:pt x="1504761" y="0"/>
                  </a:cubicBezTo>
                  <a:cubicBezTo>
                    <a:pt x="2335818" y="0"/>
                    <a:pt x="3009522" y="673632"/>
                    <a:pt x="3009522" y="1504600"/>
                  </a:cubicBezTo>
                  <a:cubicBezTo>
                    <a:pt x="3009522" y="2335568"/>
                    <a:pt x="2335818" y="3009200"/>
                    <a:pt x="1504761" y="3009200"/>
                  </a:cubicBezTo>
                  <a:cubicBezTo>
                    <a:pt x="673704" y="3009200"/>
                    <a:pt x="0" y="2335568"/>
                    <a:pt x="0" y="150460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75951" tIns="475687" rIns="475952" bIns="475686"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latin typeface="Times New Roman" pitchFamily="18" charset="0"/>
                  <a:ea typeface="Arial" charset="0"/>
                  <a:cs typeface="Times New Roman" pitchFamily="18" charset="0"/>
                </a:rPr>
                <a:t>Kế hoạch giáo dục tổ chuyên môn</a:t>
              </a:r>
              <a:endParaRPr lang="en-US" sz="3600" kern="1200">
                <a:solidFill>
                  <a:schemeClr val="tx1"/>
                </a:solidFill>
              </a:endParaRPr>
            </a:p>
          </p:txBody>
        </p:sp>
      </p:grpSp>
      <p:grpSp>
        <p:nvGrpSpPr>
          <p:cNvPr id="19" name="Group 18">
            <a:extLst>
              <a:ext uri="{FF2B5EF4-FFF2-40B4-BE49-F238E27FC236}">
                <a16:creationId xmlns:a16="http://schemas.microsoft.com/office/drawing/2014/main" id="{6300F1C4-D50C-4D21-B7C4-ECF7A312A745}"/>
              </a:ext>
            </a:extLst>
          </p:cNvPr>
          <p:cNvGrpSpPr/>
          <p:nvPr/>
        </p:nvGrpSpPr>
        <p:grpSpPr>
          <a:xfrm>
            <a:off x="1434530" y="1097910"/>
            <a:ext cx="3215823" cy="3215823"/>
            <a:chOff x="1434530" y="877190"/>
            <a:chExt cx="3215823" cy="3215823"/>
          </a:xfrm>
        </p:grpSpPr>
        <p:sp>
          <p:nvSpPr>
            <p:cNvPr id="17" name="Teardrop 16">
              <a:extLst>
                <a:ext uri="{FF2B5EF4-FFF2-40B4-BE49-F238E27FC236}">
                  <a16:creationId xmlns:a16="http://schemas.microsoft.com/office/drawing/2014/main" id="{F9E4697C-C1C0-40AB-BDA0-4F39B1582011}"/>
                </a:ext>
              </a:extLst>
            </p:cNvPr>
            <p:cNvSpPr/>
            <p:nvPr/>
          </p:nvSpPr>
          <p:spPr>
            <a:xfrm rot="2700000">
              <a:off x="1434530" y="877190"/>
              <a:ext cx="3215823" cy="3215823"/>
            </a:xfrm>
            <a:prstGeom prst="teardrop">
              <a:avLst>
                <a:gd name="adj" fmla="val 10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18789745-3DE2-4374-AE9F-3EFFA55C0EDE}"/>
                </a:ext>
              </a:extLst>
            </p:cNvPr>
            <p:cNvSpPr/>
            <p:nvPr/>
          </p:nvSpPr>
          <p:spPr>
            <a:xfrm>
              <a:off x="1537681" y="980784"/>
              <a:ext cx="3009521" cy="3009200"/>
            </a:xfrm>
            <a:custGeom>
              <a:avLst/>
              <a:gdLst>
                <a:gd name="connsiteX0" fmla="*/ 0 w 3009521"/>
                <a:gd name="connsiteY0" fmla="*/ 1504600 h 3009200"/>
                <a:gd name="connsiteX1" fmla="*/ 1504761 w 3009521"/>
                <a:gd name="connsiteY1" fmla="*/ 0 h 3009200"/>
                <a:gd name="connsiteX2" fmla="*/ 3009522 w 3009521"/>
                <a:gd name="connsiteY2" fmla="*/ 1504600 h 3009200"/>
                <a:gd name="connsiteX3" fmla="*/ 1504761 w 3009521"/>
                <a:gd name="connsiteY3" fmla="*/ 3009200 h 3009200"/>
                <a:gd name="connsiteX4" fmla="*/ 0 w 3009521"/>
                <a:gd name="connsiteY4" fmla="*/ 1504600 h 300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521" h="3009200">
                  <a:moveTo>
                    <a:pt x="0" y="1504600"/>
                  </a:moveTo>
                  <a:cubicBezTo>
                    <a:pt x="0" y="673632"/>
                    <a:pt x="673704" y="0"/>
                    <a:pt x="1504761" y="0"/>
                  </a:cubicBezTo>
                  <a:cubicBezTo>
                    <a:pt x="2335818" y="0"/>
                    <a:pt x="3009522" y="673632"/>
                    <a:pt x="3009522" y="1504600"/>
                  </a:cubicBezTo>
                  <a:cubicBezTo>
                    <a:pt x="3009522" y="2335568"/>
                    <a:pt x="2335818" y="3009200"/>
                    <a:pt x="1504761" y="3009200"/>
                  </a:cubicBezTo>
                  <a:cubicBezTo>
                    <a:pt x="673704" y="3009200"/>
                    <a:pt x="0" y="2335568"/>
                    <a:pt x="0" y="1504600"/>
                  </a:cubicBez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70872" tIns="470607" rIns="470871" bIns="470606"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tx1"/>
                  </a:solidFill>
                  <a:latin typeface="Times New Roman" pitchFamily="18" charset="0"/>
                  <a:ea typeface="Arial" charset="0"/>
                  <a:cs typeface="Times New Roman" pitchFamily="18" charset="0"/>
                </a:rPr>
                <a:t>Kế hoạch giáo dục môn học/hoạt động giáo dục</a:t>
              </a:r>
              <a:endParaRPr lang="en-US" sz="3200" kern="1200">
                <a:solidFill>
                  <a:schemeClr val="tx1"/>
                </a:solidFill>
              </a:endParaRPr>
            </a:p>
          </p:txBody>
        </p:sp>
      </p:grpSp>
    </p:spTree>
    <p:extLst>
      <p:ext uri="{BB962C8B-B14F-4D97-AF65-F5344CB8AC3E}">
        <p14:creationId xmlns:p14="http://schemas.microsoft.com/office/powerpoint/2010/main" val="248513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CFA05D-A62F-4A50-AAA2-FBAA0CBAAEC8}"/>
              </a:ext>
            </a:extLst>
          </p:cNvPr>
          <p:cNvSpPr txBox="1"/>
          <p:nvPr/>
        </p:nvSpPr>
        <p:spPr>
          <a:xfrm>
            <a:off x="934065" y="207776"/>
            <a:ext cx="10972800" cy="646331"/>
          </a:xfrm>
          <a:prstGeom prst="rect">
            <a:avLst/>
          </a:prstGeom>
          <a:noFill/>
        </p:spPr>
        <p:txBody>
          <a:bodyPr wrap="square" rtlCol="0">
            <a:spAutoFit/>
          </a:bodyPr>
          <a:lstStyle/>
          <a:p>
            <a:pPr algn="ctr"/>
            <a:r>
              <a:rPr lang="en-US" sz="3600" b="1">
                <a:solidFill>
                  <a:srgbClr val="FF0000"/>
                </a:solidFill>
                <a:latin typeface="Times New Roman" panose="02020603050405020304" pitchFamily="18" charset="0"/>
                <a:cs typeface="Times New Roman" panose="02020603050405020304" pitchFamily="18" charset="0"/>
              </a:rPr>
              <a:t>KẾ HOẠCH GIÁO DỤC NHÀ TRƯỜNG</a:t>
            </a:r>
          </a:p>
        </p:txBody>
      </p:sp>
      <p:sp>
        <p:nvSpPr>
          <p:cNvPr id="12" name="TextBox 11">
            <a:extLst>
              <a:ext uri="{FF2B5EF4-FFF2-40B4-BE49-F238E27FC236}">
                <a16:creationId xmlns:a16="http://schemas.microsoft.com/office/drawing/2014/main" id="{4CD28136-CF65-4D9C-A942-A354A4FF47FF}"/>
              </a:ext>
            </a:extLst>
          </p:cNvPr>
          <p:cNvSpPr txBox="1"/>
          <p:nvPr/>
        </p:nvSpPr>
        <p:spPr>
          <a:xfrm>
            <a:off x="385506" y="910086"/>
            <a:ext cx="11521359" cy="3970318"/>
          </a:xfrm>
          <a:prstGeom prst="rect">
            <a:avLst/>
          </a:prstGeom>
          <a:noFill/>
        </p:spPr>
        <p:txBody>
          <a:bodyPr wrap="square">
            <a:spAutoFit/>
          </a:bodyPr>
          <a:lstStyle/>
          <a:p>
            <a:pPr algn="just"/>
            <a:r>
              <a:rPr lang="vi-VN" sz="3600" i="0">
                <a:solidFill>
                  <a:srgbClr val="000000"/>
                </a:solidFill>
                <a:effectLst/>
                <a:latin typeface="TimesNewRomanPSMT"/>
              </a:rPr>
              <a:t>a) Mục tiêu giáo dục phù hợp với điều kiện bảo đảm chất lượng của cơ sở giáo</a:t>
            </a:r>
            <a:r>
              <a:rPr lang="en-US" sz="3600" i="0">
                <a:solidFill>
                  <a:srgbClr val="000000"/>
                </a:solidFill>
                <a:effectLst/>
                <a:latin typeface="TimesNewRomanPSMT"/>
              </a:rPr>
              <a:t> </a:t>
            </a:r>
            <a:r>
              <a:rPr lang="vi-VN" sz="3600" i="0">
                <a:solidFill>
                  <a:srgbClr val="000000"/>
                </a:solidFill>
                <a:effectLst/>
                <a:latin typeface="TimesNewRomanPSMT"/>
              </a:rPr>
              <a:t>dục;</a:t>
            </a:r>
            <a:endParaRPr lang="en-US" sz="3600" i="0">
              <a:solidFill>
                <a:srgbClr val="000000"/>
              </a:solidFill>
              <a:effectLst/>
              <a:latin typeface="TimesNewRomanPSMT"/>
            </a:endParaRPr>
          </a:p>
          <a:p>
            <a:pPr algn="just"/>
            <a:endParaRPr lang="en-US" sz="3600">
              <a:solidFill>
                <a:srgbClr val="000000"/>
              </a:solidFill>
              <a:latin typeface="TimesNewRomanPSMT"/>
            </a:endParaRPr>
          </a:p>
          <a:p>
            <a:pPr algn="just"/>
            <a:r>
              <a:rPr lang="vi-VN" sz="3600" i="0">
                <a:solidFill>
                  <a:srgbClr val="000000"/>
                </a:solidFill>
                <a:effectLst/>
                <a:latin typeface="TimesNewRomanPSMT"/>
              </a:rPr>
              <a:t>b) </a:t>
            </a:r>
            <a:r>
              <a:rPr lang="vi-VN" sz="3600" i="0">
                <a:solidFill>
                  <a:srgbClr val="FF0000"/>
                </a:solidFill>
                <a:effectLst/>
                <a:latin typeface="TimesNewRomanPSMT"/>
              </a:rPr>
              <a:t>Kế hoạch giáo dục môn học </a:t>
            </a:r>
            <a:r>
              <a:rPr lang="vi-VN" sz="3600" i="0">
                <a:solidFill>
                  <a:srgbClr val="000000"/>
                </a:solidFill>
                <a:effectLst/>
                <a:latin typeface="TimesNewRomanPSMT"/>
              </a:rPr>
              <a:t>và hoạt động giáo dục</a:t>
            </a:r>
            <a:r>
              <a:rPr lang="en-US" sz="3600" i="0">
                <a:solidFill>
                  <a:srgbClr val="000000"/>
                </a:solidFill>
                <a:effectLst/>
                <a:latin typeface="TimesNewRomanPSMT"/>
              </a:rPr>
              <a:t> </a:t>
            </a:r>
            <a:r>
              <a:rPr lang="vi-VN" sz="3600" i="0">
                <a:solidFill>
                  <a:srgbClr val="000099"/>
                </a:solidFill>
                <a:effectLst/>
                <a:latin typeface="TimesNewRomanPSMT"/>
              </a:rPr>
              <a:t>đáp ứng yêu cầu chương trình giáo dục </a:t>
            </a:r>
            <a:r>
              <a:rPr lang="vi-VN" sz="3600" i="0">
                <a:solidFill>
                  <a:srgbClr val="000000"/>
                </a:solidFill>
                <a:effectLst/>
                <a:latin typeface="TimesNewRomanPSMT"/>
              </a:rPr>
              <a:t>thống</a:t>
            </a:r>
            <a:r>
              <a:rPr lang="en-US" sz="3600" i="0">
                <a:solidFill>
                  <a:srgbClr val="000000"/>
                </a:solidFill>
                <a:effectLst/>
                <a:latin typeface="TimesNewRomanPSMT"/>
              </a:rPr>
              <a:t> </a:t>
            </a:r>
            <a:r>
              <a:rPr lang="vi-VN" sz="3600" i="0">
                <a:solidFill>
                  <a:srgbClr val="000000"/>
                </a:solidFill>
                <a:effectLst/>
                <a:latin typeface="TimesNewRomanPSMT"/>
              </a:rPr>
              <a:t>nhất cả nước và được </a:t>
            </a:r>
            <a:r>
              <a:rPr lang="vi-VN" sz="3600" i="0">
                <a:solidFill>
                  <a:srgbClr val="000099"/>
                </a:solidFill>
                <a:effectLst/>
                <a:latin typeface="TimesNewRomanPSMT"/>
              </a:rPr>
              <a:t>tổ chức thực hiện linh hoạt</a:t>
            </a:r>
            <a:r>
              <a:rPr lang="vi-VN" sz="3600" i="0">
                <a:solidFill>
                  <a:srgbClr val="000000"/>
                </a:solidFill>
                <a:effectLst/>
                <a:latin typeface="TimesNewRomanPSMT"/>
              </a:rPr>
              <a:t>, phù hợp với </a:t>
            </a:r>
            <a:r>
              <a:rPr lang="vi-VN" sz="3600" i="0">
                <a:solidFill>
                  <a:srgbClr val="000099"/>
                </a:solidFill>
                <a:effectLst/>
                <a:latin typeface="TimesNewRomanPSMT"/>
              </a:rPr>
              <a:t>điều kiện cụ thể</a:t>
            </a:r>
            <a:r>
              <a:rPr lang="en-US" sz="3600" i="0">
                <a:solidFill>
                  <a:srgbClr val="000099"/>
                </a:solidFill>
                <a:effectLst/>
                <a:latin typeface="TimesNewRomanPSMT"/>
              </a:rPr>
              <a:t> </a:t>
            </a:r>
            <a:r>
              <a:rPr lang="vi-VN" sz="3600" i="0">
                <a:solidFill>
                  <a:srgbClr val="000099"/>
                </a:solidFill>
                <a:effectLst/>
                <a:latin typeface="TimesNewRomanPSMT"/>
              </a:rPr>
              <a:t>của địa phương</a:t>
            </a:r>
            <a:r>
              <a:rPr lang="vi-VN" sz="3600" i="0">
                <a:solidFill>
                  <a:srgbClr val="000000"/>
                </a:solidFill>
                <a:effectLst/>
                <a:latin typeface="TimesNewRomanPSMT"/>
              </a:rPr>
              <a:t> và cơ sở giáo dục;</a:t>
            </a:r>
            <a:endParaRPr lang="en-US"/>
          </a:p>
        </p:txBody>
      </p:sp>
    </p:spTree>
    <p:extLst>
      <p:ext uri="{BB962C8B-B14F-4D97-AF65-F5344CB8AC3E}">
        <p14:creationId xmlns:p14="http://schemas.microsoft.com/office/powerpoint/2010/main" val="206044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CFA05D-A62F-4A50-AAA2-FBAA0CBAAEC8}"/>
              </a:ext>
            </a:extLst>
          </p:cNvPr>
          <p:cNvSpPr txBox="1"/>
          <p:nvPr/>
        </p:nvSpPr>
        <p:spPr>
          <a:xfrm>
            <a:off x="934065" y="207776"/>
            <a:ext cx="10972800" cy="646331"/>
          </a:xfrm>
          <a:prstGeom prst="rect">
            <a:avLst/>
          </a:prstGeom>
          <a:noFill/>
        </p:spPr>
        <p:txBody>
          <a:bodyPr wrap="square" rtlCol="0">
            <a:spAutoFit/>
          </a:bodyPr>
          <a:lstStyle/>
          <a:p>
            <a:pPr algn="ctr"/>
            <a:r>
              <a:rPr lang="en-US" sz="3600" b="1">
                <a:solidFill>
                  <a:srgbClr val="FF0000"/>
                </a:solidFill>
                <a:latin typeface="Times New Roman" panose="02020603050405020304" pitchFamily="18" charset="0"/>
                <a:cs typeface="Times New Roman" panose="02020603050405020304" pitchFamily="18" charset="0"/>
              </a:rPr>
              <a:t>KẾ HOẠCH GIÁO DỤC NHÀ TRƯỜNG</a:t>
            </a:r>
          </a:p>
        </p:txBody>
      </p:sp>
      <p:sp>
        <p:nvSpPr>
          <p:cNvPr id="12" name="TextBox 11">
            <a:extLst>
              <a:ext uri="{FF2B5EF4-FFF2-40B4-BE49-F238E27FC236}">
                <a16:creationId xmlns:a16="http://schemas.microsoft.com/office/drawing/2014/main" id="{4CD28136-CF65-4D9C-A942-A354A4FF47FF}"/>
              </a:ext>
            </a:extLst>
          </p:cNvPr>
          <p:cNvSpPr txBox="1"/>
          <p:nvPr/>
        </p:nvSpPr>
        <p:spPr>
          <a:xfrm>
            <a:off x="385506" y="910086"/>
            <a:ext cx="11521359" cy="4832092"/>
          </a:xfrm>
          <a:prstGeom prst="rect">
            <a:avLst/>
          </a:prstGeom>
          <a:noFill/>
        </p:spPr>
        <p:txBody>
          <a:bodyPr wrap="square">
            <a:spAutoFit/>
          </a:bodyPr>
          <a:lstStyle/>
          <a:p>
            <a:pPr algn="just">
              <a:spcBef>
                <a:spcPts val="600"/>
              </a:spcBef>
              <a:spcAft>
                <a:spcPts val="600"/>
              </a:spcAft>
            </a:pPr>
            <a:r>
              <a:rPr lang="vi-VN" sz="3600" i="0">
                <a:solidFill>
                  <a:srgbClr val="000000"/>
                </a:solidFill>
                <a:effectLst/>
                <a:latin typeface="TimesNewRomanPSMT"/>
              </a:rPr>
              <a:t>c) Kế hoạch tổ chức các hoạt động giáo dục chung trong cơ sở giáo dục và</a:t>
            </a:r>
            <a:r>
              <a:rPr lang="en-US" sz="3600" i="0">
                <a:solidFill>
                  <a:srgbClr val="000000"/>
                </a:solidFill>
                <a:effectLst/>
                <a:latin typeface="TimesNewRomanPSMT"/>
              </a:rPr>
              <a:t> </a:t>
            </a:r>
            <a:r>
              <a:rPr lang="vi-VN" sz="3600" i="0">
                <a:solidFill>
                  <a:srgbClr val="000000"/>
                </a:solidFill>
                <a:effectLst/>
                <a:latin typeface="TimesNewRomanPSMT"/>
              </a:rPr>
              <a:t>tổ chức cho giáo viên, nhân viên, người lao</a:t>
            </a:r>
            <a:r>
              <a:rPr lang="en-US" sz="3600" i="0">
                <a:solidFill>
                  <a:srgbClr val="000000"/>
                </a:solidFill>
                <a:effectLst/>
                <a:latin typeface="TimesNewRomanPSMT"/>
              </a:rPr>
              <a:t> đ</a:t>
            </a:r>
            <a:r>
              <a:rPr lang="vi-VN" sz="3600" i="0">
                <a:solidFill>
                  <a:srgbClr val="000000"/>
                </a:solidFill>
                <a:effectLst/>
                <a:latin typeface="TimesNewRomanPSMT"/>
              </a:rPr>
              <a:t>ộng và học sinh tham gia hoạt động</a:t>
            </a:r>
            <a:r>
              <a:rPr lang="en-US" sz="3600" i="0">
                <a:solidFill>
                  <a:srgbClr val="000000"/>
                </a:solidFill>
                <a:effectLst/>
                <a:latin typeface="TimesNewRomanPSMT"/>
              </a:rPr>
              <a:t> </a:t>
            </a:r>
            <a:r>
              <a:rPr lang="vi-VN" sz="3600" i="0">
                <a:solidFill>
                  <a:srgbClr val="000000"/>
                </a:solidFill>
                <a:effectLst/>
                <a:latin typeface="TimesNewRomanPSMT"/>
              </a:rPr>
              <a:t>xã hội, phục vụ cộng đồng;</a:t>
            </a:r>
            <a:endParaRPr lang="en-US" sz="3600" i="0">
              <a:solidFill>
                <a:srgbClr val="000000"/>
              </a:solidFill>
              <a:effectLst/>
              <a:latin typeface="TimesNewRomanPSMT"/>
            </a:endParaRPr>
          </a:p>
          <a:p>
            <a:pPr algn="just">
              <a:spcBef>
                <a:spcPts val="600"/>
              </a:spcBef>
              <a:spcAft>
                <a:spcPts val="600"/>
              </a:spcAft>
            </a:pPr>
            <a:r>
              <a:rPr lang="vi-VN" sz="3600" i="0">
                <a:effectLst/>
                <a:latin typeface="TimesNewRomanPSMT"/>
              </a:rPr>
              <a:t>d) Kế hoạch huy động, bố trí và sử dụng các nguồn lực để tổ chức thực hiện,</a:t>
            </a:r>
            <a:r>
              <a:rPr lang="en-US" sz="3600" i="0">
                <a:effectLst/>
                <a:latin typeface="TimesNewRomanPSMT"/>
              </a:rPr>
              <a:t> </a:t>
            </a:r>
            <a:r>
              <a:rPr lang="vi-VN" sz="3600" i="0">
                <a:effectLst/>
                <a:latin typeface="TimesNewRomanPSMT"/>
              </a:rPr>
              <a:t>bảo đảm khả thi, chất lượng và hiệu quả;</a:t>
            </a:r>
            <a:endParaRPr lang="en-US" sz="3600" i="0">
              <a:effectLst/>
              <a:latin typeface="TimesNewRomanPSMT"/>
            </a:endParaRPr>
          </a:p>
          <a:p>
            <a:pPr algn="just">
              <a:spcBef>
                <a:spcPts val="600"/>
              </a:spcBef>
              <a:spcAft>
                <a:spcPts val="600"/>
              </a:spcAft>
            </a:pPr>
            <a:r>
              <a:rPr lang="vi-VN" sz="3600" i="0">
                <a:solidFill>
                  <a:srgbClr val="000000"/>
                </a:solidFill>
                <a:effectLst/>
                <a:latin typeface="TimesNewRomanPSMT"/>
              </a:rPr>
              <a:t>đ) Các hoạt động giáo dục đặc thù đối với các cơ sở giáo dục chuyên biệt.</a:t>
            </a:r>
            <a:endParaRPr lang="en-US" sz="3600" i="0">
              <a:solidFill>
                <a:srgbClr val="000000"/>
              </a:solidFill>
              <a:effectLst/>
              <a:latin typeface="TimesNewRomanPSMT"/>
            </a:endParaRPr>
          </a:p>
        </p:txBody>
      </p:sp>
    </p:spTree>
    <p:extLst>
      <p:ext uri="{BB962C8B-B14F-4D97-AF65-F5344CB8AC3E}">
        <p14:creationId xmlns:p14="http://schemas.microsoft.com/office/powerpoint/2010/main" val="79564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1"/>
          <p:cNvSpPr>
            <a:spLocks noGrp="1"/>
          </p:cNvSpPr>
          <p:nvPr>
            <p:ph type="title"/>
          </p:nvPr>
        </p:nvSpPr>
        <p:spPr>
          <a:xfrm>
            <a:off x="560833" y="428954"/>
            <a:ext cx="11353799" cy="869494"/>
          </a:xfrm>
        </p:spPr>
        <p:txBody>
          <a:bodyPr>
            <a:normAutofit/>
          </a:bodyPr>
          <a:lstStyle/>
          <a:p>
            <a:pPr algn="ctr"/>
            <a:r>
              <a:rPr lang="en-US" altLang="x-none" sz="3200" b="1" dirty="0">
                <a:solidFill>
                  <a:srgbClr val="FF0000"/>
                </a:solidFill>
                <a:latin typeface="Times New Roman" pitchFamily="18" charset="0"/>
                <a:ea typeface="Arial" charset="0"/>
                <a:cs typeface="Times New Roman" pitchFamily="18" charset="0"/>
              </a:rPr>
              <a:t>CÁC BƯỚC </a:t>
            </a:r>
            <a:r>
              <a:rPr lang="en-US" altLang="x-none" sz="3200" b="1">
                <a:solidFill>
                  <a:srgbClr val="FF0000"/>
                </a:solidFill>
                <a:latin typeface="Times New Roman" pitchFamily="18" charset="0"/>
                <a:ea typeface="Arial" charset="0"/>
                <a:cs typeface="Times New Roman" pitchFamily="18" charset="0"/>
              </a:rPr>
              <a:t>XÂY DỰNG KẾ HOẠCH GIÁO DỤC MÔN HỌC</a:t>
            </a:r>
            <a:endParaRPr lang="en-US" altLang="x-none" b="1" dirty="0">
              <a:solidFill>
                <a:srgbClr val="FF0000"/>
              </a:solidFill>
              <a:latin typeface="Times New Roman" pitchFamily="18" charset="0"/>
              <a:ea typeface="Arial" charset="0"/>
              <a:cs typeface="Times New Roman" pitchFamily="18" charset="0"/>
            </a:endParaRPr>
          </a:p>
        </p:txBody>
      </p:sp>
      <p:sp>
        <p:nvSpPr>
          <p:cNvPr id="3" name="Block Arc 2">
            <a:extLst>
              <a:ext uri="{FF2B5EF4-FFF2-40B4-BE49-F238E27FC236}">
                <a16:creationId xmlns:a16="http://schemas.microsoft.com/office/drawing/2014/main" id="{B0600D0F-79DC-4488-8CBF-51F4FFB248FE}"/>
              </a:ext>
            </a:extLst>
          </p:cNvPr>
          <p:cNvSpPr/>
          <p:nvPr/>
        </p:nvSpPr>
        <p:spPr>
          <a:xfrm>
            <a:off x="-5374126" y="334620"/>
            <a:ext cx="6904489" cy="6904489"/>
          </a:xfrm>
          <a:prstGeom prst="blockArc">
            <a:avLst>
              <a:gd name="adj1" fmla="val 18900000"/>
              <a:gd name="adj2" fmla="val 2700000"/>
              <a:gd name="adj3" fmla="val 313"/>
            </a:avLst>
          </a:prstGeom>
        </p:spPr>
        <p:style>
          <a:lnRef idx="1">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4" name="Freeform: Shape 3">
            <a:extLst>
              <a:ext uri="{FF2B5EF4-FFF2-40B4-BE49-F238E27FC236}">
                <a16:creationId xmlns:a16="http://schemas.microsoft.com/office/drawing/2014/main" id="{9561AB49-50AA-46B0-83E6-EBE0A89F2E29}"/>
              </a:ext>
            </a:extLst>
          </p:cNvPr>
          <p:cNvSpPr/>
          <p:nvPr/>
        </p:nvSpPr>
        <p:spPr>
          <a:xfrm>
            <a:off x="1003769" y="1616583"/>
            <a:ext cx="10555386" cy="789081"/>
          </a:xfrm>
          <a:custGeom>
            <a:avLst/>
            <a:gdLst>
              <a:gd name="connsiteX0" fmla="*/ 0 w 10555386"/>
              <a:gd name="connsiteY0" fmla="*/ 0 h 789081"/>
              <a:gd name="connsiteX1" fmla="*/ 10555386 w 10555386"/>
              <a:gd name="connsiteY1" fmla="*/ 0 h 789081"/>
              <a:gd name="connsiteX2" fmla="*/ 10555386 w 10555386"/>
              <a:gd name="connsiteY2" fmla="*/ 789081 h 789081"/>
              <a:gd name="connsiteX3" fmla="*/ 0 w 10555386"/>
              <a:gd name="connsiteY3" fmla="*/ 789081 h 789081"/>
              <a:gd name="connsiteX4" fmla="*/ 0 w 10555386"/>
              <a:gd name="connsiteY4" fmla="*/ 0 h 78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386" h="789081">
                <a:moveTo>
                  <a:pt x="0" y="0"/>
                </a:moveTo>
                <a:lnTo>
                  <a:pt x="10555386" y="0"/>
                </a:lnTo>
                <a:lnTo>
                  <a:pt x="10555386" y="789081"/>
                </a:lnTo>
                <a:lnTo>
                  <a:pt x="0" y="789081"/>
                </a:lnTo>
                <a:lnTo>
                  <a:pt x="0" y="0"/>
                </a:lnTo>
                <a:close/>
              </a:path>
            </a:pathLst>
          </a:custGeom>
          <a:solidFill>
            <a:schemeClr val="accent2">
              <a:lumMod val="20000"/>
              <a:lumOff val="80000"/>
            </a:scheme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62633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b="1" kern="1200">
                <a:solidFill>
                  <a:srgbClr val="002060"/>
                </a:solidFill>
                <a:latin typeface="Times New Roman" pitchFamily="18" charset="0"/>
                <a:ea typeface="Arial" charset="0"/>
                <a:cs typeface="Times New Roman" pitchFamily="18" charset="0"/>
              </a:rPr>
              <a:t>Bước 1</a:t>
            </a:r>
            <a:r>
              <a:rPr lang="en-US" sz="3200" kern="1200">
                <a:solidFill>
                  <a:srgbClr val="002060"/>
                </a:solidFill>
                <a:latin typeface="Times New Roman" pitchFamily="18" charset="0"/>
                <a:ea typeface="Arial" charset="0"/>
                <a:cs typeface="Times New Roman" pitchFamily="18" charset="0"/>
              </a:rPr>
              <a:t>: Rà </a:t>
            </a:r>
            <a:r>
              <a:rPr lang="en-US" sz="3200" kern="1200" dirty="0" err="1">
                <a:solidFill>
                  <a:srgbClr val="002060"/>
                </a:solidFill>
                <a:latin typeface="Times New Roman" pitchFamily="18" charset="0"/>
                <a:ea typeface="Arial" charset="0"/>
                <a:cs typeface="Times New Roman" pitchFamily="18" charset="0"/>
              </a:rPr>
              <a:t>soát</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tinh</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giảm</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nội</a:t>
            </a:r>
            <a:r>
              <a:rPr lang="en-US" sz="3200" kern="1200" dirty="0">
                <a:solidFill>
                  <a:srgbClr val="002060"/>
                </a:solidFill>
                <a:latin typeface="Times New Roman" pitchFamily="18" charset="0"/>
                <a:ea typeface="Arial" charset="0"/>
                <a:cs typeface="Times New Roman" pitchFamily="18" charset="0"/>
              </a:rPr>
              <a:t> dung </a:t>
            </a:r>
            <a:r>
              <a:rPr lang="en-US" sz="3200" kern="1200" dirty="0" err="1">
                <a:solidFill>
                  <a:srgbClr val="002060"/>
                </a:solidFill>
                <a:latin typeface="Times New Roman" pitchFamily="18" charset="0"/>
                <a:ea typeface="Arial" charset="0"/>
                <a:cs typeface="Times New Roman" pitchFamily="18" charset="0"/>
              </a:rPr>
              <a:t>dạy</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học</a:t>
            </a:r>
            <a:r>
              <a:rPr lang="en-US" sz="3200" kern="1200" dirty="0">
                <a:solidFill>
                  <a:srgbClr val="002060"/>
                </a:solidFill>
                <a:latin typeface="Times New Roman" pitchFamily="18" charset="0"/>
                <a:ea typeface="Arial" charset="0"/>
                <a:cs typeface="Times New Roman" pitchFamily="18" charset="0"/>
              </a:rPr>
              <a:t> </a:t>
            </a:r>
            <a:endParaRPr lang="en-US" sz="3200" kern="1200" dirty="0">
              <a:latin typeface="Times New Roman" pitchFamily="18" charset="0"/>
              <a:ea typeface="Arial" charset="0"/>
              <a:cs typeface="Times New Roman" pitchFamily="18" charset="0"/>
            </a:endParaRPr>
          </a:p>
        </p:txBody>
      </p:sp>
      <p:sp>
        <p:nvSpPr>
          <p:cNvPr id="8" name="Oval 7">
            <a:extLst>
              <a:ext uri="{FF2B5EF4-FFF2-40B4-BE49-F238E27FC236}">
                <a16:creationId xmlns:a16="http://schemas.microsoft.com/office/drawing/2014/main" id="{6AEF9D3C-9601-4A6E-95F3-918AA12A4BBA}"/>
              </a:ext>
            </a:extLst>
          </p:cNvPr>
          <p:cNvSpPr/>
          <p:nvPr/>
        </p:nvSpPr>
        <p:spPr>
          <a:xfrm>
            <a:off x="531810" y="1557530"/>
            <a:ext cx="986351" cy="986351"/>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Freeform: Shape 8">
            <a:extLst>
              <a:ext uri="{FF2B5EF4-FFF2-40B4-BE49-F238E27FC236}">
                <a16:creationId xmlns:a16="http://schemas.microsoft.com/office/drawing/2014/main" id="{AD4C1D4E-33C8-48D4-8C54-1D40AD9F55C2}"/>
              </a:ext>
            </a:extLst>
          </p:cNvPr>
          <p:cNvSpPr/>
          <p:nvPr/>
        </p:nvSpPr>
        <p:spPr>
          <a:xfrm>
            <a:off x="1528179" y="2765106"/>
            <a:ext cx="10102987" cy="789081"/>
          </a:xfrm>
          <a:custGeom>
            <a:avLst/>
            <a:gdLst>
              <a:gd name="connsiteX0" fmla="*/ 0 w 10102987"/>
              <a:gd name="connsiteY0" fmla="*/ 0 h 789081"/>
              <a:gd name="connsiteX1" fmla="*/ 10102987 w 10102987"/>
              <a:gd name="connsiteY1" fmla="*/ 0 h 789081"/>
              <a:gd name="connsiteX2" fmla="*/ 10102987 w 10102987"/>
              <a:gd name="connsiteY2" fmla="*/ 789081 h 789081"/>
              <a:gd name="connsiteX3" fmla="*/ 0 w 10102987"/>
              <a:gd name="connsiteY3" fmla="*/ 789081 h 789081"/>
              <a:gd name="connsiteX4" fmla="*/ 0 w 10102987"/>
              <a:gd name="connsiteY4" fmla="*/ 0 h 78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2987" h="789081">
                <a:moveTo>
                  <a:pt x="0" y="0"/>
                </a:moveTo>
                <a:lnTo>
                  <a:pt x="10102987" y="0"/>
                </a:lnTo>
                <a:lnTo>
                  <a:pt x="10102987" y="789081"/>
                </a:lnTo>
                <a:lnTo>
                  <a:pt x="0" y="789081"/>
                </a:lnTo>
                <a:lnTo>
                  <a:pt x="0" y="0"/>
                </a:lnTo>
                <a:close/>
              </a:path>
            </a:pathLst>
          </a:custGeom>
          <a:solidFill>
            <a:srgbClr val="FFC00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62633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b="1" kern="1200" dirty="0" err="1">
                <a:solidFill>
                  <a:srgbClr val="002060"/>
                </a:solidFill>
                <a:latin typeface="Times New Roman" pitchFamily="18" charset="0"/>
                <a:ea typeface="Arial" charset="0"/>
                <a:cs typeface="Times New Roman" pitchFamily="18" charset="0"/>
              </a:rPr>
              <a:t>Bước</a:t>
            </a:r>
            <a:r>
              <a:rPr lang="en-US" sz="3200" b="1" kern="1200" dirty="0">
                <a:solidFill>
                  <a:srgbClr val="002060"/>
                </a:solidFill>
                <a:latin typeface="Times New Roman" pitchFamily="18" charset="0"/>
                <a:ea typeface="Arial" charset="0"/>
                <a:cs typeface="Times New Roman" pitchFamily="18" charset="0"/>
              </a:rPr>
              <a:t> 2</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Tích</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hợp</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nội</a:t>
            </a:r>
            <a:r>
              <a:rPr lang="en-US" sz="3200" kern="1200" dirty="0">
                <a:solidFill>
                  <a:srgbClr val="002060"/>
                </a:solidFill>
                <a:latin typeface="Times New Roman" pitchFamily="18" charset="0"/>
                <a:ea typeface="Arial" charset="0"/>
                <a:cs typeface="Times New Roman" pitchFamily="18" charset="0"/>
              </a:rPr>
              <a:t> dung </a:t>
            </a:r>
            <a:r>
              <a:rPr lang="en-US" sz="3200" kern="1200" dirty="0" err="1">
                <a:solidFill>
                  <a:srgbClr val="002060"/>
                </a:solidFill>
                <a:latin typeface="Times New Roman" pitchFamily="18" charset="0"/>
                <a:ea typeface="Arial" charset="0"/>
                <a:cs typeface="Times New Roman" pitchFamily="18" charset="0"/>
              </a:rPr>
              <a:t>kiến</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thức</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các</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bài</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liên</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quan</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thành</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bài</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học</a:t>
            </a:r>
            <a:r>
              <a:rPr lang="en-US" sz="3200" kern="1200" dirty="0">
                <a:solidFill>
                  <a:srgbClr val="002060"/>
                </a:solidFill>
                <a:latin typeface="Times New Roman" pitchFamily="18" charset="0"/>
                <a:ea typeface="Arial" charset="0"/>
                <a:cs typeface="Times New Roman" pitchFamily="18" charset="0"/>
              </a:rPr>
              <a:t>/</a:t>
            </a:r>
            <a:r>
              <a:rPr lang="en-US" sz="3200" kern="1200" dirty="0" err="1">
                <a:solidFill>
                  <a:srgbClr val="002060"/>
                </a:solidFill>
                <a:latin typeface="Times New Roman" pitchFamily="18" charset="0"/>
                <a:ea typeface="Arial" charset="0"/>
                <a:cs typeface="Times New Roman" pitchFamily="18" charset="0"/>
              </a:rPr>
              <a:t>chủ</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đề</a:t>
            </a:r>
            <a:endParaRPr lang="en-US" sz="3200" kern="1200" dirty="0">
              <a:latin typeface="Times New Roman" pitchFamily="18" charset="0"/>
              <a:ea typeface="Arial" charset="0"/>
              <a:cs typeface="Times New Roman" pitchFamily="18" charset="0"/>
            </a:endParaRPr>
          </a:p>
        </p:txBody>
      </p:sp>
      <p:sp>
        <p:nvSpPr>
          <p:cNvPr id="10" name="Oval 9">
            <a:extLst>
              <a:ext uri="{FF2B5EF4-FFF2-40B4-BE49-F238E27FC236}">
                <a16:creationId xmlns:a16="http://schemas.microsoft.com/office/drawing/2014/main" id="{A3598996-3373-4EDF-AAD3-B168CC9826CB}"/>
              </a:ext>
            </a:extLst>
          </p:cNvPr>
          <p:cNvSpPr/>
          <p:nvPr/>
        </p:nvSpPr>
        <p:spPr>
          <a:xfrm>
            <a:off x="962992" y="2682240"/>
            <a:ext cx="986351" cy="1025420"/>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Freeform: Shape 10">
            <a:extLst>
              <a:ext uri="{FF2B5EF4-FFF2-40B4-BE49-F238E27FC236}">
                <a16:creationId xmlns:a16="http://schemas.microsoft.com/office/drawing/2014/main" id="{4C109D89-63FC-49EA-9E68-C6CE31A16C8C}"/>
              </a:ext>
            </a:extLst>
          </p:cNvPr>
          <p:cNvSpPr/>
          <p:nvPr/>
        </p:nvSpPr>
        <p:spPr>
          <a:xfrm>
            <a:off x="1456168" y="3984237"/>
            <a:ext cx="10102987" cy="789081"/>
          </a:xfrm>
          <a:custGeom>
            <a:avLst/>
            <a:gdLst>
              <a:gd name="connsiteX0" fmla="*/ 0 w 10102987"/>
              <a:gd name="connsiteY0" fmla="*/ 0 h 789081"/>
              <a:gd name="connsiteX1" fmla="*/ 10102987 w 10102987"/>
              <a:gd name="connsiteY1" fmla="*/ 0 h 789081"/>
              <a:gd name="connsiteX2" fmla="*/ 10102987 w 10102987"/>
              <a:gd name="connsiteY2" fmla="*/ 789081 h 789081"/>
              <a:gd name="connsiteX3" fmla="*/ 0 w 10102987"/>
              <a:gd name="connsiteY3" fmla="*/ 789081 h 789081"/>
              <a:gd name="connsiteX4" fmla="*/ 0 w 10102987"/>
              <a:gd name="connsiteY4" fmla="*/ 0 h 78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2987" h="789081">
                <a:moveTo>
                  <a:pt x="0" y="0"/>
                </a:moveTo>
                <a:lnTo>
                  <a:pt x="10102987" y="0"/>
                </a:lnTo>
                <a:lnTo>
                  <a:pt x="10102987" y="789081"/>
                </a:lnTo>
                <a:lnTo>
                  <a:pt x="0" y="789081"/>
                </a:lnTo>
                <a:lnTo>
                  <a:pt x="0" y="0"/>
                </a:lnTo>
                <a:close/>
              </a:path>
            </a:pathLst>
          </a:custGeom>
          <a:solidFill>
            <a:srgbClr val="92D05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62633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b="1" kern="1200" dirty="0" err="1">
                <a:solidFill>
                  <a:srgbClr val="002060"/>
                </a:solidFill>
                <a:latin typeface="Times New Roman" pitchFamily="18" charset="0"/>
                <a:ea typeface="Arial" charset="0"/>
                <a:cs typeface="Times New Roman" pitchFamily="18" charset="0"/>
              </a:rPr>
              <a:t>Bước</a:t>
            </a:r>
            <a:r>
              <a:rPr lang="en-US" sz="3200" b="1" kern="1200" dirty="0">
                <a:solidFill>
                  <a:srgbClr val="002060"/>
                </a:solidFill>
                <a:latin typeface="Times New Roman" pitchFamily="18" charset="0"/>
                <a:ea typeface="Arial" charset="0"/>
                <a:cs typeface="Times New Roman" pitchFamily="18" charset="0"/>
              </a:rPr>
              <a:t> 3</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Xây</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dựng</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nội</a:t>
            </a:r>
            <a:r>
              <a:rPr lang="en-US" sz="3200" kern="1200" dirty="0">
                <a:solidFill>
                  <a:srgbClr val="002060"/>
                </a:solidFill>
                <a:latin typeface="Times New Roman" pitchFamily="18" charset="0"/>
                <a:ea typeface="Arial" charset="0"/>
                <a:cs typeface="Times New Roman" pitchFamily="18" charset="0"/>
              </a:rPr>
              <a:t> dung </a:t>
            </a:r>
            <a:r>
              <a:rPr lang="en-US" sz="3200" kern="1200" dirty="0" err="1">
                <a:solidFill>
                  <a:srgbClr val="002060"/>
                </a:solidFill>
                <a:latin typeface="Times New Roman" pitchFamily="18" charset="0"/>
                <a:ea typeface="Arial" charset="0"/>
                <a:cs typeface="Times New Roman" pitchFamily="18" charset="0"/>
              </a:rPr>
              <a:t>đánh</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giá</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thường</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xuyên</a:t>
            </a:r>
            <a:r>
              <a:rPr lang="vi-VN" sz="3200" kern="1200" dirty="0">
                <a:solidFill>
                  <a:srgbClr val="002060"/>
                </a:solidFill>
                <a:latin typeface="Times New Roman" pitchFamily="18" charset="0"/>
                <a:ea typeface="Arial" charset="0"/>
                <a:cs typeface="Times New Roman" pitchFamily="18" charset="0"/>
              </a:rPr>
              <a:t> trong bài học/chủ đề</a:t>
            </a:r>
            <a:endParaRPr lang="en-US" sz="3200" kern="1200" dirty="0">
              <a:latin typeface="Times New Roman" pitchFamily="18" charset="0"/>
              <a:ea typeface="Arial" charset="0"/>
              <a:cs typeface="Times New Roman" pitchFamily="18" charset="0"/>
            </a:endParaRPr>
          </a:p>
        </p:txBody>
      </p:sp>
      <p:sp>
        <p:nvSpPr>
          <p:cNvPr id="12" name="Oval 11">
            <a:extLst>
              <a:ext uri="{FF2B5EF4-FFF2-40B4-BE49-F238E27FC236}">
                <a16:creationId xmlns:a16="http://schemas.microsoft.com/office/drawing/2014/main" id="{526E6849-9DE9-4DB7-92A3-EF569E28A43A}"/>
              </a:ext>
            </a:extLst>
          </p:cNvPr>
          <p:cNvSpPr/>
          <p:nvPr/>
        </p:nvSpPr>
        <p:spPr>
          <a:xfrm>
            <a:off x="962992" y="3885602"/>
            <a:ext cx="986351" cy="986351"/>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1BF8F52B-0109-421C-A953-018E5FC4E03E}"/>
              </a:ext>
            </a:extLst>
          </p:cNvPr>
          <p:cNvSpPr/>
          <p:nvPr/>
        </p:nvSpPr>
        <p:spPr>
          <a:xfrm>
            <a:off x="1003769" y="5168064"/>
            <a:ext cx="10555386" cy="789081"/>
          </a:xfrm>
          <a:custGeom>
            <a:avLst/>
            <a:gdLst>
              <a:gd name="connsiteX0" fmla="*/ 0 w 10555386"/>
              <a:gd name="connsiteY0" fmla="*/ 0 h 789081"/>
              <a:gd name="connsiteX1" fmla="*/ 10555386 w 10555386"/>
              <a:gd name="connsiteY1" fmla="*/ 0 h 789081"/>
              <a:gd name="connsiteX2" fmla="*/ 10555386 w 10555386"/>
              <a:gd name="connsiteY2" fmla="*/ 789081 h 789081"/>
              <a:gd name="connsiteX3" fmla="*/ 0 w 10555386"/>
              <a:gd name="connsiteY3" fmla="*/ 789081 h 789081"/>
              <a:gd name="connsiteX4" fmla="*/ 0 w 10555386"/>
              <a:gd name="connsiteY4" fmla="*/ 0 h 789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386" h="789081">
                <a:moveTo>
                  <a:pt x="0" y="0"/>
                </a:moveTo>
                <a:lnTo>
                  <a:pt x="10555386" y="0"/>
                </a:lnTo>
                <a:lnTo>
                  <a:pt x="10555386" y="789081"/>
                </a:lnTo>
                <a:lnTo>
                  <a:pt x="0" y="789081"/>
                </a:lnTo>
                <a:lnTo>
                  <a:pt x="0"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62633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b="1" kern="1200" dirty="0" err="1">
                <a:solidFill>
                  <a:srgbClr val="002060"/>
                </a:solidFill>
                <a:latin typeface="Times New Roman" pitchFamily="18" charset="0"/>
                <a:ea typeface="Arial" charset="0"/>
                <a:cs typeface="Times New Roman" pitchFamily="18" charset="0"/>
              </a:rPr>
              <a:t>Bước</a:t>
            </a:r>
            <a:r>
              <a:rPr lang="en-US" sz="3200" b="1" kern="1200" dirty="0">
                <a:solidFill>
                  <a:srgbClr val="002060"/>
                </a:solidFill>
                <a:latin typeface="Times New Roman" pitchFamily="18" charset="0"/>
                <a:ea typeface="Arial" charset="0"/>
                <a:cs typeface="Times New Roman" pitchFamily="18" charset="0"/>
              </a:rPr>
              <a:t> </a:t>
            </a:r>
            <a:r>
              <a:rPr lang="en-US" sz="3200" b="1" kern="1200">
                <a:solidFill>
                  <a:srgbClr val="002060"/>
                </a:solidFill>
                <a:latin typeface="Times New Roman" pitchFamily="18" charset="0"/>
                <a:ea typeface="Arial" charset="0"/>
                <a:cs typeface="Times New Roman" pitchFamily="18" charset="0"/>
              </a:rPr>
              <a:t>4: </a:t>
            </a:r>
            <a:r>
              <a:rPr lang="en-US" sz="3200" b="0" kern="1200">
                <a:solidFill>
                  <a:srgbClr val="002060"/>
                </a:solidFill>
                <a:latin typeface="Times New Roman" pitchFamily="18" charset="0"/>
                <a:ea typeface="Arial" charset="0"/>
                <a:cs typeface="Times New Roman" pitchFamily="18" charset="0"/>
              </a:rPr>
              <a:t>Xây</a:t>
            </a:r>
            <a:r>
              <a:rPr lang="en-US" sz="3200" b="1" kern="120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dựng</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khung</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kế</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hoạch</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giáo</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dục</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môn</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học</a:t>
            </a:r>
            <a:r>
              <a:rPr lang="en-US" sz="3200" kern="1200" dirty="0">
                <a:solidFill>
                  <a:srgbClr val="002060"/>
                </a:solidFill>
                <a:latin typeface="Times New Roman" pitchFamily="18" charset="0"/>
                <a:ea typeface="Arial" charset="0"/>
                <a:cs typeface="Times New Roman" pitchFamily="18" charset="0"/>
              </a:rPr>
              <a:t>/</a:t>
            </a:r>
            <a:r>
              <a:rPr lang="en-US" sz="3200" kern="1200" dirty="0" err="1">
                <a:solidFill>
                  <a:srgbClr val="002060"/>
                </a:solidFill>
                <a:latin typeface="Times New Roman" pitchFamily="18" charset="0"/>
                <a:ea typeface="Arial" charset="0"/>
                <a:cs typeface="Times New Roman" pitchFamily="18" charset="0"/>
              </a:rPr>
              <a:t>hoạt</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động</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giáo</a:t>
            </a:r>
            <a:r>
              <a:rPr lang="en-US" sz="3200" kern="1200" dirty="0">
                <a:solidFill>
                  <a:srgbClr val="002060"/>
                </a:solidFill>
                <a:latin typeface="Times New Roman" pitchFamily="18" charset="0"/>
                <a:ea typeface="Arial" charset="0"/>
                <a:cs typeface="Times New Roman" pitchFamily="18" charset="0"/>
              </a:rPr>
              <a:t> </a:t>
            </a:r>
            <a:r>
              <a:rPr lang="en-US" sz="3200" kern="1200" dirty="0" err="1">
                <a:solidFill>
                  <a:srgbClr val="002060"/>
                </a:solidFill>
                <a:latin typeface="Times New Roman" pitchFamily="18" charset="0"/>
                <a:ea typeface="Arial" charset="0"/>
                <a:cs typeface="Times New Roman" pitchFamily="18" charset="0"/>
              </a:rPr>
              <a:t>dục</a:t>
            </a:r>
            <a:endParaRPr lang="en-US" sz="3200" kern="1200" dirty="0">
              <a:latin typeface="Times New Roman" pitchFamily="18" charset="0"/>
              <a:ea typeface="Arial" charset="0"/>
              <a:cs typeface="Times New Roman" pitchFamily="18" charset="0"/>
            </a:endParaRPr>
          </a:p>
        </p:txBody>
      </p:sp>
      <p:sp>
        <p:nvSpPr>
          <p:cNvPr id="14" name="Oval 13">
            <a:extLst>
              <a:ext uri="{FF2B5EF4-FFF2-40B4-BE49-F238E27FC236}">
                <a16:creationId xmlns:a16="http://schemas.microsoft.com/office/drawing/2014/main" id="{4914EF0E-5409-4283-BC21-BADD604CFAF0}"/>
              </a:ext>
            </a:extLst>
          </p:cNvPr>
          <p:cNvSpPr/>
          <p:nvPr/>
        </p:nvSpPr>
        <p:spPr>
          <a:xfrm>
            <a:off x="510594" y="5069429"/>
            <a:ext cx="986351" cy="986351"/>
          </a:xfrm>
          <a:prstGeom prst="ellipse">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91737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711200" y="313135"/>
            <a:ext cx="10642599" cy="760922"/>
          </a:xfrm>
          <a:prstGeom prst="rect">
            <a:avLst/>
          </a:prstGeom>
        </p:spPr>
        <p:txBody>
          <a:bodyPr vert="horz" lIns="91440" tIns="45720" rIns="91440" bIns="45720" rtlCol="0" anchor="t">
            <a:noAutofit/>
          </a:bodyPr>
          <a:lstStyle/>
          <a:p>
            <a:pPr marL="0" marR="0" lvl="0" indent="0" defTabSz="457200" rtl="0" eaLnBrk="1" fontAlgn="auto" latinLnBrk="0" hangingPunct="1">
              <a:lnSpc>
                <a:spcPct val="150000"/>
              </a:lnSpc>
              <a:spcBef>
                <a:spcPct val="0"/>
              </a:spcBef>
              <a:spcAft>
                <a:spcPts val="0"/>
              </a:spcAft>
              <a:buClrTx/>
              <a:buSzTx/>
              <a:buFontTx/>
              <a:buNone/>
              <a:tabLst/>
              <a:defRPr/>
            </a:pPr>
            <a:r>
              <a:rPr kumimoji="0" lang="en-US" altLang="x-none" sz="2800" b="1" i="0" u="none" strike="noStrike" kern="1200" cap="none" spc="0" normalizeH="0" baseline="0" noProof="0" dirty="0" err="1">
                <a:ln>
                  <a:noFill/>
                </a:ln>
                <a:solidFill>
                  <a:srgbClr val="0070C0"/>
                </a:solidFill>
                <a:effectLst/>
                <a:uLnTx/>
                <a:uFillTx/>
                <a:latin typeface="Times New Roman" pitchFamily="18" charset="0"/>
                <a:ea typeface="Arial" charset="0"/>
                <a:cs typeface="Times New Roman" pitchFamily="18" charset="0"/>
              </a:rPr>
              <a:t>Bước</a:t>
            </a:r>
            <a:r>
              <a:rPr kumimoji="0" lang="en-US" altLang="x-none" sz="2800" b="1" i="0" u="none" strike="noStrike" kern="1200" cap="none" spc="0" normalizeH="0" baseline="0" noProof="0" dirty="0">
                <a:ln>
                  <a:noFill/>
                </a:ln>
                <a:solidFill>
                  <a:srgbClr val="0070C0"/>
                </a:solidFill>
                <a:effectLst/>
                <a:uLnTx/>
                <a:uFillTx/>
                <a:latin typeface="Times New Roman" pitchFamily="18" charset="0"/>
                <a:ea typeface="Arial" charset="0"/>
                <a:cs typeface="Times New Roman" pitchFamily="18" charset="0"/>
              </a:rPr>
              <a:t> 1:</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Rà</a:t>
            </a:r>
            <a:r>
              <a:rPr kumimoji="0" lang="en-US" altLang="x-none" sz="2800" b="1" i="0" u="none" strike="noStrike" kern="1200" cap="none" spc="0" normalizeH="0" noProof="0" dirty="0">
                <a:ln>
                  <a:noFill/>
                </a:ln>
                <a:solidFill>
                  <a:srgbClr val="0070C0"/>
                </a:solidFill>
                <a:effectLst/>
                <a:uLnTx/>
                <a:uFillTx/>
                <a:latin typeface="Times New Roman" pitchFamily="18" charset="0"/>
                <a:ea typeface="Arial" charset="0"/>
                <a:cs typeface="Times New Roman" pitchFamily="18" charset="0"/>
              </a:rPr>
              <a:t> </a:t>
            </a:r>
            <a:r>
              <a:rPr kumimoji="0" lang="en-US" altLang="x-none" sz="2800" b="1" i="0" u="none" strike="noStrike" kern="1200" cap="none" spc="0" normalizeH="0" noProof="0" dirty="0" err="1">
                <a:ln>
                  <a:noFill/>
                </a:ln>
                <a:solidFill>
                  <a:srgbClr val="0070C0"/>
                </a:solidFill>
                <a:effectLst/>
                <a:uLnTx/>
                <a:uFillTx/>
                <a:latin typeface="Times New Roman" pitchFamily="18" charset="0"/>
                <a:ea typeface="Arial" charset="0"/>
                <a:cs typeface="Times New Roman" pitchFamily="18" charset="0"/>
              </a:rPr>
              <a:t>soát</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tinh</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giản</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nội</a:t>
            </a:r>
            <a:r>
              <a:rPr lang="en-US" altLang="x-none" sz="2800" b="1" dirty="0">
                <a:solidFill>
                  <a:srgbClr val="0070C0"/>
                </a:solidFill>
                <a:latin typeface="Times New Roman" pitchFamily="18" charset="0"/>
                <a:ea typeface="Arial" charset="0"/>
                <a:cs typeface="Times New Roman" pitchFamily="18" charset="0"/>
              </a:rPr>
              <a:t> dung </a:t>
            </a:r>
            <a:r>
              <a:rPr lang="en-US" altLang="x-none" sz="2800" b="1" dirty="0" err="1">
                <a:solidFill>
                  <a:srgbClr val="0070C0"/>
                </a:solidFill>
                <a:latin typeface="Times New Roman" pitchFamily="18" charset="0"/>
                <a:ea typeface="Arial" charset="0"/>
                <a:cs typeface="Times New Roman" pitchFamily="18" charset="0"/>
              </a:rPr>
              <a:t>dạy</a:t>
            </a:r>
            <a:r>
              <a:rPr lang="en-US" altLang="x-none" sz="2800" b="1" dirty="0">
                <a:solidFill>
                  <a:srgbClr val="0070C0"/>
                </a:solidFill>
                <a:latin typeface="Times New Roman" pitchFamily="18" charset="0"/>
                <a:ea typeface="Arial" charset="0"/>
                <a:cs typeface="Times New Roman" pitchFamily="18" charset="0"/>
              </a:rPr>
              <a:t> </a:t>
            </a:r>
            <a:r>
              <a:rPr lang="en-US" altLang="x-none" sz="2800" b="1" dirty="0" err="1">
                <a:solidFill>
                  <a:srgbClr val="0070C0"/>
                </a:solidFill>
                <a:latin typeface="Times New Roman" pitchFamily="18" charset="0"/>
                <a:ea typeface="Arial" charset="0"/>
                <a:cs typeface="Times New Roman" pitchFamily="18" charset="0"/>
              </a:rPr>
              <a:t>học</a:t>
            </a:r>
            <a:r>
              <a:rPr lang="en-US" altLang="x-none" sz="2800" b="1" dirty="0">
                <a:solidFill>
                  <a:srgbClr val="0070C0"/>
                </a:solidFill>
                <a:latin typeface="Times New Roman" pitchFamily="18" charset="0"/>
                <a:ea typeface="Arial" charset="0"/>
                <a:cs typeface="Times New Roman" pitchFamily="18" charset="0"/>
              </a:rPr>
              <a:t> </a:t>
            </a:r>
            <a:br>
              <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rPr>
            </a:br>
            <a:endParaRPr kumimoji="0" lang="en-US" altLang="x-none" sz="2800" b="0" i="0" u="none" strike="noStrike" kern="1200" cap="none" spc="0" normalizeH="0" baseline="0" noProof="0" dirty="0">
              <a:ln>
                <a:noFill/>
              </a:ln>
              <a:solidFill>
                <a:schemeClr val="tx1">
                  <a:lumMod val="85000"/>
                  <a:lumOff val="15000"/>
                </a:schemeClr>
              </a:solidFill>
              <a:effectLst/>
              <a:uLnTx/>
              <a:uFillTx/>
              <a:latin typeface="Times New Roman" pitchFamily="18" charset="0"/>
              <a:ea typeface="Arial" charset="0"/>
              <a:cs typeface="Times New Roman" pitchFamily="18" charset="0"/>
            </a:endParaRPr>
          </a:p>
        </p:txBody>
      </p:sp>
      <p:pic>
        <p:nvPicPr>
          <p:cNvPr id="8" name="Picture 7">
            <a:extLst>
              <a:ext uri="{FF2B5EF4-FFF2-40B4-BE49-F238E27FC236}">
                <a16:creationId xmlns:a16="http://schemas.microsoft.com/office/drawing/2014/main" id="{B57D873A-40E1-4CC3-B010-E3CFDCB334F2}"/>
              </a:ext>
            </a:extLst>
          </p:cNvPr>
          <p:cNvPicPr>
            <a:picLocks noChangeAspect="1"/>
          </p:cNvPicPr>
          <p:nvPr/>
        </p:nvPicPr>
        <p:blipFill rotWithShape="1">
          <a:blip r:embed="rId2"/>
          <a:srcRect l="9167" t="23902" r="6875" b="5800"/>
          <a:stretch/>
        </p:blipFill>
        <p:spPr>
          <a:xfrm>
            <a:off x="1117600" y="1262829"/>
            <a:ext cx="10236199" cy="4818658"/>
          </a:xfrm>
          <a:prstGeom prst="rect">
            <a:avLst/>
          </a:prstGeom>
        </p:spPr>
      </p:pic>
    </p:spTree>
    <p:extLst>
      <p:ext uri="{BB962C8B-B14F-4D97-AF65-F5344CB8AC3E}">
        <p14:creationId xmlns:p14="http://schemas.microsoft.com/office/powerpoint/2010/main" val="178079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3587</TotalTime>
  <Words>3178</Words>
  <Application>Microsoft Office PowerPoint</Application>
  <PresentationFormat>Widescreen</PresentationFormat>
  <Paragraphs>279</Paragraphs>
  <Slides>33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Athelas</vt:lpstr>
      <vt:lpstr>Calibri</vt:lpstr>
      <vt:lpstr>Calibri Light</vt:lpstr>
      <vt:lpstr>Times New Roman</vt:lpstr>
      <vt:lpstr>TimesNewRomanPSMT</vt:lpstr>
      <vt:lpstr>Office Theme</vt:lpstr>
      <vt:lpstr>TẬP HUẤN  TỔ TRƯỞNG CHUYÊN MÔN VỀ XÂY DỰNG KẾ HOẠCH GIÁO DỤC MÔN HỌC/HOẠT ĐỘNG GIÁO DỤC MÔN: CÔNG NGHỆ - THCS </vt:lpstr>
      <vt:lpstr>PowerPoint Presentation</vt:lpstr>
      <vt:lpstr>MỤC TIÊU</vt:lpstr>
      <vt:lpstr>PowerPoint Presentation</vt:lpstr>
      <vt:lpstr>PowerPoint Presentation</vt:lpstr>
      <vt:lpstr>PowerPoint Presentation</vt:lpstr>
      <vt:lpstr>PowerPoint Presentation</vt:lpstr>
      <vt:lpstr>CÁC BƯỚC XÂY DỰNG KẾ HOẠCH GIÁO DỤC MÔN HỌC</vt:lpstr>
      <vt:lpstr>PowerPoint Presentation</vt:lpstr>
      <vt:lpstr>PowerPoint Presentation</vt:lpstr>
      <vt:lpstr>PowerPoint Presentation</vt:lpstr>
      <vt:lpstr>PowerPoint Presentation</vt:lpstr>
      <vt:lpstr>PowerPoint Presentation</vt:lpstr>
      <vt:lpstr>PowerPoint Presentation</vt:lpstr>
      <vt:lpstr>Bước 3: Xây dựng nội dung đánh giá thường xuyên trong bài học/chủ đề </vt:lpstr>
      <vt:lpstr>  </vt:lpstr>
      <vt:lpstr>Bước 2: Tích hợp nội dung kiến thức các bài liên quan thành bài học/chủ đề: CN 6 HK1 </vt:lpstr>
      <vt:lpstr>PowerPoint Presentation</vt:lpstr>
      <vt:lpstr>PowerPoint Presentation</vt:lpstr>
      <vt:lpstr>PowerPoint Presentation</vt:lpstr>
      <vt:lpstr>PHẦN 2: KIỂM TRA ĐÁNH GIÁ </vt:lpstr>
      <vt:lpstr>PHẦN 2: KIỂM TRA ĐÁNH GIÁ </vt:lpstr>
      <vt:lpstr>PHẦN 2: KIỂM TRA ĐÁNH GIÁ </vt:lpstr>
      <vt:lpstr>PHẦN 2: KIỂM TRA ĐÁNH GIÁ </vt:lpstr>
      <vt:lpstr>PHẦN 2: KIỂM TRA ĐÁNH GIÁ </vt:lpstr>
      <vt:lpstr>PHẦN 2: KIỂM TRA ĐÁNH GIÁ </vt:lpstr>
      <vt:lpstr>PHẦN 2: KIỂM TRA ĐÁNH GIÁ </vt:lpstr>
      <vt:lpstr>PHẦN 2: KIỂM TRA ĐÁNH GIÁ </vt:lpstr>
      <vt:lpstr>PHẦN 2: KIỂM TRA ĐÁNH GIÁ </vt:lpstr>
      <vt:lpstr>PHẦN 2: KIỂM TRA ĐÁNH GIÁ </vt:lpstr>
      <vt:lpstr>Hoạt động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DỤC STEM TRONG CHƯƠNG TRÌNH  GIÁO DỤC PHỔ THÔNG 2018</dc:title>
  <dc:creator>Microsoft Office User</dc:creator>
  <cp:lastModifiedBy>Trung Giang</cp:lastModifiedBy>
  <cp:revision>193</cp:revision>
  <dcterms:created xsi:type="dcterms:W3CDTF">2019-10-19T14:50:49Z</dcterms:created>
  <dcterms:modified xsi:type="dcterms:W3CDTF">2020-11-23T01:59:03Z</dcterms:modified>
</cp:coreProperties>
</file>