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wma" ContentType="audio/x-ms-wma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798" r:id="rId16"/>
    <p:sldId id="799" r:id="rId17"/>
    <p:sldId id="800" r:id="rId18"/>
    <p:sldId id="269" r:id="rId19"/>
    <p:sldId id="79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7" autoAdjust="0"/>
  </p:normalViewPr>
  <p:slideViewPr>
    <p:cSldViewPr snapToGrid="0">
      <p:cViewPr varScale="1">
        <p:scale>
          <a:sx n="52" d="100"/>
          <a:sy n="52" d="100"/>
        </p:scale>
        <p:origin x="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e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B37AF-7ACE-4269-8C3F-9DD2C63039DC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AEE54-9343-4341-817A-03934B4E6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9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AEE54-9343-4341-817A-03934B4E68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28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AEE54-9343-4341-817A-03934B4E68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28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e0680dcfec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e0680dcfec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5807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F5963-472F-46A5-AD80-DFBE175334D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00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34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33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xfrm>
            <a:off x="951200" y="593367"/>
            <a:ext cx="102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2"/>
          <p:cNvSpPr txBox="1">
            <a:spLocks noGrp="1"/>
          </p:cNvSpPr>
          <p:nvPr>
            <p:ph type="subTitle" idx="1"/>
          </p:nvPr>
        </p:nvSpPr>
        <p:spPr>
          <a:xfrm>
            <a:off x="954748" y="4073433"/>
            <a:ext cx="3020000" cy="4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 sz="2667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subTitle" idx="2"/>
          </p:nvPr>
        </p:nvSpPr>
        <p:spPr>
          <a:xfrm>
            <a:off x="954767" y="4489700"/>
            <a:ext cx="3020000" cy="12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2"/>
          <p:cNvSpPr txBox="1">
            <a:spLocks noGrp="1"/>
          </p:cNvSpPr>
          <p:nvPr>
            <p:ph type="subTitle" idx="3"/>
          </p:nvPr>
        </p:nvSpPr>
        <p:spPr>
          <a:xfrm>
            <a:off x="4585999" y="4073433"/>
            <a:ext cx="3020000" cy="4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 sz="2667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subTitle" idx="4"/>
          </p:nvPr>
        </p:nvSpPr>
        <p:spPr>
          <a:xfrm>
            <a:off x="4586009" y="4489700"/>
            <a:ext cx="3020000" cy="12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subTitle" idx="5"/>
          </p:nvPr>
        </p:nvSpPr>
        <p:spPr>
          <a:xfrm>
            <a:off x="8217265" y="4073433"/>
            <a:ext cx="3020000" cy="4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 sz="2667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subTitle" idx="6"/>
          </p:nvPr>
        </p:nvSpPr>
        <p:spPr>
          <a:xfrm>
            <a:off x="8217268" y="4489700"/>
            <a:ext cx="3020000" cy="12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2"/>
          <p:cNvSpPr txBox="1">
            <a:spLocks noGrp="1"/>
          </p:cNvSpPr>
          <p:nvPr>
            <p:ph type="title" idx="7" hasCustomPrompt="1"/>
          </p:nvPr>
        </p:nvSpPr>
        <p:spPr>
          <a:xfrm>
            <a:off x="1946333" y="2543200"/>
            <a:ext cx="10368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94" name="Google Shape;194;p22"/>
          <p:cNvSpPr txBox="1">
            <a:spLocks noGrp="1"/>
          </p:cNvSpPr>
          <p:nvPr>
            <p:ph type="title" idx="8" hasCustomPrompt="1"/>
          </p:nvPr>
        </p:nvSpPr>
        <p:spPr>
          <a:xfrm>
            <a:off x="5577600" y="2543200"/>
            <a:ext cx="10368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95" name="Google Shape;195;p22"/>
          <p:cNvSpPr txBox="1">
            <a:spLocks noGrp="1"/>
          </p:cNvSpPr>
          <p:nvPr>
            <p:ph type="title" idx="9" hasCustomPrompt="1"/>
          </p:nvPr>
        </p:nvSpPr>
        <p:spPr>
          <a:xfrm>
            <a:off x="9208867" y="2543200"/>
            <a:ext cx="10368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pic>
        <p:nvPicPr>
          <p:cNvPr id="196" name="Google Shape;196;p22"/>
          <p:cNvPicPr preferRelativeResize="0"/>
          <p:nvPr/>
        </p:nvPicPr>
        <p:blipFill rotWithShape="1">
          <a:blip r:embed="rId3">
            <a:alphaModFix/>
          </a:blip>
          <a:srcRect l="37472" b="40877"/>
          <a:stretch/>
        </p:blipFill>
        <p:spPr>
          <a:xfrm rot="6">
            <a:off x="1" y="5607201"/>
            <a:ext cx="1405388" cy="12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07433" y="5573352"/>
            <a:ext cx="1519212" cy="1601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2"/>
          <p:cNvPicPr preferRelativeResize="0"/>
          <p:nvPr/>
        </p:nvPicPr>
        <p:blipFill rotWithShape="1">
          <a:blip r:embed="rId3">
            <a:alphaModFix/>
          </a:blip>
          <a:srcRect l="37472" b="40877"/>
          <a:stretch/>
        </p:blipFill>
        <p:spPr>
          <a:xfrm rot="-10799994">
            <a:off x="10786601" y="1"/>
            <a:ext cx="1405388" cy="12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44433" y="210730"/>
            <a:ext cx="359396" cy="614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6794494">
            <a:off x="10728462" y="-62743"/>
            <a:ext cx="657473" cy="419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654683" flipH="1">
            <a:off x="9505496" y="415457"/>
            <a:ext cx="657473" cy="419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5548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30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6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1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7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9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5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11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2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7180-E2EE-49F7-9CA6-CC0CF966FF5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2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5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slide" Target="slide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audio" Target="../media/audio2.wav"/><Relationship Id="rId7" Type="http://schemas.openxmlformats.org/officeDocument/2006/relationships/image" Target="../media/image52.png"/><Relationship Id="rId12" Type="http://schemas.openxmlformats.org/officeDocument/2006/relationships/image" Target="../media/image55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slide" Target="slide7.xml"/><Relationship Id="rId11" Type="http://schemas.openxmlformats.org/officeDocument/2006/relationships/image" Target="../media/image58.wmf"/><Relationship Id="rId5" Type="http://schemas.openxmlformats.org/officeDocument/2006/relationships/image" Target="../media/image6.jpeg"/><Relationship Id="rId10" Type="http://schemas.openxmlformats.org/officeDocument/2006/relationships/oleObject" Target="../embeddings/oleObject29.bin"/><Relationship Id="rId4" Type="http://schemas.openxmlformats.org/officeDocument/2006/relationships/audio" Target="../media/audio3.wav"/><Relationship Id="rId9" Type="http://schemas.openxmlformats.org/officeDocument/2006/relationships/image" Target="../media/image5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56.gif"/><Relationship Id="rId3" Type="http://schemas.openxmlformats.org/officeDocument/2006/relationships/audio" Target="../media/audio2.wav"/><Relationship Id="rId7" Type="http://schemas.openxmlformats.org/officeDocument/2006/relationships/image" Target="../media/image52.png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slide" Target="slide7.xml"/><Relationship Id="rId11" Type="http://schemas.openxmlformats.org/officeDocument/2006/relationships/oleObject" Target="../embeddings/oleObject31.bin"/><Relationship Id="rId5" Type="http://schemas.openxmlformats.org/officeDocument/2006/relationships/image" Target="../media/image6.jpeg"/><Relationship Id="rId10" Type="http://schemas.openxmlformats.org/officeDocument/2006/relationships/image" Target="../media/image59.wmf"/><Relationship Id="rId4" Type="http://schemas.openxmlformats.org/officeDocument/2006/relationships/audio" Target="../media/audio3.wav"/><Relationship Id="rId9" Type="http://schemas.openxmlformats.org/officeDocument/2006/relationships/oleObject" Target="../embeddings/oleObject3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4.png"/><Relationship Id="rId11" Type="http://schemas.openxmlformats.org/officeDocument/2006/relationships/oleObject" Target="../embeddings/oleObject32.bin"/><Relationship Id="rId5" Type="http://schemas.openxmlformats.org/officeDocument/2006/relationships/image" Target="../media/image63.png"/><Relationship Id="rId10" Type="http://schemas.openxmlformats.org/officeDocument/2006/relationships/image" Target="../media/image24.wmf"/><Relationship Id="rId4" Type="http://schemas.openxmlformats.org/officeDocument/2006/relationships/image" Target="../media/image62.png"/><Relationship Id="rId9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5.wmf"/><Relationship Id="rId4" Type="http://schemas.openxmlformats.org/officeDocument/2006/relationships/oleObject" Target="../embeddings/oleObject3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3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3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.jpe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0.png"/><Relationship Id="rId10" Type="http://schemas.openxmlformats.org/officeDocument/2006/relationships/image" Target="../media/image8.wmf"/><Relationship Id="rId4" Type="http://schemas.openxmlformats.org/officeDocument/2006/relationships/image" Target="../media/image6.jpeg"/><Relationship Id="rId9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7.wmf"/><Relationship Id="rId3" Type="http://schemas.openxmlformats.org/officeDocument/2006/relationships/image" Target="../media/image6.jpeg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5.wmf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1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0.wmf"/><Relationship Id="rId5" Type="http://schemas.openxmlformats.org/officeDocument/2006/relationships/image" Target="../media/image11.png"/><Relationship Id="rId15" Type="http://schemas.openxmlformats.org/officeDocument/2006/relationships/image" Target="../media/image22.emf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6.jpeg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6.jpe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9.wmf"/><Relationship Id="rId5" Type="http://schemas.openxmlformats.org/officeDocument/2006/relationships/image" Target="../media/image11.png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10.png"/><Relationship Id="rId9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7.wmf"/><Relationship Id="rId18" Type="http://schemas.openxmlformats.org/officeDocument/2006/relationships/oleObject" Target="../embeddings/oleObject24.bin"/><Relationship Id="rId3" Type="http://schemas.openxmlformats.org/officeDocument/2006/relationships/image" Target="../media/image6.jpeg"/><Relationship Id="rId21" Type="http://schemas.openxmlformats.org/officeDocument/2006/relationships/image" Target="../media/image31.wmf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30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gif"/><Relationship Id="rId18" Type="http://schemas.openxmlformats.org/officeDocument/2006/relationships/image" Target="../media/image44.png"/><Relationship Id="rId26" Type="http://schemas.openxmlformats.org/officeDocument/2006/relationships/slide" Target="slide11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46.png"/><Relationship Id="rId7" Type="http://schemas.openxmlformats.org/officeDocument/2006/relationships/image" Target="../media/image34.png"/><Relationship Id="rId12" Type="http://schemas.openxmlformats.org/officeDocument/2006/relationships/image" Target="../media/image39.gif"/><Relationship Id="rId17" Type="http://schemas.openxmlformats.org/officeDocument/2006/relationships/slide" Target="slide14.xml"/><Relationship Id="rId25" Type="http://schemas.openxmlformats.org/officeDocument/2006/relationships/image" Target="../media/image48.png"/><Relationship Id="rId2" Type="http://schemas.openxmlformats.org/officeDocument/2006/relationships/audio" Target="../media/media1.wma"/><Relationship Id="rId16" Type="http://schemas.openxmlformats.org/officeDocument/2006/relationships/image" Target="../media/image43.gif"/><Relationship Id="rId20" Type="http://schemas.openxmlformats.org/officeDocument/2006/relationships/slide" Target="slide8.xml"/><Relationship Id="rId29" Type="http://schemas.openxmlformats.org/officeDocument/2006/relationships/image" Target="../media/image50.png"/><Relationship Id="rId1" Type="http://schemas.microsoft.com/office/2007/relationships/media" Target="../media/media1.wma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slide" Target="slide10.xml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47.png"/><Relationship Id="rId28" Type="http://schemas.openxmlformats.org/officeDocument/2006/relationships/slide" Target="slide12.xml"/><Relationship Id="rId10" Type="http://schemas.openxmlformats.org/officeDocument/2006/relationships/image" Target="../media/image37.png"/><Relationship Id="rId19" Type="http://schemas.openxmlformats.org/officeDocument/2006/relationships/image" Target="../media/image45.png"/><Relationship Id="rId31" Type="http://schemas.openxmlformats.org/officeDocument/2006/relationships/image" Target="../media/image51.png"/><Relationship Id="rId4" Type="http://schemas.openxmlformats.org/officeDocument/2006/relationships/audio" Target="../media/audio1.wav"/><Relationship Id="rId9" Type="http://schemas.openxmlformats.org/officeDocument/2006/relationships/image" Target="../media/image36.png"/><Relationship Id="rId14" Type="http://schemas.openxmlformats.org/officeDocument/2006/relationships/image" Target="../media/image41.gif"/><Relationship Id="rId22" Type="http://schemas.openxmlformats.org/officeDocument/2006/relationships/slide" Target="slide9.xml"/><Relationship Id="rId27" Type="http://schemas.openxmlformats.org/officeDocument/2006/relationships/image" Target="../media/image49.png"/><Relationship Id="rId30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audio" Target="../media/audio2.wav"/><Relationship Id="rId7" Type="http://schemas.openxmlformats.org/officeDocument/2006/relationships/image" Target="../media/image52.png"/><Relationship Id="rId12" Type="http://schemas.openxmlformats.org/officeDocument/2006/relationships/image" Target="../media/image55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slide" Target="slide7.xml"/><Relationship Id="rId11" Type="http://schemas.openxmlformats.org/officeDocument/2006/relationships/image" Target="../media/image54.wmf"/><Relationship Id="rId5" Type="http://schemas.openxmlformats.org/officeDocument/2006/relationships/image" Target="../media/image6.jpeg"/><Relationship Id="rId10" Type="http://schemas.openxmlformats.org/officeDocument/2006/relationships/oleObject" Target="../embeddings/oleObject27.bin"/><Relationship Id="rId4" Type="http://schemas.openxmlformats.org/officeDocument/2006/relationships/audio" Target="../media/audio3.wav"/><Relationship Id="rId9" Type="http://schemas.openxmlformats.org/officeDocument/2006/relationships/image" Target="../media/image5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>
            <a:extLst>
              <a:ext uri="{FF2B5EF4-FFF2-40B4-BE49-F238E27FC236}">
                <a16:creationId xmlns:a16="http://schemas.microsoft.com/office/drawing/2014/main" id="{A93BF62B-8AA1-4C4F-B096-5DCB14D03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67534" y="2036097"/>
            <a:ext cx="9545810" cy="1435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</a:pP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10. BÀI 7: </a:t>
            </a:r>
          </a:p>
          <a:p>
            <a:pPr algn="ctr">
              <a:lnSpc>
                <a:spcPct val="107000"/>
              </a:lnSpc>
              <a:spcBef>
                <a:spcPts val="200"/>
              </a:spcBef>
            </a:pP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 TỰ THỰC HIỆN CÁC PHÉP TÍNH</a:t>
            </a:r>
          </a:p>
        </p:txBody>
      </p:sp>
    </p:spTree>
    <p:extLst>
      <p:ext uri="{BB962C8B-B14F-4D97-AF65-F5344CB8AC3E}">
        <p14:creationId xmlns:p14="http://schemas.microsoft.com/office/powerpoint/2010/main" val="358348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BFE92E6A-4B1B-48EC-946D-C5AA43423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Snip Diagonal Corner Rectangle 39"/>
          <p:cNvSpPr/>
          <p:nvPr/>
        </p:nvSpPr>
        <p:spPr>
          <a:xfrm>
            <a:off x="829226" y="277041"/>
            <a:ext cx="10522857" cy="2914215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14km/h; 2h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9 km/h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5giờ.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6" y="3399551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đầu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42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2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18km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60km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45" name="Picture 8" descr="Digit 12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720" y="5676801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322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1" presetClass="exit" presetSubtype="0" fill="hold" nodeType="withEffect">
                                  <p:stCondLst>
                                    <p:cond delay="12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>
            <a:extLst>
              <a:ext uri="{FF2B5EF4-FFF2-40B4-BE49-F238E27FC236}">
                <a16:creationId xmlns:a16="http://schemas.microsoft.com/office/drawing/2014/main" id="{C6327860-A5F5-4DD7-A26C-819C315692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Snip Diagonal Corner Rectangle 39"/>
          <p:cNvSpPr/>
          <p:nvPr/>
        </p:nvSpPr>
        <p:spPr>
          <a:xfrm>
            <a:off x="829227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trị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:</a:t>
            </a:r>
          </a:p>
          <a:p>
            <a:pPr lvl="0" algn="ctr">
              <a:defRPr/>
            </a:pP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1263889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43</a:t>
            </a:r>
          </a:p>
        </p:txBody>
      </p:sp>
      <p:pic>
        <p:nvPicPr>
          <p:cNvPr id="46" name="Picture 4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5345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720506"/>
              </p:ext>
            </p:extLst>
          </p:nvPr>
        </p:nvGraphicFramePr>
        <p:xfrm>
          <a:off x="4970514" y="1570626"/>
          <a:ext cx="2302793" cy="614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8" imgW="1028520" imgH="266400" progId="Equation.DSMT4">
                  <p:embed/>
                </p:oleObj>
              </mc:Choice>
              <mc:Fallback>
                <p:oleObj name="Equation" r:id="rId8" imgW="1028520" imgH="266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514" y="1570626"/>
                        <a:ext cx="2302793" cy="6147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619072"/>
              </p:ext>
            </p:extLst>
          </p:nvPr>
        </p:nvGraphicFramePr>
        <p:xfrm>
          <a:off x="4087368" y="4290257"/>
          <a:ext cx="2505456" cy="2135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10" imgW="1168400" imgH="977900" progId="Equation.DSMT4">
                  <p:embed/>
                </p:oleObj>
              </mc:Choice>
              <mc:Fallback>
                <p:oleObj name="Equation" r:id="rId10" imgW="1168400" imgH="977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7368" y="4290257"/>
                        <a:ext cx="2505456" cy="21350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2" descr="Digit 60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" y="5557156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518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nodeType="withEffect">
                                  <p:stCondLst>
                                    <p:cond delay="6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3">
            <a:extLst>
              <a:ext uri="{FF2B5EF4-FFF2-40B4-BE49-F238E27FC236}">
                <a16:creationId xmlns:a16="http://schemas.microsoft.com/office/drawing/2014/main" id="{59C364DA-094F-47DB-B93D-D1447C026A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Snip Diagonal Corner Rectangle 39"/>
          <p:cNvSpPr/>
          <p:nvPr/>
        </p:nvSpPr>
        <p:spPr>
          <a:xfrm>
            <a:off x="834572" y="410935"/>
            <a:ext cx="10824028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ABCD (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= 3(cm)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577197" y="3595808"/>
            <a:ext cx="7414659" cy="168942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a)</a:t>
            </a:r>
          </a:p>
          <a:p>
            <a:r>
              <a:rPr lang="en-US" sz="3200" dirty="0"/>
              <a:t>b) </a:t>
            </a:r>
          </a:p>
        </p:txBody>
      </p:sp>
      <p:pic>
        <p:nvPicPr>
          <p:cNvPr id="46" name="Picture 4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416" y="2713570"/>
            <a:ext cx="3910584" cy="2571661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768773"/>
              </p:ext>
            </p:extLst>
          </p:nvPr>
        </p:nvGraphicFramePr>
        <p:xfrm>
          <a:off x="1163765" y="3922713"/>
          <a:ext cx="170338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9" imgW="711000" imgH="253800" progId="Equation.DSMT4">
                  <p:embed/>
                </p:oleObj>
              </mc:Choice>
              <mc:Fallback>
                <p:oleObj name="Equation" r:id="rId9" imgW="71100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765" y="3922713"/>
                        <a:ext cx="1703387" cy="62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087637"/>
              </p:ext>
            </p:extLst>
          </p:nvPr>
        </p:nvGraphicFramePr>
        <p:xfrm>
          <a:off x="1259015" y="4409896"/>
          <a:ext cx="1109281" cy="603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11" imgW="457200" imgH="253800" progId="Equation.DSMT4">
                  <p:embed/>
                </p:oleObj>
              </mc:Choice>
              <mc:Fallback>
                <p:oleObj name="Equation" r:id="rId11" imgW="45720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015" y="4409896"/>
                        <a:ext cx="1109281" cy="6036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8" descr="Digit 120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5" y="5612136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337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1" presetClass="exit" presetSubtype="0" fill="hold" nodeType="withEffect">
                                  <p:stCondLst>
                                    <p:cond delay="12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38F4681F-4C03-4B08-95AA-29A86544A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5"/>
          <a:srcRect l="78580" t="31324" r="10621" b="51241"/>
          <a:stretch/>
        </p:blipFill>
        <p:spPr bwMode="auto">
          <a:xfrm>
            <a:off x="5827487" y="3021875"/>
            <a:ext cx="2665563" cy="2230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664208" y="704088"/>
            <a:ext cx="5532120" cy="2020824"/>
          </a:xfrm>
          <a:prstGeom prst="cloudCallout">
            <a:avLst>
              <a:gd name="adj1" fmla="val 45303"/>
              <a:gd name="adj2" fmla="val 7714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74520" y="930562"/>
            <a:ext cx="5111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nè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1955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48"/>
          <p:cNvSpPr/>
          <p:nvPr/>
        </p:nvSpPr>
        <p:spPr>
          <a:xfrm>
            <a:off x="1374151" y="2042490"/>
            <a:ext cx="1938000" cy="19380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76" name="Google Shape;876;p48"/>
          <p:cNvSpPr txBox="1">
            <a:spLocks noGrp="1"/>
          </p:cNvSpPr>
          <p:nvPr>
            <p:ph type="title"/>
          </p:nvPr>
        </p:nvSpPr>
        <p:spPr>
          <a:xfrm>
            <a:off x="547092" y="83055"/>
            <a:ext cx="102896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sz="5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3" name="Google Shape;883;p48"/>
          <p:cNvSpPr txBox="1">
            <a:spLocks noGrp="1"/>
          </p:cNvSpPr>
          <p:nvPr>
            <p:ph type="title" idx="7"/>
          </p:nvPr>
        </p:nvSpPr>
        <p:spPr>
          <a:xfrm>
            <a:off x="1765335" y="2723935"/>
            <a:ext cx="1373374" cy="64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</a:rPr>
              <a:t>01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84" name="Google Shape;884;p48"/>
          <p:cNvSpPr txBox="1">
            <a:spLocks noGrp="1"/>
          </p:cNvSpPr>
          <p:nvPr>
            <p:ph type="title" idx="8"/>
          </p:nvPr>
        </p:nvSpPr>
        <p:spPr>
          <a:xfrm>
            <a:off x="5577600" y="2543200"/>
            <a:ext cx="1036800" cy="64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pic>
        <p:nvPicPr>
          <p:cNvPr id="888" name="Google Shape;888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43846">
            <a:off x="11441159" y="5851866"/>
            <a:ext cx="503999" cy="9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764315" flipH="1">
            <a:off x="187215" y="152758"/>
            <a:ext cx="345407" cy="85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374152" y="1930318"/>
            <a:ext cx="289993" cy="28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229155" y="4096630"/>
            <a:ext cx="289993" cy="28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16014" y="176346"/>
            <a:ext cx="289993" cy="28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91696" y="6360154"/>
            <a:ext cx="289993" cy="28536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870;p48">
            <a:extLst>
              <a:ext uri="{FF2B5EF4-FFF2-40B4-BE49-F238E27FC236}">
                <a16:creationId xmlns:a16="http://schemas.microsoft.com/office/drawing/2014/main" id="{67279642-F298-40CC-A616-1091238C7CC8}"/>
              </a:ext>
            </a:extLst>
          </p:cNvPr>
          <p:cNvSpPr/>
          <p:nvPr/>
        </p:nvSpPr>
        <p:spPr>
          <a:xfrm>
            <a:off x="2538098" y="4555238"/>
            <a:ext cx="1938000" cy="19380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" name="Google Shape;883;p48">
            <a:extLst>
              <a:ext uri="{FF2B5EF4-FFF2-40B4-BE49-F238E27FC236}">
                <a16:creationId xmlns:a16="http://schemas.microsoft.com/office/drawing/2014/main" id="{5315E95A-EAA0-4389-BDBF-29A51B3DE350}"/>
              </a:ext>
            </a:extLst>
          </p:cNvPr>
          <p:cNvSpPr txBox="1">
            <a:spLocks/>
          </p:cNvSpPr>
          <p:nvPr/>
        </p:nvSpPr>
        <p:spPr>
          <a:xfrm>
            <a:off x="2802441" y="5167501"/>
            <a:ext cx="1373374" cy="64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6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" dirty="0">
                <a:solidFill>
                  <a:schemeClr val="tx1"/>
                </a:solidFill>
              </a:rPr>
              <a:t>02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949D1AF-8149-406D-9DBC-DA51018C55D9}"/>
              </a:ext>
            </a:extLst>
          </p:cNvPr>
          <p:cNvSpPr txBox="1"/>
          <p:nvPr/>
        </p:nvSpPr>
        <p:spPr>
          <a:xfrm>
            <a:off x="481104" y="1047493"/>
            <a:ext cx="11528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51A32A-8439-4EC9-AD70-CE166D8690A1}"/>
              </a:ext>
            </a:extLst>
          </p:cNvPr>
          <p:cNvSpPr txBox="1"/>
          <p:nvPr/>
        </p:nvSpPr>
        <p:spPr>
          <a:xfrm>
            <a:off x="3424551" y="1968890"/>
            <a:ext cx="6202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7" name="Right Arrow 4">
            <a:extLst>
              <a:ext uri="{FF2B5EF4-FFF2-40B4-BE49-F238E27FC236}">
                <a16:creationId xmlns:a16="http://schemas.microsoft.com/office/drawing/2014/main" id="{C0CA817E-FA33-4C11-A05F-3AA1DB3749B9}"/>
              </a:ext>
            </a:extLst>
          </p:cNvPr>
          <p:cNvSpPr/>
          <p:nvPr/>
        </p:nvSpPr>
        <p:spPr>
          <a:xfrm>
            <a:off x="6265707" y="5624518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B9CDC701-A84C-40C7-80BB-1EA7925339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840371"/>
              </p:ext>
            </p:extLst>
          </p:nvPr>
        </p:nvGraphicFramePr>
        <p:xfrm>
          <a:off x="5205322" y="5299440"/>
          <a:ext cx="93821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7" imgW="279360" imgH="253800" progId="Equation.DSMT4">
                  <p:embed/>
                </p:oleObj>
              </mc:Choice>
              <mc:Fallback>
                <p:oleObj name="Equation" r:id="rId7" imgW="279360" imgH="253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322" y="5299440"/>
                        <a:ext cx="938212" cy="795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4136396D-909F-4858-BBF4-F0EB1CD82E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010210"/>
              </p:ext>
            </p:extLst>
          </p:nvPr>
        </p:nvGraphicFramePr>
        <p:xfrm>
          <a:off x="6837657" y="5277145"/>
          <a:ext cx="76835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9" imgW="228600" imgH="266400" progId="Equation.DSMT4">
                  <p:embed/>
                </p:oleObj>
              </mc:Choice>
              <mc:Fallback>
                <p:oleObj name="Equation" r:id="rId9" imgW="228600" imgH="2664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657" y="5277145"/>
                        <a:ext cx="768350" cy="835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ight Arrow 7">
            <a:extLst>
              <a:ext uri="{FF2B5EF4-FFF2-40B4-BE49-F238E27FC236}">
                <a16:creationId xmlns:a16="http://schemas.microsoft.com/office/drawing/2014/main" id="{0AA10FA3-6BC2-4D25-B4ED-94552744A8F2}"/>
              </a:ext>
            </a:extLst>
          </p:cNvPr>
          <p:cNvSpPr/>
          <p:nvPr/>
        </p:nvSpPr>
        <p:spPr>
          <a:xfrm>
            <a:off x="7917696" y="5624517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7853DA94-21F5-4774-8FBE-073DD29AF0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961047"/>
              </p:ext>
            </p:extLst>
          </p:nvPr>
        </p:nvGraphicFramePr>
        <p:xfrm>
          <a:off x="8375003" y="5340951"/>
          <a:ext cx="85407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11" imgW="253800" imgH="253800" progId="Equation.DSMT4">
                  <p:embed/>
                </p:oleObj>
              </mc:Choice>
              <mc:Fallback>
                <p:oleObj name="Equation" r:id="rId11" imgW="253800" imgH="2538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5003" y="5340951"/>
                        <a:ext cx="854075" cy="795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120E5355-9176-49FD-8D3E-5CE401728F32}"/>
              </a:ext>
            </a:extLst>
          </p:cNvPr>
          <p:cNvSpPr txBox="1"/>
          <p:nvPr/>
        </p:nvSpPr>
        <p:spPr>
          <a:xfrm>
            <a:off x="4786256" y="4707638"/>
            <a:ext cx="6202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150C67C-F8F7-427F-9577-93620E8DEE7B}"/>
              </a:ext>
            </a:extLst>
          </p:cNvPr>
          <p:cNvSpPr txBox="1"/>
          <p:nvPr/>
        </p:nvSpPr>
        <p:spPr>
          <a:xfrm>
            <a:off x="3656957" y="2582974"/>
            <a:ext cx="7898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chia):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   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</a:p>
        </p:txBody>
      </p:sp>
      <p:sp>
        <p:nvSpPr>
          <p:cNvPr id="44" name="Right Arrow 13">
            <a:extLst>
              <a:ext uri="{FF2B5EF4-FFF2-40B4-BE49-F238E27FC236}">
                <a16:creationId xmlns:a16="http://schemas.microsoft.com/office/drawing/2014/main" id="{432ABDB9-0609-445E-B649-8BFC21319FD0}"/>
              </a:ext>
            </a:extLst>
          </p:cNvPr>
          <p:cNvSpPr/>
          <p:nvPr/>
        </p:nvSpPr>
        <p:spPr>
          <a:xfrm>
            <a:off x="5498933" y="3227951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" name="Right Arrow 14">
            <a:extLst>
              <a:ext uri="{FF2B5EF4-FFF2-40B4-BE49-F238E27FC236}">
                <a16:creationId xmlns:a16="http://schemas.microsoft.com/office/drawing/2014/main" id="{9153C3E3-0397-4A47-A995-64E847DBD4C9}"/>
              </a:ext>
            </a:extLst>
          </p:cNvPr>
          <p:cNvSpPr/>
          <p:nvPr/>
        </p:nvSpPr>
        <p:spPr>
          <a:xfrm>
            <a:off x="8117913" y="3227950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1FA5878-DC4B-456A-9345-964A97ED8A67}"/>
              </a:ext>
            </a:extLst>
          </p:cNvPr>
          <p:cNvSpPr txBox="1"/>
          <p:nvPr/>
        </p:nvSpPr>
        <p:spPr>
          <a:xfrm>
            <a:off x="565609" y="301658"/>
            <a:ext cx="3563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oogle Shape;889;p48">
            <a:extLst>
              <a:ext uri="{FF2B5EF4-FFF2-40B4-BE49-F238E27FC236}">
                <a16:creationId xmlns:a16="http://schemas.microsoft.com/office/drawing/2014/main" id="{3186171D-DE5E-42CD-893D-C178AECA5D9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8496764" flipH="1">
            <a:off x="187215" y="96196"/>
            <a:ext cx="345407" cy="85324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370762-2A99-46F8-84DC-B4D5BF9EFBCD}"/>
              </a:ext>
            </a:extLst>
          </p:cNvPr>
          <p:cNvSpPr txBox="1"/>
          <p:nvPr/>
        </p:nvSpPr>
        <p:spPr>
          <a:xfrm>
            <a:off x="1046904" y="1076227"/>
            <a:ext cx="9614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C1439E68-B6BF-4419-89D6-F3175F8A19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342033"/>
              </p:ext>
            </p:extLst>
          </p:nvPr>
        </p:nvGraphicFramePr>
        <p:xfrm>
          <a:off x="1122318" y="2067808"/>
          <a:ext cx="6975526" cy="313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4" imgW="2768400" imgH="1244520" progId="Equation.DSMT4">
                  <p:embed/>
                </p:oleObj>
              </mc:Choice>
              <mc:Fallback>
                <p:oleObj name="Equation" r:id="rId4" imgW="2768400" imgH="1244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2318" y="2067808"/>
                        <a:ext cx="6975526" cy="3135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6445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CBD4CBC-1AC4-4CD3-84A2-E07BB164D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35F10FB-6B27-45CE-9173-E95FBB6763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83027"/>
              </p:ext>
            </p:extLst>
          </p:nvPr>
        </p:nvGraphicFramePr>
        <p:xfrm>
          <a:off x="1202328" y="1669895"/>
          <a:ext cx="3523864" cy="3518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4" imgW="1028520" imgH="1028520" progId="Equation.DSMT4">
                  <p:embed/>
                </p:oleObj>
              </mc:Choice>
              <mc:Fallback>
                <p:oleObj name="Equation" r:id="rId4" imgW="1028520" imgH="1028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2328" y="1669895"/>
                        <a:ext cx="3523864" cy="3518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F83B43B-C4F1-4F78-A821-87CFDB0F5362}"/>
              </a:ext>
            </a:extLst>
          </p:cNvPr>
          <p:cNvSpPr txBox="1"/>
          <p:nvPr/>
        </p:nvSpPr>
        <p:spPr>
          <a:xfrm>
            <a:off x="273378" y="314354"/>
            <a:ext cx="3563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BFDE362-2840-4966-B3BF-17CF87A2FE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944797"/>
              </p:ext>
            </p:extLst>
          </p:nvPr>
        </p:nvGraphicFramePr>
        <p:xfrm>
          <a:off x="6251082" y="1669895"/>
          <a:ext cx="4916568" cy="3213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6" imgW="1612800" imgH="1054080" progId="Equation.DSMT4">
                  <p:embed/>
                </p:oleObj>
              </mc:Choice>
              <mc:Fallback>
                <p:oleObj name="Equation" r:id="rId6" imgW="161280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51082" y="1669895"/>
                        <a:ext cx="4916568" cy="3213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B59C93-7D03-4B21-803B-724E18082D3A}"/>
              </a:ext>
            </a:extLst>
          </p:cNvPr>
          <p:cNvCxnSpPr/>
          <p:nvPr/>
        </p:nvCxnSpPr>
        <p:spPr>
          <a:xfrm>
            <a:off x="5853106" y="1121790"/>
            <a:ext cx="0" cy="47416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CBD4CBC-1AC4-4CD3-84A2-E07BB164D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83B43B-C4F1-4F78-A821-87CFDB0F5362}"/>
              </a:ext>
            </a:extLst>
          </p:cNvPr>
          <p:cNvSpPr txBox="1"/>
          <p:nvPr/>
        </p:nvSpPr>
        <p:spPr>
          <a:xfrm>
            <a:off x="273378" y="314354"/>
            <a:ext cx="3563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B59C93-7D03-4B21-803B-724E18082D3A}"/>
              </a:ext>
            </a:extLst>
          </p:cNvPr>
          <p:cNvCxnSpPr/>
          <p:nvPr/>
        </p:nvCxnSpPr>
        <p:spPr>
          <a:xfrm>
            <a:off x="5853106" y="1121790"/>
            <a:ext cx="0" cy="47416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AC9D09F-78B0-4F54-A391-5CD5B2578D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876258"/>
              </p:ext>
            </p:extLst>
          </p:nvPr>
        </p:nvGraphicFramePr>
        <p:xfrm>
          <a:off x="874693" y="1336594"/>
          <a:ext cx="4083721" cy="3678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4" imgW="1663560" imgH="1498320" progId="Equation.DSMT4">
                  <p:embed/>
                </p:oleObj>
              </mc:Choice>
              <mc:Fallback>
                <p:oleObj name="Equation" r:id="rId4" imgW="1663560" imgH="1498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4693" y="1336594"/>
                        <a:ext cx="4083721" cy="3678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01AB681-89CA-49EC-89E0-E2653B8CA1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583045"/>
              </p:ext>
            </p:extLst>
          </p:nvPr>
        </p:nvGraphicFramePr>
        <p:xfrm>
          <a:off x="6338894" y="1200067"/>
          <a:ext cx="4879003" cy="5192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quation" r:id="rId6" imgW="2768400" imgH="2946240" progId="Equation.DSMT4">
                  <p:embed/>
                </p:oleObj>
              </mc:Choice>
              <mc:Fallback>
                <p:oleObj name="Equation" r:id="rId6" imgW="2768400" imgH="294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38894" y="1200067"/>
                        <a:ext cx="4879003" cy="5192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682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E9D25FA-F7E7-445D-8514-3CF33E111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/>
          <a:srcRect l="75091" t="38120" r="12781" b="43263"/>
          <a:stretch/>
        </p:blipFill>
        <p:spPr bwMode="auto">
          <a:xfrm>
            <a:off x="880744" y="3064382"/>
            <a:ext cx="2356231" cy="22025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22320" y="1494829"/>
            <a:ext cx="7714488" cy="1810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7.</a:t>
            </a:r>
          </a:p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1.48; 1.49 SGK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26. </a:t>
            </a:r>
            <a:r>
              <a:rPr lang="en-US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cầm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tay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876;p48">
            <a:extLst>
              <a:ext uri="{FF2B5EF4-FFF2-40B4-BE49-F238E27FC236}">
                <a16:creationId xmlns:a16="http://schemas.microsoft.com/office/drawing/2014/main" id="{DE157830-5DE7-45CC-8771-7A60A59994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7092" y="83055"/>
            <a:ext cx="102896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sz="5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66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8" y="-971257"/>
            <a:ext cx="11382829" cy="9984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75" y="2171465"/>
            <a:ext cx="3415926" cy="384291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162"/>
            <a:ext cx="2669672" cy="266967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0206">
            <a:off x="9856490" y="1371598"/>
            <a:ext cx="2341544" cy="9623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1851" y="3601236"/>
            <a:ext cx="3415926" cy="341592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591233" y="2564777"/>
            <a:ext cx="6272358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FFC6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THANK YOU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C6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98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>
            <a:extLst>
              <a:ext uri="{FF2B5EF4-FFF2-40B4-BE49-F238E27FC236}">
                <a16:creationId xmlns:a16="http://schemas.microsoft.com/office/drawing/2014/main" id="{49D60649-0618-43A5-AB42-2897532C2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5"/>
          <a:srcRect l="78580" t="31324" r="10621" b="51241"/>
          <a:stretch/>
        </p:blipFill>
        <p:spPr bwMode="auto">
          <a:xfrm>
            <a:off x="9402791" y="1677707"/>
            <a:ext cx="2665563" cy="2230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6"/>
          <a:srcRect l="18939" t="64125" r="73585" b="19031"/>
          <a:stretch/>
        </p:blipFill>
        <p:spPr bwMode="auto">
          <a:xfrm>
            <a:off x="204291" y="2475781"/>
            <a:ext cx="2030173" cy="2042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35794"/>
              </p:ext>
            </p:extLst>
          </p:nvPr>
        </p:nvGraphicFramePr>
        <p:xfrm>
          <a:off x="5335985" y="1455660"/>
          <a:ext cx="1834396" cy="675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7" imgW="545626" imgH="215713" progId="Equation.DSMT4">
                  <p:embed/>
                </p:oleObj>
              </mc:Choice>
              <mc:Fallback>
                <p:oleObj name="Equation" r:id="rId7" imgW="545626" imgH="2157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985" y="1455660"/>
                        <a:ext cx="1834396" cy="6754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70707" y="685406"/>
            <a:ext cx="5633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0" y="442818"/>
            <a:ext cx="4201064" cy="1708030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Callout 9"/>
          <p:cNvSpPr/>
          <p:nvPr/>
        </p:nvSpPr>
        <p:spPr>
          <a:xfrm flipH="1">
            <a:off x="7970805" y="301924"/>
            <a:ext cx="3260783" cy="1483743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540181" y="537097"/>
            <a:ext cx="21220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333221" y="2226650"/>
            <a:ext cx="43132" cy="3148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72744"/>
              </p:ext>
            </p:extLst>
          </p:nvPr>
        </p:nvGraphicFramePr>
        <p:xfrm>
          <a:off x="2948132" y="2282722"/>
          <a:ext cx="2346325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9" imgW="698400" imgH="711000" progId="Equation.DSMT4">
                  <p:embed/>
                </p:oleObj>
              </mc:Choice>
              <mc:Fallback>
                <p:oleObj name="Equation" r:id="rId9" imgW="6984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8132" y="2282722"/>
                        <a:ext cx="2346325" cy="2228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771999"/>
              </p:ext>
            </p:extLst>
          </p:nvPr>
        </p:nvGraphicFramePr>
        <p:xfrm>
          <a:off x="6514434" y="2324823"/>
          <a:ext cx="2346325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11" imgW="698400" imgH="711000" progId="Equation.DSMT4">
                  <p:embed/>
                </p:oleObj>
              </mc:Choice>
              <mc:Fallback>
                <p:oleObj name="Equation" r:id="rId11" imgW="6984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4434" y="2324823"/>
                        <a:ext cx="2346325" cy="2228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/>
          <p:nvPr/>
        </p:nvPicPr>
        <p:blipFill rotWithShape="1">
          <a:blip r:embed="rId13"/>
          <a:srcRect l="75091" t="38120" r="12781" b="43263"/>
          <a:stretch/>
        </p:blipFill>
        <p:spPr bwMode="auto">
          <a:xfrm>
            <a:off x="7800177" y="4666811"/>
            <a:ext cx="1855568" cy="18378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Cloud Callout 16"/>
          <p:cNvSpPr/>
          <p:nvPr/>
        </p:nvSpPr>
        <p:spPr>
          <a:xfrm>
            <a:off x="3213237" y="4308137"/>
            <a:ext cx="3533682" cy="1485182"/>
          </a:xfrm>
          <a:prstGeom prst="cloudCallout">
            <a:avLst>
              <a:gd name="adj1" fmla="val 82415"/>
              <a:gd name="adj2" fmla="val 4403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78630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">
            <a:extLst>
              <a:ext uri="{FF2B5EF4-FFF2-40B4-BE49-F238E27FC236}">
                <a16:creationId xmlns:a16="http://schemas.microsoft.com/office/drawing/2014/main" id="{DB32CD9A-72D6-474B-93C2-B47E22D26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779209"/>
              </p:ext>
            </p:extLst>
          </p:nvPr>
        </p:nvGraphicFramePr>
        <p:xfrm>
          <a:off x="1695450" y="2451634"/>
          <a:ext cx="2214563" cy="570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4" imgW="901440" imgH="228600" progId="Equation.DSMT4">
                  <p:embed/>
                </p:oleObj>
              </mc:Choice>
              <mc:Fallback>
                <p:oleObj name="Equation" r:id="rId4" imgW="90144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450" y="2451634"/>
                        <a:ext cx="2214563" cy="5709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764676"/>
              </p:ext>
            </p:extLst>
          </p:nvPr>
        </p:nvGraphicFramePr>
        <p:xfrm>
          <a:off x="1713928" y="3192584"/>
          <a:ext cx="1659028" cy="537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6" imgW="723600" imgH="228600" progId="Equation.DSMT4">
                  <p:embed/>
                </p:oleObj>
              </mc:Choice>
              <mc:Fallback>
                <p:oleObj name="Equation" r:id="rId6" imgW="7236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3928" y="3192584"/>
                        <a:ext cx="1659028" cy="5370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101043"/>
              </p:ext>
            </p:extLst>
          </p:nvPr>
        </p:nvGraphicFramePr>
        <p:xfrm>
          <a:off x="1714500" y="3794125"/>
          <a:ext cx="1487488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8" imgW="660240" imgH="253800" progId="Equation.DSMT4">
                  <p:embed/>
                </p:oleObj>
              </mc:Choice>
              <mc:Fallback>
                <p:oleObj name="Equation" r:id="rId8" imgW="66024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794125"/>
                        <a:ext cx="1487488" cy="592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458667"/>
              </p:ext>
            </p:extLst>
          </p:nvPr>
        </p:nvGraphicFramePr>
        <p:xfrm>
          <a:off x="1682750" y="4592638"/>
          <a:ext cx="212090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10" imgW="927000" imgH="253800" progId="Equation.DSMT4">
                  <p:embed/>
                </p:oleObj>
              </mc:Choice>
              <mc:Fallback>
                <p:oleObj name="Equation" r:id="rId10" imgW="92700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4592638"/>
                        <a:ext cx="2120900" cy="592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719585"/>
              </p:ext>
            </p:extLst>
          </p:nvPr>
        </p:nvGraphicFramePr>
        <p:xfrm>
          <a:off x="1659344" y="5429644"/>
          <a:ext cx="40767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12" imgW="1726920" imgH="342720" progId="Equation.DSMT4">
                  <p:embed/>
                </p:oleObj>
              </mc:Choice>
              <mc:Fallback>
                <p:oleObj name="Equation" r:id="rId12" imgW="1726920" imgH="3427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9344" y="5429644"/>
                        <a:ext cx="4076700" cy="811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397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12795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55164" y="225011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27028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" name="Picture 17"/>
          <p:cNvPicPr/>
          <p:nvPr/>
        </p:nvPicPr>
        <p:blipFill rotWithShape="1">
          <a:blip r:embed="rId14"/>
          <a:srcRect l="18939" t="64125" r="73585" b="19031"/>
          <a:stretch/>
        </p:blipFill>
        <p:spPr bwMode="auto">
          <a:xfrm>
            <a:off x="152532" y="108336"/>
            <a:ext cx="2030173" cy="2042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Cloud Callout 18"/>
          <p:cNvSpPr/>
          <p:nvPr/>
        </p:nvSpPr>
        <p:spPr>
          <a:xfrm>
            <a:off x="2742660" y="155300"/>
            <a:ext cx="6944803" cy="1745898"/>
          </a:xfrm>
          <a:prstGeom prst="cloudCallout">
            <a:avLst>
              <a:gd name="adj1" fmla="val -62797"/>
              <a:gd name="adj2" fmla="val 4589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910013" y="450583"/>
            <a:ext cx="4076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3372956" y="296450"/>
            <a:ext cx="6950763" cy="1745898"/>
          </a:xfrm>
          <a:prstGeom prst="cloudCallout">
            <a:avLst>
              <a:gd name="adj1" fmla="val -62797"/>
              <a:gd name="adj2" fmla="val 4589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027641" y="599084"/>
            <a:ext cx="5777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2441" y="645221"/>
            <a:ext cx="1113152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nối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bởi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trừ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chia,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nâng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lũy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ngoặc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Left Arrow 23"/>
          <p:cNvSpPr/>
          <p:nvPr/>
        </p:nvSpPr>
        <p:spPr>
          <a:xfrm>
            <a:off x="4545001" y="2617339"/>
            <a:ext cx="353683" cy="234156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174188" y="2419644"/>
            <a:ext cx="5037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Left Arrow 25"/>
          <p:cNvSpPr/>
          <p:nvPr/>
        </p:nvSpPr>
        <p:spPr>
          <a:xfrm>
            <a:off x="4188417" y="3199851"/>
            <a:ext cx="353683" cy="234156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>
            <a:off x="4188416" y="4045252"/>
            <a:ext cx="353683" cy="234156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Arrow 27"/>
          <p:cNvSpPr/>
          <p:nvPr/>
        </p:nvSpPr>
        <p:spPr>
          <a:xfrm>
            <a:off x="4715399" y="4771398"/>
            <a:ext cx="353683" cy="234156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Arrow 28"/>
          <p:cNvSpPr/>
          <p:nvPr/>
        </p:nvSpPr>
        <p:spPr>
          <a:xfrm>
            <a:off x="5736044" y="5718173"/>
            <a:ext cx="353683" cy="234156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892240" y="3041351"/>
            <a:ext cx="5037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chia.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92240" y="3849618"/>
            <a:ext cx="7072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45924" y="4591218"/>
            <a:ext cx="7072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chia,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51164" y="5451847"/>
            <a:ext cx="60408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chia,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4988" y="2248288"/>
            <a:ext cx="168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2532" y="62375"/>
            <a:ext cx="3639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40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708612" y="2280127"/>
            <a:ext cx="0" cy="4317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/>
          <p:nvPr/>
        </p:nvPicPr>
        <p:blipFill rotWithShape="1">
          <a:blip r:embed="rId14"/>
          <a:srcRect l="18939" t="64125" r="73585" b="19031"/>
          <a:stretch/>
        </p:blipFill>
        <p:spPr bwMode="auto">
          <a:xfrm>
            <a:off x="5819921" y="3141049"/>
            <a:ext cx="1002135" cy="10212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Cloud Callout 42"/>
          <p:cNvSpPr/>
          <p:nvPr/>
        </p:nvSpPr>
        <p:spPr>
          <a:xfrm>
            <a:off x="6989329" y="2439502"/>
            <a:ext cx="4310551" cy="1141884"/>
          </a:xfrm>
          <a:prstGeom prst="cloudCallout">
            <a:avLst>
              <a:gd name="adj1" fmla="val -50956"/>
              <a:gd name="adj2" fmla="val 56895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804309" y="2307244"/>
            <a:ext cx="70725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</a:p>
          <a:p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2;10;125;1000…. </a:t>
            </a: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76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/>
      <p:bldP spid="20" grpId="1"/>
      <p:bldP spid="21" grpId="0" animBg="1"/>
      <p:bldP spid="21" grpId="1" animBg="1"/>
      <p:bldP spid="22" grpId="0"/>
      <p:bldP spid="22" grpId="1"/>
      <p:bldP spid="23" grpId="0"/>
      <p:bldP spid="24" grpId="0" animBg="1"/>
      <p:bldP spid="24" grpId="1" animBg="1"/>
      <p:bldP spid="25" grpId="0"/>
      <p:bldP spid="25" grpId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5" grpId="0"/>
      <p:bldP spid="43" grpId="0" animBg="1"/>
      <p:bldP spid="43" grpId="1" animBg="1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3">
            <a:extLst>
              <a:ext uri="{FF2B5EF4-FFF2-40B4-BE49-F238E27FC236}">
                <a16:creationId xmlns:a16="http://schemas.microsoft.com/office/drawing/2014/main" id="{39EB7609-CAFE-49BD-B512-FEB038003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20" y="15281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5"/>
          <a:srcRect l="18939" t="64125" r="73585" b="19031"/>
          <a:stretch/>
        </p:blipFill>
        <p:spPr bwMode="auto">
          <a:xfrm>
            <a:off x="179964" y="309504"/>
            <a:ext cx="2030173" cy="2042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3124087" y="52777"/>
            <a:ext cx="7123716" cy="1745898"/>
          </a:xfrm>
          <a:prstGeom prst="cloudCallout">
            <a:avLst>
              <a:gd name="adj1" fmla="val -64466"/>
              <a:gd name="adj2" fmla="val 3122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97096" y="395895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3464" y="103845"/>
            <a:ext cx="962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964" y="1546554"/>
            <a:ext cx="119881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chia,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chia,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chia,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24989" y="4242309"/>
            <a:ext cx="7898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chia):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   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066965" y="4887286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685945" y="4887285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702079"/>
              </p:ext>
            </p:extLst>
          </p:nvPr>
        </p:nvGraphicFramePr>
        <p:xfrm>
          <a:off x="3278535" y="3671525"/>
          <a:ext cx="258445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6" imgW="723600" imgH="177480" progId="Equation.DSMT4">
                  <p:embed/>
                </p:oleObj>
              </mc:Choice>
              <mc:Fallback>
                <p:oleObj name="Equation" r:id="rId6" imgW="72360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8535" y="3671525"/>
                        <a:ext cx="2584450" cy="496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26376" y="2921061"/>
            <a:ext cx="5633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443352"/>
              </p:ext>
            </p:extLst>
          </p:nvPr>
        </p:nvGraphicFramePr>
        <p:xfrm>
          <a:off x="2802618" y="4206289"/>
          <a:ext cx="2994025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8" imgW="838080" imgH="215640" progId="Equation.DSMT4">
                  <p:embed/>
                </p:oleObj>
              </mc:Choice>
              <mc:Fallback>
                <p:oleObj name="Equation" r:id="rId8" imgW="8380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2618" y="4206289"/>
                        <a:ext cx="2994025" cy="604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708694"/>
              </p:ext>
            </p:extLst>
          </p:nvPr>
        </p:nvGraphicFramePr>
        <p:xfrm>
          <a:off x="2802618" y="4793205"/>
          <a:ext cx="2493962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10" imgW="698400" imgH="215640" progId="Equation.DSMT4">
                  <p:embed/>
                </p:oleObj>
              </mc:Choice>
              <mc:Fallback>
                <p:oleObj name="Equation" r:id="rId10" imgW="6984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2618" y="4793205"/>
                        <a:ext cx="2493962" cy="604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443836"/>
              </p:ext>
            </p:extLst>
          </p:nvPr>
        </p:nvGraphicFramePr>
        <p:xfrm>
          <a:off x="2830919" y="5324690"/>
          <a:ext cx="122396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12" imgW="342720" imgH="177480" progId="Equation.DSMT4">
                  <p:embed/>
                </p:oleObj>
              </mc:Choice>
              <mc:Fallback>
                <p:oleObj name="Equation" r:id="rId12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919" y="5324690"/>
                        <a:ext cx="1223962" cy="496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875A2F3-9955-4527-8A3D-930899DF2D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493040"/>
              </p:ext>
            </p:extLst>
          </p:nvPr>
        </p:nvGraphicFramePr>
        <p:xfrm>
          <a:off x="3442901" y="2179162"/>
          <a:ext cx="4397594" cy="845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14" imgW="2584683" imgH="496791" progId="Equation.DSMT4">
                  <p:embed/>
                </p:oleObj>
              </mc:Choice>
              <mc:Fallback>
                <p:oleObj name="Equation" r:id="rId14" imgW="2584683" imgH="4967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442901" y="2179162"/>
                        <a:ext cx="4397594" cy="845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10827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7662 L -2.08333E-7 -0.3266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7662 L -8.33333E-7 -0.3266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7662 L -4.58333E-6 -0.3266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9" grpId="0"/>
      <p:bldP spid="12" grpId="0"/>
      <p:bldP spid="12" grpId="1"/>
      <p:bldP spid="12" grpId="2" uiExpand="1" build="allAtOnce"/>
      <p:bldP spid="13" grpId="0"/>
      <p:bldP spid="13" grpId="1"/>
      <p:bldP spid="14" grpId="0" animBg="1"/>
      <p:bldP spid="14" grpId="1" animBg="1"/>
      <p:bldP spid="15" grpId="0" animBg="1"/>
      <p:bldP spid="15" grpId="1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>
            <a:extLst>
              <a:ext uri="{FF2B5EF4-FFF2-40B4-BE49-F238E27FC236}">
                <a16:creationId xmlns:a16="http://schemas.microsoft.com/office/drawing/2014/main" id="{E43895D8-0F8A-4103-B1F5-CCFC5DEA9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4"/>
          <a:srcRect l="78580" t="31324" r="10621" b="51241"/>
          <a:stretch/>
        </p:blipFill>
        <p:spPr bwMode="auto">
          <a:xfrm>
            <a:off x="9402791" y="1677707"/>
            <a:ext cx="2665563" cy="2230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5"/>
          <a:srcRect l="18939" t="64125" r="73585" b="19031"/>
          <a:stretch/>
        </p:blipFill>
        <p:spPr bwMode="auto">
          <a:xfrm>
            <a:off x="204291" y="2475781"/>
            <a:ext cx="2030173" cy="2042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242062" y="2350115"/>
          <a:ext cx="1834396" cy="675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6" imgW="545626" imgH="215713" progId="Equation.DSMT4">
                  <p:embed/>
                </p:oleObj>
              </mc:Choice>
              <mc:Fallback>
                <p:oleObj name="Equation" r:id="rId6" imgW="545626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2062" y="2350115"/>
                        <a:ext cx="1834396" cy="6754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01064" y="1729732"/>
            <a:ext cx="5633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0" y="442818"/>
            <a:ext cx="4201064" cy="1708030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Callout 9"/>
          <p:cNvSpPr/>
          <p:nvPr/>
        </p:nvSpPr>
        <p:spPr>
          <a:xfrm flipH="1">
            <a:off x="7970805" y="301924"/>
            <a:ext cx="3260783" cy="148374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174420" y="512762"/>
            <a:ext cx="26914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159260" y="3122762"/>
            <a:ext cx="43132" cy="3148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774171" y="3178834"/>
          <a:ext cx="2346325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8" imgW="698400" imgH="711000" progId="Equation.DSMT4">
                  <p:embed/>
                </p:oleObj>
              </mc:Choice>
              <mc:Fallback>
                <p:oleObj name="Equation" r:id="rId8" imgW="6984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171" y="3178834"/>
                        <a:ext cx="2346325" cy="2228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337773"/>
              </p:ext>
            </p:extLst>
          </p:nvPr>
        </p:nvGraphicFramePr>
        <p:xfrm>
          <a:off x="6340473" y="3237128"/>
          <a:ext cx="2346325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10" imgW="698400" imgH="711000" progId="Equation.DSMT4">
                  <p:embed/>
                </p:oleObj>
              </mc:Choice>
              <mc:Fallback>
                <p:oleObj name="Equation" r:id="rId10" imgW="6984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0473" y="3237128"/>
                        <a:ext cx="2346325" cy="2228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/>
          <p:nvPr/>
        </p:nvPicPr>
        <p:blipFill rotWithShape="1">
          <a:blip r:embed="rId4"/>
          <a:srcRect l="78580" t="31324" r="10621" b="51241"/>
          <a:stretch/>
        </p:blipFill>
        <p:spPr bwMode="auto">
          <a:xfrm>
            <a:off x="7092922" y="1442517"/>
            <a:ext cx="2665563" cy="2230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Oval Callout 16"/>
          <p:cNvSpPr/>
          <p:nvPr/>
        </p:nvSpPr>
        <p:spPr>
          <a:xfrm flipH="1">
            <a:off x="4905405" y="130349"/>
            <a:ext cx="3260783" cy="1483743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25601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-0.13819 L -0.24011 -0.1381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3">
            <a:extLst>
              <a:ext uri="{FF2B5EF4-FFF2-40B4-BE49-F238E27FC236}">
                <a16:creationId xmlns:a16="http://schemas.microsoft.com/office/drawing/2014/main" id="{717B953A-7836-413D-A1E5-4BB48C583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964" y="211228"/>
            <a:ext cx="962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964" y="1546554"/>
            <a:ext cx="119881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 ),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[ ],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{ }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timhs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529454" y="4192874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54966"/>
              </p:ext>
            </p:extLst>
          </p:nvPr>
        </p:nvGraphicFramePr>
        <p:xfrm>
          <a:off x="3469069" y="3867796"/>
          <a:ext cx="93821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4" imgW="279360" imgH="253800" progId="Equation.DSMT4">
                  <p:embed/>
                </p:oleObj>
              </mc:Choice>
              <mc:Fallback>
                <p:oleObj name="Equation" r:id="rId4" imgW="279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9069" y="3867796"/>
                        <a:ext cx="938212" cy="795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76737"/>
              </p:ext>
            </p:extLst>
          </p:nvPr>
        </p:nvGraphicFramePr>
        <p:xfrm>
          <a:off x="5101404" y="3845501"/>
          <a:ext cx="76835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6" imgW="228600" imgH="266400" progId="Equation.DSMT4">
                  <p:embed/>
                </p:oleObj>
              </mc:Choice>
              <mc:Fallback>
                <p:oleObj name="Equation" r:id="rId6" imgW="2286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1404" y="3845501"/>
                        <a:ext cx="768350" cy="835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>
            <a:off x="6181443" y="4192873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64904"/>
              </p:ext>
            </p:extLst>
          </p:nvPr>
        </p:nvGraphicFramePr>
        <p:xfrm>
          <a:off x="6575706" y="3894135"/>
          <a:ext cx="85407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8" imgW="253800" imgH="253800" progId="Equation.DSMT4">
                  <p:embed/>
                </p:oleObj>
              </mc:Choice>
              <mc:Fallback>
                <p:oleObj name="Equation" r:id="rId8" imgW="253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5706" y="3894135"/>
                        <a:ext cx="854075" cy="795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772056"/>
              </p:ext>
            </p:extLst>
          </p:nvPr>
        </p:nvGraphicFramePr>
        <p:xfrm>
          <a:off x="3471447" y="3162865"/>
          <a:ext cx="2982086" cy="761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10" imgW="1282680" imgH="330120" progId="Equation.DSMT4">
                  <p:embed/>
                </p:oleObj>
              </mc:Choice>
              <mc:Fallback>
                <p:oleObj name="Equation" r:id="rId10" imgW="1282680" imgH="3301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447" y="3162865"/>
                        <a:ext cx="2982086" cy="7618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48394" y="2896500"/>
            <a:ext cx="5633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926569"/>
              </p:ext>
            </p:extLst>
          </p:nvPr>
        </p:nvGraphicFramePr>
        <p:xfrm>
          <a:off x="3125901" y="3938719"/>
          <a:ext cx="3327633" cy="67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12" imgW="1346200" imgH="279400" progId="Equation.DSMT4">
                  <p:embed/>
                </p:oleObj>
              </mc:Choice>
              <mc:Fallback>
                <p:oleObj name="Equation" r:id="rId12" imgW="1346200" imgH="279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901" y="3938719"/>
                        <a:ext cx="3327633" cy="674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820989"/>
              </p:ext>
            </p:extLst>
          </p:nvPr>
        </p:nvGraphicFramePr>
        <p:xfrm>
          <a:off x="3106918" y="4769666"/>
          <a:ext cx="3307740" cy="705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14" imgW="1282700" imgH="279400" progId="Equation.DSMT4">
                  <p:embed/>
                </p:oleObj>
              </mc:Choice>
              <mc:Fallback>
                <p:oleObj name="Equation" r:id="rId14" imgW="1282700" imgH="279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918" y="4769666"/>
                        <a:ext cx="3307740" cy="7055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392648"/>
              </p:ext>
            </p:extLst>
          </p:nvPr>
        </p:nvGraphicFramePr>
        <p:xfrm>
          <a:off x="3125901" y="5555456"/>
          <a:ext cx="2306782" cy="763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16" imgW="825142" imgH="266584" progId="Equation.DSMT4">
                  <p:embed/>
                </p:oleObj>
              </mc:Choice>
              <mc:Fallback>
                <p:oleObj name="Equation" r:id="rId16" imgW="825142" imgH="26658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901" y="5555456"/>
                        <a:ext cx="2306782" cy="7630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784289"/>
              </p:ext>
            </p:extLst>
          </p:nvPr>
        </p:nvGraphicFramePr>
        <p:xfrm>
          <a:off x="5527829" y="5555456"/>
          <a:ext cx="1993365" cy="718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18" imgW="761669" imgH="266584" progId="Equation.DSMT4">
                  <p:embed/>
                </p:oleObj>
              </mc:Choice>
              <mc:Fallback>
                <p:oleObj name="Equation" r:id="rId18" imgW="761669" imgH="26658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829" y="5555456"/>
                        <a:ext cx="1993365" cy="7184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233814"/>
              </p:ext>
            </p:extLst>
          </p:nvPr>
        </p:nvGraphicFramePr>
        <p:xfrm>
          <a:off x="7521194" y="5649566"/>
          <a:ext cx="2390902" cy="515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Equation" r:id="rId20" imgW="850531" imgH="177723" progId="Equation.DSMT4">
                  <p:embed/>
                </p:oleObj>
              </mc:Choice>
              <mc:Fallback>
                <p:oleObj name="Equation" r:id="rId20" imgW="850531" imgH="177723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1194" y="5649566"/>
                        <a:ext cx="2390902" cy="5158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0039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1.04167E-6 -0.2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2" animBg="1"/>
      <p:bldP spid="8" grpId="0" animBg="1"/>
      <p:bldP spid="8" grpId="2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" y="948"/>
            <a:ext cx="12187269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71485"/>
            <a:ext cx="2639810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1" y="-974833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51693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709" y="751693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43" name="mau5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81011"/>
            <a:ext cx="2633741" cy="2639810"/>
          </a:xfrm>
          <a:prstGeom prst="rect">
            <a:avLst/>
          </a:prstGeom>
        </p:spPr>
      </p:pic>
      <p:pic>
        <p:nvPicPr>
          <p:cNvPr id="144" name="mau6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340359" y="6419461"/>
            <a:ext cx="2136710" cy="1772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05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EF1E3F68-7273-42BF-B7C7-9BB69CC6F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5"/>
          <a:srcRect l="78580" t="31324" r="10621" b="51241"/>
          <a:stretch/>
        </p:blipFill>
        <p:spPr bwMode="auto">
          <a:xfrm>
            <a:off x="5178263" y="3387635"/>
            <a:ext cx="2665563" cy="2230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272427" y="201168"/>
            <a:ext cx="4993140" cy="2880360"/>
          </a:xfrm>
          <a:prstGeom prst="cloudCallout">
            <a:avLst>
              <a:gd name="adj1" fmla="val 43812"/>
              <a:gd name="adj2" fmla="val 7107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73369" y="1243584"/>
            <a:ext cx="3191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543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>
            <a:extLst>
              <a:ext uri="{FF2B5EF4-FFF2-40B4-BE49-F238E27FC236}">
                <a16:creationId xmlns:a16="http://schemas.microsoft.com/office/drawing/2014/main" id="{FE5055CA-28C6-4DEC-AC25-70F5D177FE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trị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1346185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316</a:t>
            </a:r>
          </a:p>
        </p:txBody>
      </p:sp>
      <p:pic>
        <p:nvPicPr>
          <p:cNvPr id="46" name="Picture 4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136062"/>
              </p:ext>
            </p:extLst>
          </p:nvPr>
        </p:nvGraphicFramePr>
        <p:xfrm>
          <a:off x="4719510" y="1521397"/>
          <a:ext cx="2654629" cy="545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8" imgW="1066680" imgH="215640" progId="Equation.DSMT4">
                  <p:embed/>
                </p:oleObj>
              </mc:Choice>
              <mc:Fallback>
                <p:oleObj name="Equation" r:id="rId8" imgW="1066680" imgH="215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9510" y="1521397"/>
                        <a:ext cx="2654629" cy="5451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459977"/>
              </p:ext>
            </p:extLst>
          </p:nvPr>
        </p:nvGraphicFramePr>
        <p:xfrm>
          <a:off x="4407407" y="4305501"/>
          <a:ext cx="2673255" cy="2165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10" imgW="1206500" imgH="952500" progId="Equation.DSMT4">
                  <p:embed/>
                </p:oleObj>
              </mc:Choice>
              <mc:Fallback>
                <p:oleObj name="Equation" r:id="rId10" imgW="1206500" imgH="952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7407" y="4305501"/>
                        <a:ext cx="2673255" cy="21654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2" descr="Digit 60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5557156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0389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nodeType="withEffect">
                                  <p:stCondLst>
                                    <p:cond delay="6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698</Words>
  <Application>Microsoft Office PowerPoint</Application>
  <PresentationFormat>Widescreen</PresentationFormat>
  <Paragraphs>75</Paragraphs>
  <Slides>19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微软雅黑</vt:lpstr>
      <vt:lpstr>宋体</vt:lpstr>
      <vt:lpstr>Arial</vt:lpstr>
      <vt:lpstr>Calibri</vt:lpstr>
      <vt:lpstr>Calibri Light</vt:lpstr>
      <vt:lpstr>Mountains of Christmas</vt:lpstr>
      <vt:lpstr>Racing Sans One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Kiến thức cần nhớ</vt:lpstr>
      <vt:lpstr>PowerPoint Presentation</vt:lpstr>
      <vt:lpstr>PowerPoint Presentation</vt:lpstr>
      <vt:lpstr>PowerPoint Presentation</vt:lpstr>
      <vt:lpstr>Hướng dẫn về  nhà</vt:lpstr>
      <vt:lpstr>PowerPoint Presentation</vt:lpstr>
    </vt:vector>
  </TitlesOfParts>
  <Company>thuvienhoclieu.com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>Administrator</cp:lastModifiedBy>
  <cp:revision>3</cp:revision>
  <dcterms:created xsi:type="dcterms:W3CDTF">2021-08-08T12:48:02Z</dcterms:created>
  <dcterms:modified xsi:type="dcterms:W3CDTF">2021-10-12T00:45:15Z</dcterms:modified>
</cp:coreProperties>
</file>