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2" r:id="rId15"/>
    <p:sldId id="285" r:id="rId16"/>
    <p:sldId id="289" r:id="rId17"/>
    <p:sldId id="290" r:id="rId18"/>
    <p:sldId id="291" r:id="rId19"/>
    <p:sldId id="287" r:id="rId20"/>
  </p:sldIdLst>
  <p:sldSz cx="14630400" cy="8229600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21" Type="http://schemas.openxmlformats.org/officeDocument/2006/relationships/image" Target="../media/image18.wmf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23" Type="http://schemas.openxmlformats.org/officeDocument/2006/relationships/image" Target="../media/image19.wmf"/><Relationship Id="rId10" Type="http://schemas.openxmlformats.org/officeDocument/2006/relationships/image" Target="../media/image10.png"/><Relationship Id="rId19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464949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863862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1932153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69962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518442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1842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65252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414061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04384" y="226970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8" imgW="901440" imgH="228600" progId="Equation.DSMT4">
                  <p:embed/>
                </p:oleObj>
              </mc:Choice>
              <mc:Fallback>
                <p:oleObj name="Equation" r:id="rId18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1611" y="3359518"/>
          <a:ext cx="2957010" cy="7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20" imgW="927000" imgH="228600" progId="Equation.DSMT4">
                  <p:embed/>
                </p:oleObj>
              </mc:Choice>
              <mc:Fallback>
                <p:oleObj name="Equation" r:id="rId20" imgW="927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611" y="3359518"/>
                        <a:ext cx="2957010" cy="739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662057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629784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2678655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363" y="2710928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645458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280" y="39050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69" y="0"/>
            <a:ext cx="13377134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1142" y="1226375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986" y="1274784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700" y="1242513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99" y="3517757"/>
            <a:ext cx="7325957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= 2079+21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119" y="355003"/>
            <a:ext cx="395343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Minh họa Euclide, Một đứa trẻ vui vẻ, người lớn trẻ em, khu vực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743" y="4475747"/>
            <a:ext cx="3854952" cy="31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5 = 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15 267 021 908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82372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15 267 210 908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1 520 067 021 908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157 670 210 908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3528" y="2448114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978</Words>
  <Application>Microsoft Office PowerPoint</Application>
  <PresentationFormat>Custom</PresentationFormat>
  <Paragraphs>150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2_Office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3</cp:revision>
  <dcterms:created xsi:type="dcterms:W3CDTF">2018-05-10T00:06:18Z</dcterms:created>
  <dcterms:modified xsi:type="dcterms:W3CDTF">2021-10-15T13:26:58Z</dcterms:modified>
</cp:coreProperties>
</file>