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  <p:sldMasterId id="2147483859" r:id="rId5"/>
    <p:sldMasterId id="2147483872" r:id="rId6"/>
  </p:sldMasterIdLst>
  <p:notesMasterIdLst>
    <p:notesMasterId r:id="rId48"/>
  </p:notesMasterIdLst>
  <p:sldIdLst>
    <p:sldId id="347" r:id="rId7"/>
    <p:sldId id="324" r:id="rId8"/>
    <p:sldId id="325" r:id="rId9"/>
    <p:sldId id="309" r:id="rId10"/>
    <p:sldId id="326" r:id="rId11"/>
    <p:sldId id="304" r:id="rId12"/>
    <p:sldId id="313" r:id="rId13"/>
    <p:sldId id="265" r:id="rId14"/>
    <p:sldId id="314" r:id="rId15"/>
    <p:sldId id="303" r:id="rId16"/>
    <p:sldId id="266" r:id="rId17"/>
    <p:sldId id="315" r:id="rId18"/>
    <p:sldId id="316" r:id="rId19"/>
    <p:sldId id="317" r:id="rId20"/>
    <p:sldId id="318" r:id="rId21"/>
    <p:sldId id="323" r:id="rId22"/>
    <p:sldId id="279" r:id="rId23"/>
    <p:sldId id="320" r:id="rId24"/>
    <p:sldId id="321" r:id="rId25"/>
    <p:sldId id="322" r:id="rId26"/>
    <p:sldId id="308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emf"/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2.wmf"/><Relationship Id="rId3" Type="http://schemas.openxmlformats.org/officeDocument/2006/relationships/image" Target="../media/image53.emf"/><Relationship Id="rId7" Type="http://schemas.openxmlformats.org/officeDocument/2006/relationships/image" Target="../media/image57.wmf"/><Relationship Id="rId12" Type="http://schemas.openxmlformats.org/officeDocument/2006/relationships/image" Target="../media/image61.emf"/><Relationship Id="rId2" Type="http://schemas.openxmlformats.org/officeDocument/2006/relationships/image" Target="../media/image52.emf"/><Relationship Id="rId1" Type="http://schemas.openxmlformats.org/officeDocument/2006/relationships/image" Target="../media/image42.emf"/><Relationship Id="rId6" Type="http://schemas.openxmlformats.org/officeDocument/2006/relationships/image" Target="../media/image56.wmf"/><Relationship Id="rId11" Type="http://schemas.openxmlformats.org/officeDocument/2006/relationships/image" Target="../media/image60.emf"/><Relationship Id="rId5" Type="http://schemas.openxmlformats.org/officeDocument/2006/relationships/image" Target="../media/image55.wmf"/><Relationship Id="rId15" Type="http://schemas.openxmlformats.org/officeDocument/2006/relationships/image" Target="../media/image64.emf"/><Relationship Id="rId10" Type="http://schemas.openxmlformats.org/officeDocument/2006/relationships/image" Target="../media/image59.wmf"/><Relationship Id="rId4" Type="http://schemas.openxmlformats.org/officeDocument/2006/relationships/image" Target="../media/image54.wmf"/><Relationship Id="rId9" Type="http://schemas.openxmlformats.org/officeDocument/2006/relationships/image" Target="../media/image43.wmf"/><Relationship Id="rId14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80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051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730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885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093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252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0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58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818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909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243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30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523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960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93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30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5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77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78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815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761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902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463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5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10/19/2021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4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7.png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image" Target="../media/image21.wmf"/><Relationship Id="rId1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9.xml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7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7.png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6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7.png"/><Relationship Id="rId9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7.png"/><Relationship Id="rId3" Type="http://schemas.openxmlformats.org/officeDocument/2006/relationships/image" Target="../media/image36.png"/><Relationship Id="rId7" Type="http://schemas.openxmlformats.org/officeDocument/2006/relationships/image" Target="../media/image42.emf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11.wmf"/><Relationship Id="rId10" Type="http://schemas.openxmlformats.org/officeDocument/2006/relationships/image" Target="../media/image43.wmf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8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4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6.bin"/><Relationship Id="rId18" Type="http://schemas.openxmlformats.org/officeDocument/2006/relationships/oleObject" Target="../embeddings/oleObject49.bin"/><Relationship Id="rId26" Type="http://schemas.openxmlformats.org/officeDocument/2006/relationships/image" Target="../media/image59.wmf"/><Relationship Id="rId39" Type="http://schemas.openxmlformats.org/officeDocument/2006/relationships/oleObject" Target="../embeddings/oleObject63.bin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51.bin"/><Relationship Id="rId34" Type="http://schemas.openxmlformats.org/officeDocument/2006/relationships/oleObject" Target="../embeddings/oleObject60.bin"/><Relationship Id="rId42" Type="http://schemas.openxmlformats.org/officeDocument/2006/relationships/oleObject" Target="../embeddings/oleObject66.bin"/><Relationship Id="rId47" Type="http://schemas.openxmlformats.org/officeDocument/2006/relationships/oleObject" Target="../embeddings/oleObject70.bin"/><Relationship Id="rId50" Type="http://schemas.openxmlformats.org/officeDocument/2006/relationships/oleObject" Target="../embeddings/oleObject73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5.wmf"/><Relationship Id="rId17" Type="http://schemas.openxmlformats.org/officeDocument/2006/relationships/image" Target="../media/image57.wmf"/><Relationship Id="rId25" Type="http://schemas.openxmlformats.org/officeDocument/2006/relationships/oleObject" Target="../embeddings/oleObject54.bin"/><Relationship Id="rId33" Type="http://schemas.openxmlformats.org/officeDocument/2006/relationships/image" Target="../media/image61.emf"/><Relationship Id="rId38" Type="http://schemas.openxmlformats.org/officeDocument/2006/relationships/image" Target="../media/image63.wmf"/><Relationship Id="rId46" Type="http://schemas.openxmlformats.org/officeDocument/2006/relationships/oleObject" Target="../embeddings/oleObject69.bin"/><Relationship Id="rId2" Type="http://schemas.openxmlformats.org/officeDocument/2006/relationships/slideLayout" Target="../slideLayouts/slideLayout74.xml"/><Relationship Id="rId16" Type="http://schemas.openxmlformats.org/officeDocument/2006/relationships/oleObject" Target="../embeddings/oleObject48.bin"/><Relationship Id="rId20" Type="http://schemas.openxmlformats.org/officeDocument/2006/relationships/image" Target="../media/image58.wmf"/><Relationship Id="rId29" Type="http://schemas.openxmlformats.org/officeDocument/2006/relationships/oleObject" Target="../embeddings/oleObject57.bin"/><Relationship Id="rId41" Type="http://schemas.openxmlformats.org/officeDocument/2006/relationships/oleObject" Target="../embeddings/oleObject65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emf"/><Relationship Id="rId11" Type="http://schemas.openxmlformats.org/officeDocument/2006/relationships/oleObject" Target="../embeddings/oleObject45.bin"/><Relationship Id="rId24" Type="http://schemas.openxmlformats.org/officeDocument/2006/relationships/oleObject" Target="../embeddings/oleObject53.bin"/><Relationship Id="rId32" Type="http://schemas.openxmlformats.org/officeDocument/2006/relationships/oleObject" Target="../embeddings/oleObject59.bin"/><Relationship Id="rId37" Type="http://schemas.openxmlformats.org/officeDocument/2006/relationships/oleObject" Target="../embeddings/oleObject62.bin"/><Relationship Id="rId40" Type="http://schemas.openxmlformats.org/officeDocument/2006/relationships/oleObject" Target="../embeddings/oleObject64.bin"/><Relationship Id="rId45" Type="http://schemas.openxmlformats.org/officeDocument/2006/relationships/image" Target="../media/image64.e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image" Target="../media/image43.wmf"/><Relationship Id="rId28" Type="http://schemas.openxmlformats.org/officeDocument/2006/relationships/oleObject" Target="../embeddings/oleObject56.bin"/><Relationship Id="rId36" Type="http://schemas.openxmlformats.org/officeDocument/2006/relationships/oleObject" Target="../embeddings/oleObject61.bin"/><Relationship Id="rId49" Type="http://schemas.openxmlformats.org/officeDocument/2006/relationships/oleObject" Target="../embeddings/oleObject72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50.bin"/><Relationship Id="rId31" Type="http://schemas.openxmlformats.org/officeDocument/2006/relationships/image" Target="../media/image60.emf"/><Relationship Id="rId44" Type="http://schemas.openxmlformats.org/officeDocument/2006/relationships/oleObject" Target="../embeddings/oleObject68.bin"/><Relationship Id="rId4" Type="http://schemas.openxmlformats.org/officeDocument/2006/relationships/image" Target="../media/image42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6.wmf"/><Relationship Id="rId22" Type="http://schemas.openxmlformats.org/officeDocument/2006/relationships/oleObject" Target="../embeddings/oleObject52.bin"/><Relationship Id="rId27" Type="http://schemas.openxmlformats.org/officeDocument/2006/relationships/oleObject" Target="../embeddings/oleObject55.bin"/><Relationship Id="rId30" Type="http://schemas.openxmlformats.org/officeDocument/2006/relationships/oleObject" Target="../embeddings/oleObject58.bin"/><Relationship Id="rId35" Type="http://schemas.openxmlformats.org/officeDocument/2006/relationships/image" Target="../media/image62.wmf"/><Relationship Id="rId43" Type="http://schemas.openxmlformats.org/officeDocument/2006/relationships/oleObject" Target="../embeddings/oleObject67.bin"/><Relationship Id="rId48" Type="http://schemas.openxmlformats.org/officeDocument/2006/relationships/oleObject" Target="../embeddings/oleObject71.bin"/><Relationship Id="rId8" Type="http://schemas.openxmlformats.org/officeDocument/2006/relationships/image" Target="../media/image5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6.xml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6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  <a:endParaRPr lang="en-US" sz="3600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B(a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665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 smtClean="0">
                <a:solidFill>
                  <a:srgbClr val="212121"/>
                </a:solidFill>
              </a:rPr>
              <a:t>tắc</a:t>
            </a:r>
            <a:r>
              <a:rPr lang="en-US" sz="3200" dirty="0" smtClean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</a:t>
            </a:r>
            <a:r>
              <a:rPr lang="vi-VN" sz="3200" i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3193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8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4" name="Equation" r:id="rId3" imgW="76101" imgH="190252" progId="Equation.DSMT4">
                    <p:embed/>
                  </p:oleObj>
                </mc:Choice>
                <mc:Fallback>
                  <p:oleObj name="Equation" r:id="rId3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5"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0935421"/>
                </p:ext>
              </p:extLst>
            </p:nvPr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6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562562"/>
                </p:ext>
              </p:extLst>
            </p:nvPr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47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2652456"/>
                  </p:ext>
                </p:extLst>
              </p:nvPr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48" name="Equation" r:id="rId8" imgW="76101" imgH="190252" progId="Equation.DSMT4">
                      <p:embed/>
                    </p:oleObj>
                  </mc:Choice>
                  <mc:Fallback>
                    <p:oleObj name="Equation" r:id="rId8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5441801"/>
                  </p:ext>
                </p:extLst>
              </p:nvPr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49"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5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2257318"/>
                  </p:ext>
                </p:extLst>
              </p:nvPr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50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998003"/>
                  </p:ext>
                </p:extLst>
              </p:nvPr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51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</a:t>
              </a:r>
              <a:r>
                <a:rPr lang="en-US" sz="3600" dirty="0" smtClean="0">
                  <a:solidFill>
                    <a:prstClr val="black"/>
                  </a:solidFill>
                  <a:latin typeface="Times New Roman" panose="02020603050405020304" pitchFamily="18" charset="0"/>
                </a:rPr>
                <a:t> 7</a:t>
              </a:r>
              <a:endParaRPr lang="en-US" sz="36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2" name="Equation" r:id="rId13" imgW="596641" imgH="253890" progId="Equation.DSMT4">
                  <p:embed/>
                </p:oleObj>
              </mc:Choice>
              <mc:Fallback>
                <p:oleObj name="Equation" r:id="rId13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840964" y="4927465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Ư(8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) =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Ư(8)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2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  <p:bldP spid="3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015" y="742225"/>
            <a:ext cx="1051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B(6)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6184" y="241905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16" y="4767481"/>
            <a:ext cx="2454096" cy="1578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015" y="3124587"/>
            <a:ext cx="9532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Ư(15)=                      .</a:t>
            </a:r>
          </a:p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0, 1, 2,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4, 5, 6,…ta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24, 30, 36,…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0, 6, 12, 18, 24.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25609"/>
              </p:ext>
            </p:extLst>
          </p:nvPr>
        </p:nvGraphicFramePr>
        <p:xfrm>
          <a:off x="7123302" y="3496275"/>
          <a:ext cx="2032421" cy="79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4" imgW="647640" imgH="253800" progId="Equation.DSMT4">
                  <p:embed/>
                </p:oleObj>
              </mc:Choice>
              <mc:Fallback>
                <p:oleObj name="Equation" r:id="rId4" imgW="647640" imgH="2538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302" y="3496275"/>
                        <a:ext cx="2032421" cy="797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 smtClean="0">
                <a:solidFill>
                  <a:srgbClr val="FF0000"/>
                </a:solidFill>
              </a:rPr>
              <a:t>Chú</a:t>
            </a:r>
            <a:r>
              <a:rPr lang="en-US" b="1" u="sng" dirty="0" smtClean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01262" y="1871150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5502" y="820615"/>
            <a:ext cx="10435882" cy="3106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286" y="470618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1716642"/>
                <a:ext cx="672625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81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9" y="2991689"/>
                <a:ext cx="8886423" cy="523220"/>
              </a:xfrm>
              <a:prstGeom prst="rect">
                <a:avLst/>
              </a:prstGeom>
              <a:blipFill>
                <a:blip r:embed="rId3"/>
                <a:stretch>
                  <a:fillRect l="-1372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trước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2: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Ôn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bài tập 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2.1; 2.2;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trang 33.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75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142" y="1382517"/>
            <a:ext cx="6144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2060" y="2320190"/>
            <a:ext cx="783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1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?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16; 24; 35; 36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2060" y="3274297"/>
            <a:ext cx="905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860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785"/>
            <a:ext cx="12192000" cy="705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17564" y="1711569"/>
            <a:ext cx="10435882" cy="2473569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62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2800" dirty="0">
              <a:solidFill>
                <a:srgbClr val="000000">
                  <a:lumMod val="85000"/>
                  <a:lumOff val="1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5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2" y="-234462"/>
            <a:ext cx="12192000" cy="735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313" y="969982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08" y="1812041"/>
            <a:ext cx="9016683" cy="2079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9231" y="2860490"/>
            <a:ext cx="15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5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74" y="2148442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3588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4172" y="678261"/>
            <a:ext cx="879627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TÍNH CHẤT CHIA HẾT CỦA MỘT TỔNG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53774" y="1587845"/>
            <a:ext cx="8596668" cy="62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l"/>
            <a:r>
              <a:rPr lang="en-US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32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3774" y="2764867"/>
            <a:ext cx="7404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41" y="0"/>
            <a:ext cx="12192000" cy="674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989089" y="926126"/>
            <a:ext cx="457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56653" y="1639134"/>
            <a:ext cx="8289925" cy="1601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m, b   m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 m         .................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57131" y="1637183"/>
            <a:ext cx="130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58109" y="1974692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70182" y="2094774"/>
            <a:ext cx="15208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286835"/>
              </p:ext>
            </p:extLst>
          </p:nvPr>
        </p:nvGraphicFramePr>
        <p:xfrm>
          <a:off x="2457963" y="2650372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963" y="2650372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787308"/>
              </p:ext>
            </p:extLst>
          </p:nvPr>
        </p:nvGraphicFramePr>
        <p:xfrm>
          <a:off x="3305297" y="2710473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Equation" r:id="rId6" imgW="76035" imgH="177415" progId="Equation.DSMT4">
                  <p:embed/>
                </p:oleObj>
              </mc:Choice>
              <mc:Fallback>
                <p:oleObj name="Equation" r:id="rId6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297" y="2710473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099625"/>
              </p:ext>
            </p:extLst>
          </p:nvPr>
        </p:nvGraphicFramePr>
        <p:xfrm>
          <a:off x="4547944" y="2650372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Equation" r:id="rId7" imgW="76035" imgH="177415" progId="Equation.DSMT4">
                  <p:embed/>
                </p:oleObj>
              </mc:Choice>
              <mc:Fallback>
                <p:oleObj name="Equation" r:id="rId7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944" y="2650372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925692"/>
              </p:ext>
            </p:extLst>
          </p:nvPr>
        </p:nvGraphicFramePr>
        <p:xfrm>
          <a:off x="5115852" y="2751504"/>
          <a:ext cx="771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852" y="2751504"/>
                        <a:ext cx="7715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05802" y="2717047"/>
            <a:ext cx="179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 + c)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122006"/>
              </p:ext>
            </p:extLst>
          </p:nvPr>
        </p:nvGraphicFramePr>
        <p:xfrm>
          <a:off x="7386952" y="2623510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quation" r:id="rId10" imgW="76035" imgH="177415" progId="Equation.DSMT4">
                  <p:embed/>
                </p:oleObj>
              </mc:Choice>
              <mc:Fallback>
                <p:oleObj name="Equation" r:id="rId10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952" y="2623510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56653" y="3615534"/>
            <a:ext cx="9394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30   3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18   3,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(30-18)   3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35700"/>
              </p:ext>
            </p:extLst>
          </p:nvPr>
        </p:nvGraphicFramePr>
        <p:xfrm>
          <a:off x="1823134" y="4102202"/>
          <a:ext cx="165955" cy="36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Equation" r:id="rId12" imgW="76035" imgH="177415" progId="Equation.DSMT4">
                  <p:embed/>
                </p:oleObj>
              </mc:Choice>
              <mc:Fallback>
                <p:oleObj name="Equation" r:id="rId12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134" y="4102202"/>
                        <a:ext cx="165955" cy="364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32965"/>
              </p:ext>
            </p:extLst>
          </p:nvPr>
        </p:nvGraphicFramePr>
        <p:xfrm>
          <a:off x="9646578" y="3615534"/>
          <a:ext cx="241603" cy="47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Equation" r:id="rId13" imgW="76035" imgH="177415" progId="Equation.DSMT4">
                  <p:embed/>
                </p:oleObj>
              </mc:Choice>
              <mc:Fallback>
                <p:oleObj name="Equation" r:id="rId13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6578" y="3615534"/>
                        <a:ext cx="241603" cy="47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409823"/>
              </p:ext>
            </p:extLst>
          </p:nvPr>
        </p:nvGraphicFramePr>
        <p:xfrm>
          <a:off x="4470182" y="4051244"/>
          <a:ext cx="207326" cy="46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Equation" r:id="rId14" imgW="76035" imgH="177415" progId="Equation.DSMT4">
                  <p:embed/>
                </p:oleObj>
              </mc:Choice>
              <mc:Fallback>
                <p:oleObj name="Equation" r:id="rId1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182" y="4051244"/>
                        <a:ext cx="207326" cy="463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42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5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638062" y="464529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9"/>
          <p:cNvSpPr txBox="1">
            <a:spLocks noChangeArrowheads="1"/>
          </p:cNvSpPr>
          <p:nvPr/>
        </p:nvSpPr>
        <p:spPr bwMode="auto">
          <a:xfrm>
            <a:off x="564664" y="1062833"/>
            <a:ext cx="5222182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929683" y="1293859"/>
            <a:ext cx="63498" cy="43798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6136018" y="1312729"/>
            <a:ext cx="5458104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5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641" y="948451"/>
            <a:ext cx="8317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6+15+30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7043" y="2667241"/>
            <a:ext cx="8582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6    3, 15    3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30    3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 + 15 + 30)   3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049900"/>
              </p:ext>
            </p:extLst>
          </p:nvPr>
        </p:nvGraphicFramePr>
        <p:xfrm>
          <a:off x="1900483" y="3091540"/>
          <a:ext cx="342942" cy="46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5" imgW="501608" imgH="681375" progId="Equation.DSMT4">
                  <p:embed/>
                </p:oleObj>
              </mc:Choice>
              <mc:Fallback>
                <p:oleObj name="Equation" r:id="rId5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483" y="3091540"/>
                        <a:ext cx="342942" cy="464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898735"/>
              </p:ext>
            </p:extLst>
          </p:nvPr>
        </p:nvGraphicFramePr>
        <p:xfrm>
          <a:off x="2990730" y="3061746"/>
          <a:ext cx="33429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7" imgW="501608" imgH="681375" progId="Equation.DSMT4">
                  <p:embed/>
                </p:oleObj>
              </mc:Choice>
              <mc:Fallback>
                <p:oleObj name="Equation" r:id="rId7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730" y="3061746"/>
                        <a:ext cx="33429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049623"/>
              </p:ext>
            </p:extLst>
          </p:nvPr>
        </p:nvGraphicFramePr>
        <p:xfrm>
          <a:off x="4367606" y="3044161"/>
          <a:ext cx="360238" cy="48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606" y="3044161"/>
                        <a:ext cx="360238" cy="488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410711"/>
              </p:ext>
            </p:extLst>
          </p:nvPr>
        </p:nvGraphicFramePr>
        <p:xfrm>
          <a:off x="7371565" y="3074410"/>
          <a:ext cx="326445" cy="44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9" imgW="501608" imgH="681375" progId="Equation.DSMT4">
                  <p:embed/>
                </p:oleObj>
              </mc:Choice>
              <mc:Fallback>
                <p:oleObj name="Equation" r:id="rId9" imgW="501608" imgH="68137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565" y="3074410"/>
                        <a:ext cx="326445" cy="44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19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918" y="680466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8844" y="3095053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0878" y="1536251"/>
            <a:ext cx="8821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lphaLcParenR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+ 48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FontTx/>
              <a:buAutoNum type="alphaLcParenR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+ 12 – 36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0878" y="3705020"/>
            <a:ext cx="8775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21 + x chia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281373"/>
              </p:ext>
            </p:extLst>
          </p:nvPr>
        </p:nvGraphicFramePr>
        <p:xfrm>
          <a:off x="4753539" y="3705020"/>
          <a:ext cx="4267004" cy="57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4" imgW="1091880" imgH="253800" progId="Equation.DSMT4">
                  <p:embed/>
                </p:oleObj>
              </mc:Choice>
              <mc:Fallback>
                <p:oleObj name="Equation" r:id="rId4" imgW="1091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539" y="3705020"/>
                        <a:ext cx="4267004" cy="57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2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509" y="927102"/>
            <a:ext cx="208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95" y="1727395"/>
            <a:ext cx="902335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641" y="515818"/>
            <a:ext cx="522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1936909" y="104443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974304" y="1636943"/>
            <a:ext cx="1035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1007699" y="519662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53706" y="1238738"/>
            <a:ext cx="8458200" cy="20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01418" y="1238738"/>
            <a:ext cx="194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43396" y="1238738"/>
            <a:ext cx="1362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35331" y="164382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84046" y="1992800"/>
            <a:ext cx="293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8818" y="2597338"/>
            <a:ext cx="7927975" cy="5238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    m,  b   m </a:t>
            </a:r>
            <a:r>
              <a:rPr lang="en-US" sz="28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  (a + b + c)   m     </a:t>
            </a:r>
            <a:endParaRPr lang="en-US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65252"/>
              </p:ext>
            </p:extLst>
          </p:nvPr>
        </p:nvGraphicFramePr>
        <p:xfrm>
          <a:off x="2128458" y="2597338"/>
          <a:ext cx="255588" cy="5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458" y="2597338"/>
                        <a:ext cx="255588" cy="54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847363"/>
              </p:ext>
            </p:extLst>
          </p:nvPr>
        </p:nvGraphicFramePr>
        <p:xfrm>
          <a:off x="3105580" y="2516676"/>
          <a:ext cx="376237" cy="60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580" y="2516676"/>
                        <a:ext cx="376237" cy="60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245099"/>
              </p:ext>
            </p:extLst>
          </p:nvPr>
        </p:nvGraphicFramePr>
        <p:xfrm>
          <a:off x="4445367" y="2597338"/>
          <a:ext cx="3762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8" imgW="376386" imgH="688946" progId="Equation.DSMT4">
                  <p:embed/>
                </p:oleObj>
              </mc:Choice>
              <mc:Fallback>
                <p:oleObj name="Equation" r:id="rId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367" y="2597338"/>
                        <a:ext cx="3762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657224"/>
              </p:ext>
            </p:extLst>
          </p:nvPr>
        </p:nvGraphicFramePr>
        <p:xfrm>
          <a:off x="5211625" y="2603687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625" y="2603687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57691"/>
              </p:ext>
            </p:extLst>
          </p:nvPr>
        </p:nvGraphicFramePr>
        <p:xfrm>
          <a:off x="7451344" y="2578287"/>
          <a:ext cx="2555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Equation" r:id="rId11" imgW="126890" imgH="228402" progId="Equation.DSMT4">
                  <p:embed/>
                </p:oleObj>
              </mc:Choice>
              <mc:Fallback>
                <p:oleObj name="Equation" r:id="rId11" imgW="126890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44" y="2578287"/>
                        <a:ext cx="2555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706" y="3270737"/>
            <a:ext cx="9941062" cy="9563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9202" y="4048636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72" y="351459"/>
            <a:ext cx="3109229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3" y="2746916"/>
            <a:ext cx="2893587" cy="234615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3493295" y="515291"/>
            <a:ext cx="7789665" cy="2231625"/>
          </a:xfrm>
          <a:prstGeom prst="wedgeEllipseCallout">
            <a:avLst>
              <a:gd name="adj1" fmla="val -62234"/>
              <a:gd name="adj2" fmla="val 601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801" y="1340734"/>
            <a:ext cx="731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+ 45 + 2019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395" y="3983840"/>
            <a:ext cx="7465667" cy="10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7"/>
          <p:cNvSpPr txBox="1">
            <a:spLocks noChangeArrowheads="1"/>
          </p:cNvSpPr>
          <p:nvPr/>
        </p:nvSpPr>
        <p:spPr bwMode="auto">
          <a:xfrm>
            <a:off x="1007698" y="519662"/>
            <a:ext cx="99651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98" y="2490963"/>
            <a:ext cx="7045569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0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8" y="1235618"/>
            <a:ext cx="4614284" cy="4444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1" y="1235619"/>
            <a:ext cx="3385149" cy="2121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34" y="3527698"/>
            <a:ext cx="326694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8077" y="466478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48077" y="989698"/>
            <a:ext cx="101178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b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75558" y="2891108"/>
            <a:ext cx="1539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3416" y="3378200"/>
            <a:ext cx="687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3; 5      3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+ 5)      3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084667"/>
              </p:ext>
            </p:extLst>
          </p:nvPr>
        </p:nvGraphicFramePr>
        <p:xfrm>
          <a:off x="2559845" y="3419475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4" imgW="126890" imgH="228402" progId="Equation.DSMT4">
                  <p:embed/>
                </p:oleObj>
              </mc:Choice>
              <mc:Fallback>
                <p:oleObj name="Equation" r:id="rId4" imgW="126890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845" y="3419475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451786"/>
              </p:ext>
            </p:extLst>
          </p:nvPr>
        </p:nvGraphicFramePr>
        <p:xfrm>
          <a:off x="3747232" y="3331748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232" y="3331748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657961"/>
              </p:ext>
            </p:extLst>
          </p:nvPr>
        </p:nvGraphicFramePr>
        <p:xfrm>
          <a:off x="7158648" y="3378200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Equation" r:id="rId7" imgW="126890" imgH="228402" progId="Equation.DSMT4">
                  <p:embed/>
                </p:oleObj>
              </mc:Choice>
              <mc:Fallback>
                <p:oleObj name="Equation" r:id="rId7" imgW="126890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648" y="3378200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5557" y="4282171"/>
            <a:ext cx="9990319" cy="107721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tổng chia hết cho một số tự nhiên nhưng các số hạng của tổng không nhất thiết phải chia hết cho số đó.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1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1272324" y="559291"/>
            <a:ext cx="7977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273308"/>
              </p:ext>
            </p:extLst>
          </p:nvPr>
        </p:nvGraphicFramePr>
        <p:xfrm>
          <a:off x="498220" y="1211508"/>
          <a:ext cx="11256135" cy="4902305"/>
        </p:xfrm>
        <a:graphic>
          <a:graphicData uri="http://schemas.openxmlformats.org/drawingml/2006/table">
            <a:tbl>
              <a:tblPr/>
              <a:tblGrid>
                <a:gridCol w="891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d)1.2.3.15.7.26    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2993343" y="5482069"/>
            <a:ext cx="49212" cy="315913"/>
            <a:chOff x="2736" y="3216"/>
            <a:chExt cx="29" cy="173"/>
          </a:xfrm>
        </p:grpSpPr>
        <p:sp>
          <p:nvSpPr>
            <p:cNvPr id="8" name="Oval 100"/>
            <p:cNvSpPr>
              <a:spLocks noChangeArrowheads="1"/>
            </p:cNvSpPr>
            <p:nvPr/>
          </p:nvSpPr>
          <p:spPr bwMode="auto">
            <a:xfrm>
              <a:off x="2736" y="321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Oval 101"/>
            <p:cNvSpPr>
              <a:spLocks noChangeArrowheads="1"/>
            </p:cNvSpPr>
            <p:nvPr/>
          </p:nvSpPr>
          <p:spPr bwMode="auto">
            <a:xfrm>
              <a:off x="2736" y="328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Oval 102"/>
            <p:cNvSpPr>
              <a:spLocks noChangeArrowheads="1"/>
            </p:cNvSpPr>
            <p:nvPr/>
          </p:nvSpPr>
          <p:spPr bwMode="auto">
            <a:xfrm>
              <a:off x="2736" y="33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AutoShape 64"/>
          <p:cNvSpPr>
            <a:spLocks noChangeArrowheads="1"/>
          </p:cNvSpPr>
          <p:nvPr/>
        </p:nvSpPr>
        <p:spPr bwMode="auto">
          <a:xfrm>
            <a:off x="9558177" y="2107245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2" name="AutoShape 64"/>
          <p:cNvSpPr>
            <a:spLocks noChangeArrowheads="1"/>
          </p:cNvSpPr>
          <p:nvPr/>
        </p:nvSpPr>
        <p:spPr bwMode="auto">
          <a:xfrm>
            <a:off x="10918054" y="305681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auto">
          <a:xfrm>
            <a:off x="9742165" y="4229122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9742165" y="526310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490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17788" y="43307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5" name="Object 37"/>
          <p:cNvGraphicFramePr>
            <a:graphicFrameLocks noChangeAspect="1"/>
          </p:cNvGraphicFramePr>
          <p:nvPr/>
        </p:nvGraphicFramePr>
        <p:xfrm>
          <a:off x="4621216" y="4222753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4" name="Equation" r:id="rId3" imgW="376386" imgH="688946" progId="Equation.DSMT4">
                  <p:embed/>
                </p:oleObj>
              </mc:Choice>
              <mc:Fallback>
                <p:oleObj name="Equation" r:id="rId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4222753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9"/>
          <p:cNvGraphicFramePr>
            <a:graphicFrameLocks noChangeAspect="1"/>
          </p:cNvGraphicFramePr>
          <p:nvPr/>
        </p:nvGraphicFramePr>
        <p:xfrm>
          <a:off x="7416800" y="42418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" name="Equation" r:id="rId5" imgW="376386" imgH="688946" progId="Equation.DSMT4">
                  <p:embed/>
                </p:oleObj>
              </mc:Choice>
              <mc:Fallback>
                <p:oleObj name="Equation" r:id="rId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42418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57" name="Straight Connector 41"/>
          <p:cNvCxnSpPr>
            <a:cxnSpLocks noChangeShapeType="1"/>
          </p:cNvCxnSpPr>
          <p:nvPr/>
        </p:nvCxnSpPr>
        <p:spPr bwMode="auto">
          <a:xfrm flipH="1">
            <a:off x="7410450" y="4435475"/>
            <a:ext cx="280988" cy="355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58" name="Object 43"/>
          <p:cNvGraphicFramePr>
            <a:graphicFrameLocks noChangeAspect="1"/>
          </p:cNvGraphicFramePr>
          <p:nvPr/>
        </p:nvGraphicFramePr>
        <p:xfrm>
          <a:off x="3008316" y="4257678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6" name="Equation" r:id="rId7" imgW="376386" imgH="688946" progId="Equation.DSMT4">
                  <p:embed/>
                </p:oleObj>
              </mc:Choice>
              <mc:Fallback>
                <p:oleObj name="Equation" r:id="rId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6" y="4257678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3503" y="1435103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96" y="133605"/>
            <a:ext cx="709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3763" y="676278"/>
            <a:ext cx="7097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b, m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2" name="Object 5"/>
          <p:cNvGraphicFramePr>
            <a:graphicFrameLocks noChangeAspect="1"/>
          </p:cNvGraphicFramePr>
          <p:nvPr/>
        </p:nvGraphicFramePr>
        <p:xfrm>
          <a:off x="3011491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7" name="Equation" r:id="rId9" imgW="76035" imgH="177415" progId="Equation.DSMT4">
                  <p:embed/>
                </p:oleObj>
              </mc:Choice>
              <mc:Fallback>
                <p:oleObj name="Equation" r:id="rId9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770658"/>
              </p:ext>
            </p:extLst>
          </p:nvPr>
        </p:nvGraphicFramePr>
        <p:xfrm>
          <a:off x="5738813" y="627180"/>
          <a:ext cx="1016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8" name="Equation" r:id="rId11" imgW="279158" imgH="177646" progId="Equation.DSMT4">
                  <p:embed/>
                </p:oleObj>
              </mc:Choice>
              <mc:Fallback>
                <p:oleObj name="Equation" r:id="rId11" imgW="27915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627180"/>
                        <a:ext cx="10160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7"/>
          <p:cNvGraphicFramePr>
            <a:graphicFrameLocks noChangeAspect="1"/>
          </p:cNvGraphicFramePr>
          <p:nvPr/>
        </p:nvGraphicFramePr>
        <p:xfrm>
          <a:off x="6554788" y="676275"/>
          <a:ext cx="14525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9" name="Equation" r:id="rId13" imgW="431613" imgH="203112" progId="Equation.DSMT4">
                  <p:embed/>
                </p:oleObj>
              </mc:Choice>
              <mc:Fallback>
                <p:oleObj name="Equation" r:id="rId13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676275"/>
                        <a:ext cx="1452562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9"/>
          <p:cNvGraphicFramePr>
            <a:graphicFrameLocks noChangeAspect="1"/>
          </p:cNvGraphicFramePr>
          <p:nvPr/>
        </p:nvGraphicFramePr>
        <p:xfrm>
          <a:off x="4621216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0" name="Equation" r:id="rId15" imgW="376386" imgH="688946" progId="Equation.DSMT4">
                  <p:embed/>
                </p:oleObj>
              </mc:Choice>
              <mc:Fallback>
                <p:oleObj name="Equation" r:id="rId1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0"/>
          <p:cNvGraphicFramePr>
            <a:graphicFrameLocks noChangeAspect="1"/>
          </p:cNvGraphicFramePr>
          <p:nvPr/>
        </p:nvGraphicFramePr>
        <p:xfrm>
          <a:off x="5407028" y="1570041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1570041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2"/>
          <p:cNvGraphicFramePr>
            <a:graphicFrameLocks noChangeAspect="1"/>
          </p:cNvGraphicFramePr>
          <p:nvPr/>
        </p:nvGraphicFramePr>
        <p:xfrm>
          <a:off x="7337425" y="13922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2" name="Equation" r:id="rId18" imgW="376386" imgH="688946" progId="Equation.DSMT4">
                  <p:embed/>
                </p:oleObj>
              </mc:Choice>
              <mc:Fallback>
                <p:oleObj name="Equation" r:id="rId1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13922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3503" y="2155828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   b)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9" name="Object 14"/>
          <p:cNvGraphicFramePr>
            <a:graphicFrameLocks noChangeAspect="1"/>
          </p:cNvGraphicFramePr>
          <p:nvPr/>
        </p:nvGraphicFramePr>
        <p:xfrm>
          <a:off x="3011491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3" name="Equation" r:id="rId19" imgW="76035" imgH="177415" progId="Equation.DSMT4">
                  <p:embed/>
                </p:oleObj>
              </mc:Choice>
              <mc:Fallback>
                <p:oleObj name="Equation" r:id="rId19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5"/>
          <p:cNvGraphicFramePr>
            <a:graphicFrameLocks noChangeAspect="1"/>
          </p:cNvGraphicFramePr>
          <p:nvPr/>
        </p:nvGraphicFramePr>
        <p:xfrm>
          <a:off x="4621216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4" name="Equation" r:id="rId21" imgW="376386" imgH="688946" progId="Equation.DSMT4">
                  <p:embed/>
                </p:oleObj>
              </mc:Choice>
              <mc:Fallback>
                <p:oleObj name="Equation" r:id="rId2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16"/>
          <p:cNvGraphicFramePr>
            <a:graphicFrameLocks noChangeAspect="1"/>
          </p:cNvGraphicFramePr>
          <p:nvPr/>
        </p:nvGraphicFramePr>
        <p:xfrm>
          <a:off x="5407028" y="22907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5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22907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17"/>
          <p:cNvGraphicFramePr>
            <a:graphicFrameLocks noChangeAspect="1"/>
          </p:cNvGraphicFramePr>
          <p:nvPr/>
        </p:nvGraphicFramePr>
        <p:xfrm>
          <a:off x="7337425" y="20589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6" name="Equation" r:id="rId24" imgW="376386" imgH="688946" progId="Equation.DSMT4">
                  <p:embed/>
                </p:oleObj>
              </mc:Choice>
              <mc:Fallback>
                <p:oleObj name="Equation" r:id="rId2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20589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18"/>
          <p:cNvGraphicFramePr>
            <a:graphicFrameLocks noChangeAspect="1"/>
          </p:cNvGraphicFramePr>
          <p:nvPr/>
        </p:nvGraphicFramePr>
        <p:xfrm>
          <a:off x="8535991" y="2236791"/>
          <a:ext cx="5032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" name="Equation" r:id="rId25" imgW="126835" imgH="152202" progId="Equation.DSMT4">
                  <p:embed/>
                </p:oleObj>
              </mc:Choice>
              <mc:Fallback>
                <p:oleObj name="Equation" r:id="rId25" imgW="126835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991" y="2236791"/>
                        <a:ext cx="5032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89216" y="2879728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75" name="Object 20"/>
          <p:cNvGraphicFramePr>
            <a:graphicFrameLocks noChangeAspect="1"/>
          </p:cNvGraphicFramePr>
          <p:nvPr/>
        </p:nvGraphicFramePr>
        <p:xfrm>
          <a:off x="3011491" y="2774950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" name="Equation" r:id="rId27" imgW="76035" imgH="177415" progId="Equation.DSMT4">
                  <p:embed/>
                </p:oleObj>
              </mc:Choice>
              <mc:Fallback>
                <p:oleObj name="Equation" r:id="rId27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774950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1"/>
          <p:cNvGraphicFramePr>
            <a:graphicFrameLocks noChangeAspect="1"/>
          </p:cNvGraphicFramePr>
          <p:nvPr/>
        </p:nvGraphicFramePr>
        <p:xfrm>
          <a:off x="4330700" y="27908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9" name="Equation" r:id="rId28" imgW="376386" imgH="688946" progId="Equation.DSMT4">
                  <p:embed/>
                </p:oleObj>
              </mc:Choice>
              <mc:Fallback>
                <p:oleObj name="Equation" r:id="rId2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7908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2"/>
          <p:cNvGraphicFramePr>
            <a:graphicFrameLocks noChangeAspect="1"/>
          </p:cNvGraphicFramePr>
          <p:nvPr/>
        </p:nvGraphicFramePr>
        <p:xfrm>
          <a:off x="6754813" y="2909891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0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2909891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8" name="Object 25"/>
          <p:cNvGraphicFramePr>
            <a:graphicFrameLocks noChangeAspect="1"/>
          </p:cNvGraphicFramePr>
          <p:nvPr/>
        </p:nvGraphicFramePr>
        <p:xfrm>
          <a:off x="6029325" y="28289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1" name="Equation" r:id="rId30" imgW="376386" imgH="688946" progId="Equation.DSMT4">
                  <p:embed/>
                </p:oleObj>
              </mc:Choice>
              <mc:Fallback>
                <p:oleObj name="Equation" r:id="rId3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28289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6"/>
          <p:cNvGraphicFramePr>
            <a:graphicFrameLocks noChangeAspect="1"/>
          </p:cNvGraphicFramePr>
          <p:nvPr/>
        </p:nvGraphicFramePr>
        <p:xfrm>
          <a:off x="9542466" y="28178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2" name="Equation" r:id="rId32" imgW="376386" imgH="687504" progId="Equation.DSMT4">
                  <p:embed/>
                </p:oleObj>
              </mc:Choice>
              <mc:Fallback>
                <p:oleObj name="Equation" r:id="rId32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2466" y="28178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17788" y="3586163"/>
            <a:ext cx="7097712" cy="64611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81" name="Object 28"/>
          <p:cNvGraphicFramePr>
            <a:graphicFrameLocks noChangeAspect="1"/>
          </p:cNvGraphicFramePr>
          <p:nvPr/>
        </p:nvGraphicFramePr>
        <p:xfrm>
          <a:off x="2997200" y="35067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3" name="Equation" r:id="rId34" imgW="76035" imgH="177415" progId="Equation.DSMT4">
                  <p:embed/>
                </p:oleObj>
              </mc:Choice>
              <mc:Fallback>
                <p:oleObj name="Equation" r:id="rId3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5067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ct 29"/>
          <p:cNvGraphicFramePr>
            <a:graphicFrameLocks noChangeAspect="1"/>
          </p:cNvGraphicFramePr>
          <p:nvPr/>
        </p:nvGraphicFramePr>
        <p:xfrm>
          <a:off x="4591050" y="34925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4" name="Equation" r:id="rId36" imgW="376386" imgH="688946" progId="Equation.DSMT4">
                  <p:embed/>
                </p:oleObj>
              </mc:Choice>
              <mc:Fallback>
                <p:oleObj name="Equation" r:id="rId3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4925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3" name="Object 30"/>
          <p:cNvGraphicFramePr>
            <a:graphicFrameLocks noChangeAspect="1"/>
          </p:cNvGraphicFramePr>
          <p:nvPr/>
        </p:nvGraphicFramePr>
        <p:xfrm>
          <a:off x="5392741" y="36496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5" name="Equation" r:id="rId37" imgW="190417" imgH="152334" progId="Equation.DSMT4">
                  <p:embed/>
                </p:oleObj>
              </mc:Choice>
              <mc:Fallback>
                <p:oleObj name="Equation" r:id="rId3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41" y="36496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4" name="Object 31"/>
          <p:cNvGraphicFramePr>
            <a:graphicFrameLocks noChangeAspect="1"/>
          </p:cNvGraphicFramePr>
          <p:nvPr/>
        </p:nvGraphicFramePr>
        <p:xfrm>
          <a:off x="7386641" y="34686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6" name="Equation" r:id="rId39" imgW="376386" imgH="688946" progId="Equation.DSMT4">
                  <p:embed/>
                </p:oleObj>
              </mc:Choice>
              <mc:Fallback>
                <p:oleObj name="Equation" r:id="rId3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41" y="34686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5" name="Straight Connector 33"/>
          <p:cNvCxnSpPr>
            <a:cxnSpLocks noChangeShapeType="1"/>
          </p:cNvCxnSpPr>
          <p:nvPr/>
        </p:nvCxnSpPr>
        <p:spPr bwMode="auto">
          <a:xfrm flipH="1">
            <a:off x="3003553" y="3738563"/>
            <a:ext cx="252413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6" name="Straight Connector 34"/>
          <p:cNvCxnSpPr>
            <a:cxnSpLocks noChangeShapeType="1"/>
          </p:cNvCxnSpPr>
          <p:nvPr/>
        </p:nvCxnSpPr>
        <p:spPr bwMode="auto">
          <a:xfrm flipH="1">
            <a:off x="7397750" y="3705228"/>
            <a:ext cx="254000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87" name="Object 38"/>
          <p:cNvGraphicFramePr>
            <a:graphicFrameLocks noChangeAspect="1"/>
          </p:cNvGraphicFramePr>
          <p:nvPr/>
        </p:nvGraphicFramePr>
        <p:xfrm>
          <a:off x="5407028" y="4435478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7" name="Equation" r:id="rId40" imgW="190417" imgH="152334" progId="Equation.DSMT4">
                  <p:embed/>
                </p:oleObj>
              </mc:Choice>
              <mc:Fallback>
                <p:oleObj name="Equation" r:id="rId4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4435478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8" name="Straight Connector 40"/>
          <p:cNvCxnSpPr>
            <a:cxnSpLocks noChangeShapeType="1"/>
          </p:cNvCxnSpPr>
          <p:nvPr/>
        </p:nvCxnSpPr>
        <p:spPr bwMode="auto">
          <a:xfrm flipH="1">
            <a:off x="3032128" y="4464053"/>
            <a:ext cx="252413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589213" y="51308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0" name="Object 45"/>
          <p:cNvGraphicFramePr>
            <a:graphicFrameLocks noChangeAspect="1"/>
          </p:cNvGraphicFramePr>
          <p:nvPr/>
        </p:nvGraphicFramePr>
        <p:xfrm>
          <a:off x="4624391" y="50752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8" name="Equation" r:id="rId41" imgW="376386" imgH="688946" progId="Equation.DSMT4">
                  <p:embed/>
                </p:oleObj>
              </mc:Choice>
              <mc:Fallback>
                <p:oleObj name="Equation" r:id="rId4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91" y="50752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1" name="Object 46"/>
          <p:cNvGraphicFramePr>
            <a:graphicFrameLocks noChangeAspect="1"/>
          </p:cNvGraphicFramePr>
          <p:nvPr/>
        </p:nvGraphicFramePr>
        <p:xfrm>
          <a:off x="7269166" y="50561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9" name="Equation" r:id="rId42" imgW="376386" imgH="688946" progId="Equation.DSMT4">
                  <p:embed/>
                </p:oleObj>
              </mc:Choice>
              <mc:Fallback>
                <p:oleObj name="Equation" r:id="rId4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6" y="50561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2" name="Straight Connector 47"/>
          <p:cNvCxnSpPr>
            <a:cxnSpLocks noChangeShapeType="1"/>
          </p:cNvCxnSpPr>
          <p:nvPr/>
        </p:nvCxnSpPr>
        <p:spPr bwMode="auto">
          <a:xfrm flipH="1">
            <a:off x="7289800" y="5249863"/>
            <a:ext cx="254000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3" name="Object 48"/>
          <p:cNvGraphicFramePr>
            <a:graphicFrameLocks noChangeAspect="1"/>
          </p:cNvGraphicFramePr>
          <p:nvPr/>
        </p:nvGraphicFramePr>
        <p:xfrm>
          <a:off x="2981325" y="508635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0" name="Equation" r:id="rId43" imgW="376386" imgH="688946" progId="Equation.DSMT4">
                  <p:embed/>
                </p:oleObj>
              </mc:Choice>
              <mc:Fallback>
                <p:oleObj name="Equation" r:id="rId4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08635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4" name="Straight Connector 49"/>
          <p:cNvCxnSpPr>
            <a:cxnSpLocks noChangeShapeType="1"/>
          </p:cNvCxnSpPr>
          <p:nvPr/>
        </p:nvCxnSpPr>
        <p:spPr bwMode="auto">
          <a:xfrm flipH="1">
            <a:off x="4624388" y="5316538"/>
            <a:ext cx="254000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5" name="Object 52"/>
          <p:cNvGraphicFramePr>
            <a:graphicFrameLocks noChangeAspect="1"/>
          </p:cNvGraphicFramePr>
          <p:nvPr/>
        </p:nvGraphicFramePr>
        <p:xfrm>
          <a:off x="5394328" y="5260978"/>
          <a:ext cx="855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" name="Equation" r:id="rId44" imgW="854964" imgH="512293" progId="Equation.DSMT4">
                  <p:embed/>
                </p:oleObj>
              </mc:Choice>
              <mc:Fallback>
                <p:oleObj name="Equation" r:id="rId44" imgW="854964" imgH="51229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8" y="5260978"/>
                        <a:ext cx="855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589216" y="5899153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7" name="Object 54"/>
          <p:cNvGraphicFramePr>
            <a:graphicFrameLocks noChangeAspect="1"/>
          </p:cNvGraphicFramePr>
          <p:nvPr/>
        </p:nvGraphicFramePr>
        <p:xfrm>
          <a:off x="3011491" y="58404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2" name="Equation" r:id="rId46" imgW="76035" imgH="177415" progId="Equation.DSMT4">
                  <p:embed/>
                </p:oleObj>
              </mc:Choice>
              <mc:Fallback>
                <p:oleObj name="Equation" r:id="rId46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58404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8" name="Object 55"/>
          <p:cNvGraphicFramePr>
            <a:graphicFrameLocks noChangeAspect="1"/>
          </p:cNvGraphicFramePr>
          <p:nvPr/>
        </p:nvGraphicFramePr>
        <p:xfrm>
          <a:off x="4330700" y="58007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3" name="Equation" r:id="rId47" imgW="376386" imgH="688946" progId="Equation.DSMT4">
                  <p:embed/>
                </p:oleObj>
              </mc:Choice>
              <mc:Fallback>
                <p:oleObj name="Equation" r:id="rId4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8007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9" name="Object 56"/>
          <p:cNvGraphicFramePr>
            <a:graphicFrameLocks noChangeAspect="1"/>
          </p:cNvGraphicFramePr>
          <p:nvPr/>
        </p:nvGraphicFramePr>
        <p:xfrm>
          <a:off x="6754813" y="6016628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4" name="Equation" r:id="rId48" imgW="190417" imgH="152334" progId="Equation.DSMT4">
                  <p:embed/>
                </p:oleObj>
              </mc:Choice>
              <mc:Fallback>
                <p:oleObj name="Equation" r:id="rId4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6016628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0" name="Object 58"/>
          <p:cNvGraphicFramePr>
            <a:graphicFrameLocks noChangeAspect="1"/>
          </p:cNvGraphicFramePr>
          <p:nvPr/>
        </p:nvGraphicFramePr>
        <p:xfrm>
          <a:off x="6032500" y="58245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5" name="Equation" r:id="rId49" imgW="376386" imgH="688946" progId="Equation.DSMT4">
                  <p:embed/>
                </p:oleObj>
              </mc:Choice>
              <mc:Fallback>
                <p:oleObj name="Equation" r:id="rId4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58245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1" name="Object 59"/>
          <p:cNvGraphicFramePr>
            <a:graphicFrameLocks noChangeAspect="1"/>
          </p:cNvGraphicFramePr>
          <p:nvPr/>
        </p:nvGraphicFramePr>
        <p:xfrm>
          <a:off x="9526591" y="58150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6" name="Equation" r:id="rId50" imgW="376386" imgH="687504" progId="Equation.DSMT4">
                  <p:embed/>
                </p:oleObj>
              </mc:Choice>
              <mc:Fallback>
                <p:oleObj name="Equation" r:id="rId50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591" y="58150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602" name="Straight Connector 60"/>
          <p:cNvCxnSpPr>
            <a:cxnSpLocks noChangeShapeType="1"/>
          </p:cNvCxnSpPr>
          <p:nvPr/>
        </p:nvCxnSpPr>
        <p:spPr bwMode="auto">
          <a:xfrm flipH="1">
            <a:off x="3016253" y="6045200"/>
            <a:ext cx="296863" cy="349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03" name="Straight Connector 110"/>
          <p:cNvCxnSpPr>
            <a:cxnSpLocks noChangeShapeType="1"/>
          </p:cNvCxnSpPr>
          <p:nvPr/>
        </p:nvCxnSpPr>
        <p:spPr bwMode="auto">
          <a:xfrm flipH="1">
            <a:off x="9523413" y="6034088"/>
            <a:ext cx="252412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242358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166" y="443525"/>
            <a:ext cx="3164098" cy="749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599" y="1096818"/>
            <a:ext cx="9348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FontTx/>
              <a:buAutoNum type="alphaLcParenR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+ 81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FontTx/>
              <a:buAutoNum type="alphaLcParenR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+ 28 -12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0599" y="3031126"/>
            <a:ext cx="9191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x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+ 45 + x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en-US" sz="28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8068"/>
              </p:ext>
            </p:extLst>
          </p:nvPr>
        </p:nvGraphicFramePr>
        <p:xfrm>
          <a:off x="4818918" y="3031126"/>
          <a:ext cx="2988652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5" imgW="939600" imgH="253800" progId="Equation.DSMT4">
                  <p:embed/>
                </p:oleObj>
              </mc:Choice>
              <mc:Fallback>
                <p:oleObj name="Equation" r:id="rId5" imgW="939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918" y="3031126"/>
                        <a:ext cx="2988652" cy="597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171" y="3689395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5572" y="752894"/>
            <a:ext cx="944143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6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9415" y="65640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5" y="1355123"/>
            <a:ext cx="1637421" cy="1945312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301413" y="1506838"/>
            <a:ext cx="7311510" cy="1428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521" y="1467081"/>
            <a:ext cx="1681051" cy="1721396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gray">
          <a:xfrm>
            <a:off x="1433486" y="3931536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373158" y="1764988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49985" y="4139363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: 3 =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chia 3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71693"/>
            <a:ext cx="10972800" cy="4857415"/>
          </a:xfrm>
        </p:spPr>
      </p:pic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484736"/>
            <a:ext cx="9841889" cy="4541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033" y="4111426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170248" y="2232181"/>
            <a:ext cx="793273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trước bài 9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hiệu chia hết”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92341" y="1350964"/>
            <a:ext cx="745331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lại kiến thức về quan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 và tính chất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07754" y="1819117"/>
            <a:ext cx="614045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FontTx/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các bài tập 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2.4;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2.5;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2.6; 2.7;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741488" y="1393825"/>
            <a:ext cx="493712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727203" y="1885950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1727203" y="2452691"/>
            <a:ext cx="493713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756" y="3890900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3; 16   3.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9" y="1235898"/>
            <a:ext cx="926672" cy="1316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kb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8" imgW="76101" imgH="190252" progId="Equation.DSMT4">
                  <p:embed/>
                </p:oleObj>
              </mc:Choice>
              <mc:Fallback>
                <p:oleObj name="Equation" r:id="rId8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9" y="1404457"/>
            <a:ext cx="926672" cy="1316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⋮,</m:t>
                    </m:r>
                  </m:oMath>
                </a14:m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”?”</a:t>
                </a:r>
              </a:p>
              <a:p>
                <a:endPara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1" y="1720980"/>
                <a:ext cx="882747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141" t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413366"/>
              </p:ext>
            </p:extLst>
          </p:nvPr>
        </p:nvGraphicFramePr>
        <p:xfrm>
          <a:off x="6835776" y="1849657"/>
          <a:ext cx="256686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6" y="1849657"/>
                        <a:ext cx="256686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2921309"/>
            <a:ext cx="7291754" cy="1070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12 . 35.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35   5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 . 35)   5, do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03600"/>
              </p:ext>
            </p:extLst>
          </p:nvPr>
        </p:nvGraphicFramePr>
        <p:xfrm>
          <a:off x="5905499" y="414117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3" imgW="76101" imgH="190252" progId="Equation.DSMT4">
                  <p:embed/>
                </p:oleObj>
              </mc:Choice>
              <mc:Fallback>
                <p:oleObj name="Equation" r:id="rId3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499" y="414117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204330"/>
              </p:ext>
            </p:extLst>
          </p:nvPr>
        </p:nvGraphicFramePr>
        <p:xfrm>
          <a:off x="8588619" y="4129454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5" imgW="76101" imgH="190252" progId="Equation.DSMT4">
                  <p:embed/>
                </p:oleObj>
              </mc:Choice>
              <mc:Fallback>
                <p:oleObj name="Equation" r:id="rId5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619" y="4129454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465684" y="558864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8" y="3929564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3" y="4136751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3798732" y="4756589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6122893" y="4646822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3614" y="5275764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122893" y="5398883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85207" y="1360158"/>
            <a:ext cx="8988392" cy="691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3545" y="2657517"/>
            <a:ext cx="10647680" cy="7187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Ư(a)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B(b)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2140</Words>
  <Application>Microsoft Office PowerPoint</Application>
  <PresentationFormat>Widescreen</PresentationFormat>
  <Paragraphs>193</Paragraphs>
  <Slides>41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.VnTime</vt:lpstr>
      <vt:lpstr>Arial</vt:lpstr>
      <vt:lpstr>Calibri</vt:lpstr>
      <vt:lpstr>Cambria Math</vt:lpstr>
      <vt:lpstr>Garamond</vt:lpstr>
      <vt:lpstr>Tahoma</vt:lpstr>
      <vt:lpstr>Times</vt:lpstr>
      <vt:lpstr>Times New Roman</vt:lpstr>
      <vt:lpstr>Verdana</vt:lpstr>
      <vt:lpstr>Wingdings</vt:lpstr>
      <vt:lpstr>Custom Design</vt:lpstr>
      <vt:lpstr>Organic</vt:lpstr>
      <vt:lpstr>1_Organic</vt:lpstr>
      <vt:lpstr>6_Organic</vt:lpstr>
      <vt:lpstr>6_Default Design</vt:lpstr>
      <vt:lpstr>7_Default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Administrator</cp:lastModifiedBy>
  <cp:revision>9</cp:revision>
  <dcterms:created xsi:type="dcterms:W3CDTF">2021-07-02T10:12:53Z</dcterms:created>
  <dcterms:modified xsi:type="dcterms:W3CDTF">2021-10-19T02:45:18Z</dcterms:modified>
</cp:coreProperties>
</file>