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9" r:id="rId11"/>
    <p:sldId id="270" r:id="rId12"/>
    <p:sldId id="274" r:id="rId13"/>
    <p:sldId id="275" r:id="rId14"/>
    <p:sldId id="276" r:id="rId15"/>
    <p:sldId id="262" r:id="rId16"/>
    <p:sldId id="277" r:id="rId17"/>
    <p:sldId id="278" r:id="rId18"/>
    <p:sldId id="280" r:id="rId19"/>
    <p:sldId id="279" r:id="rId20"/>
    <p:sldId id="28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LOI" initials="LL" lastIdx="1" clrIdx="0">
    <p:extLst>
      <p:ext uri="{19B8F6BF-5375-455C-9EA6-DF929625EA0E}">
        <p15:presenceInfo xmlns:p15="http://schemas.microsoft.com/office/powerpoint/2012/main" userId="LE L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5" d="100"/>
          <a:sy n="45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302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53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55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2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1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96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0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8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1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4887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7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7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95" y="0"/>
            <a:ext cx="5016484" cy="6858000"/>
          </a:xfrm>
          <a:prstGeom prst="rect">
            <a:avLst/>
          </a:prstGeom>
          <a:gradFill>
            <a:gsLst>
              <a:gs pos="0">
                <a:schemeClr val="accent5">
                  <a:tint val="65000"/>
                  <a:shade val="92000"/>
                  <a:satMod val="130000"/>
                </a:schemeClr>
              </a:gs>
              <a:gs pos="51000">
                <a:schemeClr val="accent5">
                  <a:tint val="60000"/>
                  <a:shade val="99000"/>
                  <a:satMod val="120000"/>
                  <a:alpha val="0"/>
                </a:schemeClr>
              </a:gs>
              <a:gs pos="100000">
                <a:schemeClr val="accent5">
                  <a:tint val="55000"/>
                  <a:satMod val="14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9" name="Rectangle 8"/>
          <p:cNvSpPr/>
          <p:nvPr/>
        </p:nvSpPr>
        <p:spPr>
          <a:xfrm>
            <a:off x="4954471" y="0"/>
            <a:ext cx="64008" cy="6334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1CAFA5-F628-4A87-85DE-6F90E51EFF10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AF794-DB9F-4B06-A998-558C58CEAC30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24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8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8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25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9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30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1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slide" Target="slide10.xml"/><Relationship Id="rId12" Type="http://schemas.openxmlformats.org/officeDocument/2006/relationships/image" Target="../media/image1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9.xml"/><Relationship Id="rId11" Type="http://schemas.openxmlformats.org/officeDocument/2006/relationships/image" Target="../media/image15.gif"/><Relationship Id="rId5" Type="http://schemas.openxmlformats.org/officeDocument/2006/relationships/image" Target="../media/image13.png"/><Relationship Id="rId10" Type="http://schemas.openxmlformats.org/officeDocument/2006/relationships/image" Target="../media/image14.gif"/><Relationship Id="rId4" Type="http://schemas.openxmlformats.org/officeDocument/2006/relationships/image" Target="../media/image12.png"/><Relationship Id="rId9" Type="http://schemas.openxmlformats.org/officeDocument/2006/relationships/slide" Target="slide12.xml"/><Relationship Id="rId1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726F4-E6A9-47CF-84F0-8092B2908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22104"/>
            <a:ext cx="3729990" cy="3256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19F0D-02E3-44BA-8E20-718095D3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407" y="2937827"/>
            <a:ext cx="4410343" cy="2996264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A5EA7164-A90A-4115-BDA2-E717871F1408}"/>
              </a:ext>
            </a:extLst>
          </p:cNvPr>
          <p:cNvSpPr/>
          <p:nvPr/>
        </p:nvSpPr>
        <p:spPr>
          <a:xfrm>
            <a:off x="5803900" y="473222"/>
            <a:ext cx="5816600" cy="2162175"/>
          </a:xfrm>
          <a:prstGeom prst="cloudCallout">
            <a:avLst>
              <a:gd name="adj1" fmla="val -75418"/>
              <a:gd name="adj2" fmla="val 53102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 hoàn thành bài toán ra nháp</a:t>
            </a:r>
            <a:endParaRPr lang="en-US" sz="3600" dirty="0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F89BD-0280-4956-8961-A5880CFE4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099" y="741362"/>
            <a:ext cx="3558881" cy="299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5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2, 938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2020 - 938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2, 938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2, 938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432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2, 2020    2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1945 + 2020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504591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504591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64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381479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1945    2,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81479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397397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397397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8710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2, 1957    2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1954 - 1930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2, 1957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1954    2, 1957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1228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C0DB5A-7D31-42D4-BA0F-A9E69A8BD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23146"/>
              </p:ext>
            </p:extLst>
          </p:nvPr>
        </p:nvGraphicFramePr>
        <p:xfrm>
          <a:off x="640080" y="670560"/>
          <a:ext cx="1091184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0"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ính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2,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en-GB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GB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12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0C18A8-2E9B-40F7-AD50-629A33C444E9}"/>
              </a:ext>
            </a:extLst>
          </p:cNvPr>
          <p:cNvSpPr txBox="1"/>
          <p:nvPr/>
        </p:nvSpPr>
        <p:spPr>
          <a:xfrm>
            <a:off x="838200" y="1690152"/>
            <a:ext cx="1054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 HIỆU CHIA HẾT CHO 3, CHO 9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BD8753-DDBB-497B-A42B-5B05858F5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2088"/>
            <a:ext cx="7688580" cy="1686917"/>
          </a:xfrm>
          <a:prstGeom prst="rect">
            <a:avLst/>
          </a:prstGeom>
        </p:spPr>
      </p:pic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CB2C81AE-8673-47CA-BFE9-9515A7FD3DC6}"/>
              </a:ext>
            </a:extLst>
          </p:cNvPr>
          <p:cNvSpPr/>
          <p:nvPr/>
        </p:nvSpPr>
        <p:spPr>
          <a:xfrm>
            <a:off x="274320" y="3291840"/>
            <a:ext cx="11612880" cy="2956560"/>
          </a:xfrm>
          <a:prstGeom prst="ribbon2">
            <a:avLst>
              <a:gd name="adj1" fmla="val 16667"/>
              <a:gd name="adj2" fmla="val 7231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180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+ 8 =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C2590-E1A4-4A7B-B3B0-FC338DB891B9}"/>
              </a:ext>
            </a:extLst>
          </p:cNvPr>
          <p:cNvSpPr txBox="1"/>
          <p:nvPr/>
        </p:nvSpPr>
        <p:spPr>
          <a:xfrm>
            <a:off x="274320" y="2484120"/>
            <a:ext cx="1042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40549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9038B47-2AF4-44ED-96AE-C03EBB14FB3B}"/>
              </a:ext>
            </a:extLst>
          </p:cNvPr>
          <p:cNvSpPr/>
          <p:nvPr/>
        </p:nvSpPr>
        <p:spPr>
          <a:xfrm>
            <a:off x="3230880" y="243840"/>
            <a:ext cx="8503920" cy="1402080"/>
          </a:xfrm>
          <a:prstGeom prst="wedgeEllipseCallout">
            <a:avLst>
              <a:gd name="adj1" fmla="val -81227"/>
              <a:gd name="adj2" fmla="val 1180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HĐ3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HĐ4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1A02C7-C2BB-48FF-83F0-3113F0F7E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9393"/>
            <a:ext cx="12111000" cy="30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8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06E22-D64B-4456-9ECF-884671C8627E}"/>
              </a:ext>
            </a:extLst>
          </p:cNvPr>
          <p:cNvSpPr txBox="1"/>
          <p:nvPr/>
        </p:nvSpPr>
        <p:spPr>
          <a:xfrm>
            <a:off x="139700" y="1586324"/>
            <a:ext cx="11912600" cy="1179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1C03F98-E694-48FA-B1A0-61FFB3D52F8A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534F1-1DB4-45AF-BBEB-52289D98307B}"/>
              </a:ext>
            </a:extLst>
          </p:cNvPr>
          <p:cNvSpPr txBox="1"/>
          <p:nvPr/>
        </p:nvSpPr>
        <p:spPr>
          <a:xfrm>
            <a:off x="212678" y="2935861"/>
            <a:ext cx="1168976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E9300-6C74-4C95-83AD-E37B5C13B2FF}"/>
              </a:ext>
            </a:extLst>
          </p:cNvPr>
          <p:cNvSpPr txBox="1"/>
          <p:nvPr/>
        </p:nvSpPr>
        <p:spPr>
          <a:xfrm>
            <a:off x="76200" y="4292221"/>
            <a:ext cx="11963400" cy="21236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198, 594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875, 469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</a:p>
        </p:txBody>
      </p:sp>
    </p:spTree>
    <p:extLst>
      <p:ext uri="{BB962C8B-B14F-4D97-AF65-F5344CB8AC3E}">
        <p14:creationId xmlns:p14="http://schemas.microsoft.com/office/powerpoint/2010/main" val="34109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312 -0.177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F66706-655C-4A2F-96C5-4813170D9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23984"/>
            <a:ext cx="3729990" cy="3256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C5F32B-CA09-4325-82A8-BAD2F178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668" y="1048067"/>
            <a:ext cx="3818663" cy="2594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613BA-F5D4-4B62-861F-4289985DA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099" y="177482"/>
            <a:ext cx="3558881" cy="299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5E9082A3-F5D5-46A2-A9B2-9BAF2C2DC860}"/>
                  </a:ext>
                </a:extLst>
              </p:cNvPr>
              <p:cNvSpPr/>
              <p:nvPr/>
            </p:nvSpPr>
            <p:spPr>
              <a:xfrm>
                <a:off x="457200" y="3810782"/>
                <a:ext cx="10279380" cy="2376658"/>
              </a:xfrm>
              <a:prstGeom prst="cloudCallout">
                <a:avLst>
                  <a:gd name="adj1" fmla="val 23359"/>
                  <a:gd name="adj2" fmla="val -146369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3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có tổng các chữ số là 7 + 1 + 0 + 0 + 1 = 9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</a:t>
                </a:r>
                <a:r>
                  <a:rPr lang="en-US" sz="3600" dirty="0">
                    <a:ln>
                      <a:solidFill>
                        <a:srgbClr val="00B0F0"/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71007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3600" dirty="0">
                  <a:ln>
                    <a:solidFill>
                      <a:srgbClr val="00B0F0"/>
                    </a:solidFill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5E9082A3-F5D5-46A2-A9B2-9BAF2C2DC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782"/>
                <a:ext cx="10279380" cy="2376658"/>
              </a:xfrm>
              <a:prstGeom prst="cloudCallout">
                <a:avLst>
                  <a:gd name="adj1" fmla="val 23359"/>
                  <a:gd name="adj2" fmla="val -14636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3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/>
              <p:nvPr/>
            </p:nvSpPr>
            <p:spPr>
              <a:xfrm>
                <a:off x="106680" y="228600"/>
                <a:ext cx="11963400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12∗</m:t>
                        </m:r>
                      </m:e>
                    </m:ac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228600"/>
                <a:ext cx="11963400" cy="524118"/>
              </a:xfrm>
              <a:prstGeom prst="rect">
                <a:avLst/>
              </a:prstGeom>
              <a:blipFill>
                <a:blip r:embed="rId2"/>
                <a:stretch>
                  <a:fillRect l="-1070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/>
              <p:nvPr/>
            </p:nvSpPr>
            <p:spPr>
              <a:xfrm>
                <a:off x="731520" y="2240280"/>
                <a:ext cx="10881360" cy="2987040"/>
              </a:xfrm>
              <a:prstGeom prst="borderCallout1">
                <a:avLst>
                  <a:gd name="adj1" fmla="val -2679"/>
                  <a:gd name="adj2" fmla="val 48250"/>
                  <a:gd name="adj3" fmla="val -50894"/>
                  <a:gd name="adj4" fmla="val 2686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1+2+6=9⋮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⟹126⋮9</m:t>
                    </m:r>
                  </m:oMath>
                </a14:m>
                <a:endParaRPr lang="en-US" sz="60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2240280"/>
                <a:ext cx="10881360" cy="2987040"/>
              </a:xfrm>
              <a:prstGeom prst="borderCallout1">
                <a:avLst>
                  <a:gd name="adj1" fmla="val -2679"/>
                  <a:gd name="adj2" fmla="val 48250"/>
                  <a:gd name="adj3" fmla="val -50894"/>
                  <a:gd name="adj4" fmla="val 26860"/>
                </a:avLst>
              </a:prstGeom>
              <a:blipFill>
                <a:blip r:embed="rId3"/>
                <a:stretch>
                  <a:fillRect l="-24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1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5BB69-D239-4796-8139-8872477C7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95" y="114300"/>
            <a:ext cx="11647210" cy="2305050"/>
          </a:xfrm>
          <a:prstGeom prst="rect">
            <a:avLst/>
          </a:prstGeom>
          <a:ln>
            <a:solidFill>
              <a:srgbClr val="00B0F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2CB242-9470-40A3-B362-E4BE9C8859B6}"/>
                  </a:ext>
                </a:extLst>
              </p:cNvPr>
              <p:cNvSpPr txBox="1"/>
              <p:nvPr/>
            </p:nvSpPr>
            <p:spPr>
              <a:xfrm>
                <a:off x="272395" y="2952750"/>
                <a:ext cx="11462405" cy="277383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1 + 0 + 8 = 9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 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nông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dừa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108 : 9 + 1 = 13 (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13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dừa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2CB242-9470-40A3-B362-E4BE9C88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95" y="2952750"/>
                <a:ext cx="11462405" cy="2773836"/>
              </a:xfrm>
              <a:prstGeom prst="rect">
                <a:avLst/>
              </a:prstGeom>
              <a:blipFill>
                <a:blip r:embed="rId3"/>
                <a:stretch>
                  <a:fillRect l="-1220" t="-1302" b="-5423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30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9D416C-1770-4E63-BBB6-B94204D0F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684412"/>
              </p:ext>
            </p:extLst>
          </p:nvPr>
        </p:nvGraphicFramePr>
        <p:xfrm>
          <a:off x="655320" y="2539768"/>
          <a:ext cx="10881360" cy="3484624"/>
        </p:xfrm>
        <a:graphic>
          <a:graphicData uri="http://schemas.openxmlformats.org/drawingml/2006/table">
            <a:tbl>
              <a:tblPr firstRow="1" bandRow="1"/>
              <a:tblGrid>
                <a:gridCol w="362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1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3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9323BC3-740D-4C8C-B09E-47F55654DDF9}"/>
              </a:ext>
            </a:extLst>
          </p:cNvPr>
          <p:cNvSpPr txBox="1"/>
          <p:nvPr/>
        </p:nvSpPr>
        <p:spPr>
          <a:xfrm>
            <a:off x="838200" y="1690152"/>
            <a:ext cx="1054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 HIỆU CHIA HẾT CHO 2, CHO 5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5A76D-C2C4-4BF6-B8BD-BA15051B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2088"/>
            <a:ext cx="7688580" cy="1686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67EA9A-15FA-4828-9258-EF4ACBF1BBEA}"/>
              </a:ext>
            </a:extLst>
          </p:cNvPr>
          <p:cNvSpPr txBox="1"/>
          <p:nvPr/>
        </p:nvSpPr>
        <p:spPr>
          <a:xfrm>
            <a:off x="838200" y="3657600"/>
            <a:ext cx="341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GB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C36E0-6699-4C28-A95E-8F40921BF63C}"/>
              </a:ext>
            </a:extLst>
          </p:cNvPr>
          <p:cNvSpPr txBox="1"/>
          <p:nvPr/>
        </p:nvSpPr>
        <p:spPr>
          <a:xfrm>
            <a:off x="4251960" y="3642051"/>
            <a:ext cx="3566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GB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BDFA9-BF8B-4FF1-AEAC-67FE80CF9345}"/>
              </a:ext>
            </a:extLst>
          </p:cNvPr>
          <p:cNvSpPr txBox="1"/>
          <p:nvPr/>
        </p:nvSpPr>
        <p:spPr>
          <a:xfrm>
            <a:off x="7894320" y="3627120"/>
            <a:ext cx="3566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-?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</p:txBody>
      </p:sp>
    </p:spTree>
    <p:extLst>
      <p:ext uri="{BB962C8B-B14F-4D97-AF65-F5344CB8AC3E}">
        <p14:creationId xmlns:p14="http://schemas.microsoft.com/office/powerpoint/2010/main" val="34353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9038B47-2AF4-44ED-96AE-C03EBB14FB3B}"/>
              </a:ext>
            </a:extLst>
          </p:cNvPr>
          <p:cNvSpPr/>
          <p:nvPr/>
        </p:nvSpPr>
        <p:spPr>
          <a:xfrm>
            <a:off x="3230880" y="243840"/>
            <a:ext cx="8503920" cy="1402080"/>
          </a:xfrm>
          <a:prstGeom prst="wedgeEllipseCallout">
            <a:avLst>
              <a:gd name="adj1" fmla="val -81227"/>
              <a:gd name="adj2" fmla="val 1180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HĐ5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HĐ6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B4748-D128-4E97-9701-F8DC9923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667000"/>
            <a:ext cx="11877676" cy="32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61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06E22-D64B-4456-9ECF-884671C8627E}"/>
              </a:ext>
            </a:extLst>
          </p:cNvPr>
          <p:cNvSpPr txBox="1"/>
          <p:nvPr/>
        </p:nvSpPr>
        <p:spPr>
          <a:xfrm>
            <a:off x="139700" y="1586324"/>
            <a:ext cx="11912600" cy="1179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1C03F98-E694-48FA-B1A0-61FFB3D52F8A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</a:t>
            </a:r>
            <a:r>
              <a:rPr lang="nl-NL" sz="32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534F1-1DB4-45AF-BBEB-52289D98307B}"/>
              </a:ext>
            </a:extLst>
          </p:cNvPr>
          <p:cNvSpPr txBox="1"/>
          <p:nvPr/>
        </p:nvSpPr>
        <p:spPr>
          <a:xfrm>
            <a:off x="212678" y="2935861"/>
            <a:ext cx="1168976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E9300-6C74-4C95-83AD-E37B5C13B2FF}"/>
              </a:ext>
            </a:extLst>
          </p:cNvPr>
          <p:cNvSpPr txBox="1"/>
          <p:nvPr/>
        </p:nvSpPr>
        <p:spPr>
          <a:xfrm>
            <a:off x="76200" y="4292221"/>
            <a:ext cx="11963400" cy="21236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129, 246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875, 467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</a:p>
        </p:txBody>
      </p:sp>
    </p:spTree>
    <p:extLst>
      <p:ext uri="{BB962C8B-B14F-4D97-AF65-F5344CB8AC3E}">
        <p14:creationId xmlns:p14="http://schemas.microsoft.com/office/powerpoint/2010/main" val="28327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312 -0.177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/>
              <p:nvPr/>
            </p:nvSpPr>
            <p:spPr>
              <a:xfrm>
                <a:off x="106680" y="228600"/>
                <a:ext cx="11963400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Luyện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Thay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dấu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*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bởi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chữ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để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12∗5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⋮3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228600"/>
                <a:ext cx="11963400" cy="532903"/>
              </a:xfrm>
              <a:prstGeom prst="rect">
                <a:avLst/>
              </a:prstGeom>
              <a:blipFill>
                <a:blip r:embed="rId2"/>
                <a:stretch>
                  <a:fillRect l="-1070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/>
              <p:nvPr/>
            </p:nvSpPr>
            <p:spPr>
              <a:xfrm>
                <a:off x="361950" y="2240280"/>
                <a:ext cx="11250930" cy="3874770"/>
              </a:xfrm>
              <a:prstGeom prst="borderCallout1">
                <a:avLst>
                  <a:gd name="adj1" fmla="val -2679"/>
                  <a:gd name="adj2" fmla="val 48250"/>
                  <a:gd name="adj3" fmla="val -39095"/>
                  <a:gd name="adj4" fmla="val 29569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just" defTabSz="4572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1,4,7 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1+2+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1+5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=9⋮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⟹1215⋮3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</a:rPr>
                  <a:t>					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1+2+4+5=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⟹1245⋮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6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1+2+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+5=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6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2240280"/>
                <a:ext cx="11250930" cy="3874770"/>
              </a:xfrm>
              <a:prstGeom prst="borderCallout1">
                <a:avLst>
                  <a:gd name="adj1" fmla="val -2679"/>
                  <a:gd name="adj2" fmla="val 48250"/>
                  <a:gd name="adj3" fmla="val -39095"/>
                  <a:gd name="adj4" fmla="val 29569"/>
                </a:avLst>
              </a:prstGeom>
              <a:blipFill>
                <a:blip r:embed="rId3"/>
                <a:stretch>
                  <a:fillRect l="-15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FC5C6-18D7-40F0-9892-A46445A61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1"/>
            <a:ext cx="11485607" cy="155510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17B04-7D42-4081-8FE8-28EF2690E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55" y="1644232"/>
            <a:ext cx="11485607" cy="47973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C11BBEB-6F60-414D-BEC2-0C16625178B5}"/>
              </a:ext>
            </a:extLst>
          </p:cNvPr>
          <p:cNvSpPr/>
          <p:nvPr/>
        </p:nvSpPr>
        <p:spPr>
          <a:xfrm>
            <a:off x="6464969" y="347365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C9997D-E549-44A8-AE43-C96CF3C5E5F7}"/>
              </a:ext>
            </a:extLst>
          </p:cNvPr>
          <p:cNvSpPr/>
          <p:nvPr/>
        </p:nvSpPr>
        <p:spPr>
          <a:xfrm>
            <a:off x="1115183" y="169225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81F5DD-B71C-4D19-B3F3-57C4286305EB}"/>
              </a:ext>
            </a:extLst>
          </p:cNvPr>
          <p:cNvSpPr/>
          <p:nvPr/>
        </p:nvSpPr>
        <p:spPr>
          <a:xfrm>
            <a:off x="2843725" y="171700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DF2978-AB36-4701-9984-7AD2AB44F17D}"/>
              </a:ext>
            </a:extLst>
          </p:cNvPr>
          <p:cNvSpPr/>
          <p:nvPr/>
        </p:nvSpPr>
        <p:spPr>
          <a:xfrm>
            <a:off x="4684550" y="171700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AB9D2C-7C31-42DB-9AED-CE18307C3E10}"/>
              </a:ext>
            </a:extLst>
          </p:cNvPr>
          <p:cNvSpPr/>
          <p:nvPr/>
        </p:nvSpPr>
        <p:spPr>
          <a:xfrm>
            <a:off x="6464969" y="169225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236FD0-0D18-4248-96B0-EF7133F7005E}"/>
              </a:ext>
            </a:extLst>
          </p:cNvPr>
          <p:cNvSpPr/>
          <p:nvPr/>
        </p:nvSpPr>
        <p:spPr>
          <a:xfrm>
            <a:off x="8217566" y="170733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E8E033-BE66-4B33-8E5D-341542148E86}"/>
              </a:ext>
            </a:extLst>
          </p:cNvPr>
          <p:cNvSpPr/>
          <p:nvPr/>
        </p:nvSpPr>
        <p:spPr>
          <a:xfrm>
            <a:off x="10030066" y="170733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FD1E1C-825B-443A-AA6A-ED5F45840DB8}"/>
              </a:ext>
            </a:extLst>
          </p:cNvPr>
          <p:cNvSpPr/>
          <p:nvPr/>
        </p:nvSpPr>
        <p:spPr>
          <a:xfrm>
            <a:off x="284372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C0BF3D-5A38-4A32-BF6D-C1A89250122D}"/>
              </a:ext>
            </a:extLst>
          </p:cNvPr>
          <p:cNvSpPr/>
          <p:nvPr/>
        </p:nvSpPr>
        <p:spPr>
          <a:xfrm>
            <a:off x="466476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92721C8-359C-48A8-86A2-A9200881E785}"/>
              </a:ext>
            </a:extLst>
          </p:cNvPr>
          <p:cNvSpPr/>
          <p:nvPr/>
        </p:nvSpPr>
        <p:spPr>
          <a:xfrm>
            <a:off x="8217566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0DFD38-CA05-408B-BC87-BB7FD3D128AF}"/>
              </a:ext>
            </a:extLst>
          </p:cNvPr>
          <p:cNvSpPr/>
          <p:nvPr/>
        </p:nvSpPr>
        <p:spPr>
          <a:xfrm>
            <a:off x="995799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1245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DD0602-03E6-4476-BD09-5B0CD0B0DE8C}"/>
              </a:ext>
            </a:extLst>
          </p:cNvPr>
          <p:cNvSpPr/>
          <p:nvPr/>
        </p:nvSpPr>
        <p:spPr>
          <a:xfrm>
            <a:off x="1115183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E8D9B6-5820-4B6B-A4B3-DFA514C267A9}"/>
              </a:ext>
            </a:extLst>
          </p:cNvPr>
          <p:cNvSpPr/>
          <p:nvPr/>
        </p:nvSpPr>
        <p:spPr>
          <a:xfrm>
            <a:off x="2843725" y="525782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EA02F9-D8A9-4F45-97B6-ED6F66E2AE87}"/>
              </a:ext>
            </a:extLst>
          </p:cNvPr>
          <p:cNvSpPr/>
          <p:nvPr/>
        </p:nvSpPr>
        <p:spPr>
          <a:xfrm>
            <a:off x="4664765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CC5AD1-20BB-4C3D-B32F-D85588408C4A}"/>
              </a:ext>
            </a:extLst>
          </p:cNvPr>
          <p:cNvSpPr/>
          <p:nvPr/>
        </p:nvSpPr>
        <p:spPr>
          <a:xfrm>
            <a:off x="6441165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41404C-5011-4807-9578-DA6805688E6F}"/>
              </a:ext>
            </a:extLst>
          </p:cNvPr>
          <p:cNvSpPr/>
          <p:nvPr/>
        </p:nvSpPr>
        <p:spPr>
          <a:xfrm>
            <a:off x="8217566" y="525782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4057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AF0965-0B2C-48BE-ABDD-DA5AE5CC5212}"/>
              </a:ext>
            </a:extLst>
          </p:cNvPr>
          <p:cNvSpPr txBox="1"/>
          <p:nvPr/>
        </p:nvSpPr>
        <p:spPr>
          <a:xfrm>
            <a:off x="256673" y="128337"/>
            <a:ext cx="309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A989D-6C00-4B23-875C-CF04726D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3" y="807509"/>
            <a:ext cx="10767594" cy="11303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81D9D-6678-43F1-BAF3-814A16CDD94C}"/>
              </a:ext>
            </a:extLst>
          </p:cNvPr>
          <p:cNvSpPr txBox="1"/>
          <p:nvPr/>
        </p:nvSpPr>
        <p:spPr>
          <a:xfrm>
            <a:off x="368300" y="2116852"/>
            <a:ext cx="11696700" cy="30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là : 324 ; 248 ; 2020 (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hêt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là :  2020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(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0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0EE50-7A83-4E9E-A1A7-D25380ED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68287"/>
            <a:ext cx="11671408" cy="124301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904CEC-DEC1-4A18-B686-1D0ADCEF781E}"/>
              </a:ext>
            </a:extLst>
          </p:cNvPr>
          <p:cNvSpPr txBox="1"/>
          <p:nvPr/>
        </p:nvSpPr>
        <p:spPr>
          <a:xfrm>
            <a:off x="138112" y="2627972"/>
            <a:ext cx="11671408" cy="274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là : 450 ; 123 ; 2019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(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là : 450 ; 2025 (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F5FF72-7525-44AF-AAEA-95AB96EBC3B9}"/>
              </a:ext>
            </a:extLst>
          </p:cNvPr>
          <p:cNvSpPr txBox="1"/>
          <p:nvPr/>
        </p:nvSpPr>
        <p:spPr>
          <a:xfrm>
            <a:off x="256673" y="128337"/>
            <a:ext cx="309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319E4-A16A-4BDC-A782-38AC2A26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3" y="836223"/>
            <a:ext cx="11059027" cy="72499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153848-6A0E-4600-A982-6098CB2A2DF6}"/>
              </a:ext>
            </a:extLst>
          </p:cNvPr>
          <p:cNvSpPr txBox="1"/>
          <p:nvPr/>
        </p:nvSpPr>
        <p:spPr>
          <a:xfrm>
            <a:off x="256673" y="1811774"/>
            <a:ext cx="11059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290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935997-5583-45A1-9901-C9921F565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73" y="2867025"/>
            <a:ext cx="11759648" cy="72499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4BBB48-4F3B-48A6-B4B2-BFA66684C3D7}"/>
              </a:ext>
            </a:extLst>
          </p:cNvPr>
          <p:cNvSpPr txBox="1"/>
          <p:nvPr/>
        </p:nvSpPr>
        <p:spPr>
          <a:xfrm>
            <a:off x="256673" y="4010436"/>
            <a:ext cx="11059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162 chia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9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nên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đội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đủ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9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FADFE7-EF54-41BA-85D8-40EBEA175B67}"/>
              </a:ext>
            </a:extLst>
          </p:cNvPr>
          <p:cNvSpPr txBox="1"/>
          <p:nvPr/>
        </p:nvSpPr>
        <p:spPr>
          <a:xfrm>
            <a:off x="274320" y="228600"/>
            <a:ext cx="11490960" cy="447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Ghi nhớ và ôn lại Các dấu hiệu chia hết cho 2; 3; 5; 9.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hiểu thêm mục “ 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có biết?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 cuối bài ( SGK –tr37)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Hoàn thành các bài tập còn thiếu trên lớp và làm thêm 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2.15; 2.16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bài mới “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 nguyên tố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1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4F355C3-A109-440D-8416-86C8E452A514}"/>
              </a:ext>
            </a:extLst>
          </p:cNvPr>
          <p:cNvSpPr txBox="1"/>
          <p:nvPr/>
        </p:nvSpPr>
        <p:spPr>
          <a:xfrm>
            <a:off x="397714" y="45544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=             .            =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3DA8A8-F0A4-4930-89D9-047937A7BAF1}"/>
              </a:ext>
            </a:extLst>
          </p:cNvPr>
          <p:cNvSpPr/>
          <p:nvPr/>
        </p:nvSpPr>
        <p:spPr>
          <a:xfrm>
            <a:off x="1941379" y="50116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2FF15A-8AA9-44B0-AE97-F379B4B58DE1}"/>
              </a:ext>
            </a:extLst>
          </p:cNvPr>
          <p:cNvSpPr/>
          <p:nvPr/>
        </p:nvSpPr>
        <p:spPr>
          <a:xfrm>
            <a:off x="3340508" y="50116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E3ED90-F453-4EB6-A057-56924EAA2870}"/>
              </a:ext>
            </a:extLst>
          </p:cNvPr>
          <p:cNvSpPr txBox="1"/>
          <p:nvPr/>
        </p:nvSpPr>
        <p:spPr>
          <a:xfrm>
            <a:off x="2098939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CE9084-7007-4F47-9C29-7732C91076C9}"/>
              </a:ext>
            </a:extLst>
          </p:cNvPr>
          <p:cNvSpPr txBox="1"/>
          <p:nvPr/>
        </p:nvSpPr>
        <p:spPr>
          <a:xfrm>
            <a:off x="3529654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0638B1-CC9B-4A98-AB6C-E454F87AF4F0}"/>
              </a:ext>
            </a:extLst>
          </p:cNvPr>
          <p:cNvSpPr txBox="1"/>
          <p:nvPr/>
        </p:nvSpPr>
        <p:spPr>
          <a:xfrm>
            <a:off x="4736932" y="440201"/>
            <a:ext cx="141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32.2.5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1A3CA-A964-4EC8-B36B-E43927F809C4}"/>
              </a:ext>
            </a:extLst>
          </p:cNvPr>
          <p:cNvSpPr txBox="1"/>
          <p:nvPr/>
        </p:nvSpPr>
        <p:spPr>
          <a:xfrm>
            <a:off x="412954" y="161368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1510 =           .            =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23694C-088E-43D7-B11A-92F51E243A87}"/>
              </a:ext>
            </a:extLst>
          </p:cNvPr>
          <p:cNvSpPr/>
          <p:nvPr/>
        </p:nvSpPr>
        <p:spPr>
          <a:xfrm>
            <a:off x="1956619" y="165940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37B8DC-0B82-41C7-985A-82385B0842E4}"/>
              </a:ext>
            </a:extLst>
          </p:cNvPr>
          <p:cNvSpPr/>
          <p:nvPr/>
        </p:nvSpPr>
        <p:spPr>
          <a:xfrm>
            <a:off x="3355748" y="165940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309ABB-25F5-4FE9-9019-49E1811E2008}"/>
              </a:ext>
            </a:extLst>
          </p:cNvPr>
          <p:cNvSpPr txBox="1"/>
          <p:nvPr/>
        </p:nvSpPr>
        <p:spPr>
          <a:xfrm>
            <a:off x="2114179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66716F-52A3-480F-B9FC-BD775A0298F6}"/>
              </a:ext>
            </a:extLst>
          </p:cNvPr>
          <p:cNvSpPr txBox="1"/>
          <p:nvPr/>
        </p:nvSpPr>
        <p:spPr>
          <a:xfrm>
            <a:off x="3544894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F67F-316C-4700-BA06-E7D9BA20B56D}"/>
              </a:ext>
            </a:extLst>
          </p:cNvPr>
          <p:cNvSpPr txBox="1"/>
          <p:nvPr/>
        </p:nvSpPr>
        <p:spPr>
          <a:xfrm>
            <a:off x="4752172" y="1598441"/>
            <a:ext cx="169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151.2.5</a:t>
            </a: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403F9ED9-A50E-4430-A3CA-A927E7EF16BD}"/>
              </a:ext>
            </a:extLst>
          </p:cNvPr>
          <p:cNvSpPr/>
          <p:nvPr/>
        </p:nvSpPr>
        <p:spPr>
          <a:xfrm>
            <a:off x="4331600" y="3672840"/>
            <a:ext cx="7601320" cy="2011680"/>
          </a:xfrm>
          <a:prstGeom prst="cloudCallout">
            <a:avLst>
              <a:gd name="adj1" fmla="val -39680"/>
              <a:gd name="adj2" fmla="val -161743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1510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46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982E67-F48B-40DC-858B-26413207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980"/>
            <a:ext cx="11176289" cy="404738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25B252A-57D0-4BBB-911A-666A0A38D39A}"/>
              </a:ext>
            </a:extLst>
          </p:cNvPr>
          <p:cNvSpPr/>
          <p:nvPr/>
        </p:nvSpPr>
        <p:spPr>
          <a:xfrm>
            <a:off x="4826000" y="190500"/>
            <a:ext cx="6057900" cy="1968500"/>
          </a:xfrm>
          <a:prstGeom prst="wedgeRoundRectCallout">
            <a:avLst>
              <a:gd name="adj1" fmla="val -112867"/>
              <a:gd name="adj2" fmla="val 65081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HĐ1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65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C1266-EA6F-413F-BE28-FF1317D2F87A}"/>
              </a:ext>
            </a:extLst>
          </p:cNvPr>
          <p:cNvSpPr txBox="1"/>
          <p:nvPr/>
        </p:nvSpPr>
        <p:spPr>
          <a:xfrm>
            <a:off x="139700" y="1586324"/>
            <a:ext cx="11912600" cy="25114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0, 2, 4, 6, 8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28A8C5B-D3E0-40AB-AB81-10160B1FAEA7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2, cho 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34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739F6-ACE4-45E1-A9B6-3EB2DF22D1F9}"/>
              </a:ext>
            </a:extLst>
          </p:cNvPr>
          <p:cNvSpPr txBox="1"/>
          <p:nvPr/>
        </p:nvSpPr>
        <p:spPr>
          <a:xfrm>
            <a:off x="136478" y="177421"/>
            <a:ext cx="4722125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208BE-4319-48CD-88F5-69EC4920A578}"/>
              </a:ext>
            </a:extLst>
          </p:cNvPr>
          <p:cNvSpPr txBox="1"/>
          <p:nvPr/>
        </p:nvSpPr>
        <p:spPr>
          <a:xfrm>
            <a:off x="0" y="3429000"/>
            <a:ext cx="4722125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2236A-99E8-415A-AE12-EB15AA63CE17}"/>
              </a:ext>
            </a:extLst>
          </p:cNvPr>
          <p:cNvSpPr txBox="1"/>
          <p:nvPr/>
        </p:nvSpPr>
        <p:spPr>
          <a:xfrm>
            <a:off x="5145206" y="177421"/>
            <a:ext cx="6910316" cy="206210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190, 586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875, 459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8ECBF-25DF-4DE4-91B8-7EA5DF4F6E17}"/>
              </a:ext>
            </a:extLst>
          </p:cNvPr>
          <p:cNvSpPr txBox="1"/>
          <p:nvPr/>
        </p:nvSpPr>
        <p:spPr>
          <a:xfrm>
            <a:off x="5049672" y="3429000"/>
            <a:ext cx="6910316" cy="25545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4585, 580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546, 4852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D1A2E4B-1FED-4218-94BD-7E373F50C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25390"/>
              </p:ext>
            </p:extLst>
          </p:nvPr>
        </p:nvGraphicFramePr>
        <p:xfrm>
          <a:off x="4267200" y="3336925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dpad Document" r:id="rId3" imgW="3657600" imgH="181440" progId="WordPad.Document.1">
                  <p:embed/>
                </p:oleObj>
              </mc:Choice>
              <mc:Fallback>
                <p:oleObj name="Wordpad Document" r:id="rId3" imgW="3657600" imgH="181440" progId="WordPad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3336925"/>
                        <a:ext cx="36576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8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4BA072-8262-4C61-8C5E-573BBA759A0B}"/>
              </a:ext>
            </a:extLst>
          </p:cNvPr>
          <p:cNvSpPr txBox="1"/>
          <p:nvPr/>
        </p:nvSpPr>
        <p:spPr>
          <a:xfrm>
            <a:off x="136478" y="177421"/>
            <a:ext cx="4722125" cy="34163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2459 + 458   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952 - 548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AF16EE-73A4-4C0B-AD1F-F3C158404C22}"/>
              </a:ext>
            </a:extLst>
          </p:cNvPr>
          <p:cNvGrpSpPr/>
          <p:nvPr/>
        </p:nvGrpSpPr>
        <p:grpSpPr>
          <a:xfrm>
            <a:off x="5227093" y="177421"/>
            <a:ext cx="6520407" cy="1754326"/>
            <a:chOff x="5227093" y="177421"/>
            <a:chExt cx="6520407" cy="1754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78A386C-DB3C-4C1A-843A-A56E4FCA9DBE}"/>
                    </a:ext>
                  </a:extLst>
                </p:cNvPr>
                <p:cNvSpPr txBox="1"/>
                <p:nvPr/>
              </p:nvSpPr>
              <p:spPr>
                <a:xfrm>
                  <a:off x="5227093" y="177421"/>
                  <a:ext cx="6520407" cy="1754326"/>
                </a:xfrm>
                <a:prstGeom prst="rect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Vd 2. </a:t>
                  </a:r>
                </a:p>
                <a:p>
                  <a:pPr lvl="0"/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2459 </m:t>
                      </m:r>
                    </m:oMath>
                  </a14:m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2, 458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2 </m:t>
                      </m:r>
                    </m:oMath>
                  </a14:m>
                  <a:endParaRPr lang="en-US" sz="36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</m:oMath>
                  </a14:m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2459 + 458    2   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78A386C-DB3C-4C1A-843A-A56E4FCA9D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7093" y="177421"/>
                  <a:ext cx="6520407" cy="1754326"/>
                </a:xfrm>
                <a:prstGeom prst="rect">
                  <a:avLst/>
                </a:prstGeom>
                <a:blipFill>
                  <a:blip r:embed="rId2"/>
                  <a:stretch>
                    <a:fillRect l="-2705" t="-5172" b="-11379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0AF918-0EAB-438D-AF1F-1FF8431DE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9599" y="759044"/>
              <a:ext cx="322999" cy="59985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216FAC-F032-46A7-8EEC-D40B5F7B7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7999" y="1331583"/>
              <a:ext cx="322999" cy="5998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29C26D-A1E9-4799-89C7-508E963DD044}"/>
                  </a:ext>
                </a:extLst>
              </p:cNvPr>
              <p:cNvSpPr txBox="1"/>
              <p:nvPr/>
            </p:nvSpPr>
            <p:spPr>
              <a:xfrm>
                <a:off x="5227093" y="2374521"/>
                <a:ext cx="6520407" cy="1200329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452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2, 458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952 - 548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29C26D-A1E9-4799-89C7-508E963DD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93" y="2374521"/>
                <a:ext cx="6520407" cy="1200329"/>
              </a:xfrm>
              <a:prstGeom prst="rect">
                <a:avLst/>
              </a:prstGeom>
              <a:blipFill>
                <a:blip r:embed="rId4"/>
                <a:stretch>
                  <a:fillRect t="-7576" b="-176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1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4" y="2186975"/>
            <a:ext cx="2035571" cy="193899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3300601" y="2186976"/>
            <a:ext cx="2035571" cy="193899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857803" y="4545868"/>
            <a:ext cx="2035571" cy="1938989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3322327" y="4545868"/>
            <a:ext cx="2035571" cy="193899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4" action="ppaction://hlinksldjump"/>
          </p:cNvPr>
          <p:cNvSpPr/>
          <p:nvPr/>
        </p:nvSpPr>
        <p:spPr>
          <a:xfrm rot="5400000">
            <a:off x="11327428" y="2648741"/>
            <a:ext cx="965961" cy="71437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2, 1957    2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+ 1975       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CHỌN CÂU TRẢ LỜI 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endPara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1954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2, 1957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/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1954    2, 1957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336</TotalTime>
  <Words>1311</Words>
  <Application>Microsoft Office PowerPoint</Application>
  <PresentationFormat>Widescreen</PresentationFormat>
  <Paragraphs>182</Paragraphs>
  <Slides>27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Open Sans Extrabold</vt:lpstr>
      <vt:lpstr>Tahoma</vt:lpstr>
      <vt:lpstr>Times New Roman</vt:lpstr>
      <vt:lpstr>Retrospect</vt:lpstr>
      <vt:lpstr>1_Office Theme</vt:lpstr>
      <vt:lpstr>Office Theme</vt:lpstr>
      <vt:lpstr>Wordpad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>Administrator</cp:lastModifiedBy>
  <cp:revision>3</cp:revision>
  <dcterms:created xsi:type="dcterms:W3CDTF">2021-08-18T12:44:55Z</dcterms:created>
  <dcterms:modified xsi:type="dcterms:W3CDTF">2021-10-20T00:41:41Z</dcterms:modified>
</cp:coreProperties>
</file>