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12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7.gif"/><Relationship Id="rId5" Type="http://schemas.openxmlformats.org/officeDocument/2006/relationships/image" Target="../media/image14.gif"/><Relationship Id="rId10" Type="http://schemas.openxmlformats.org/officeDocument/2006/relationships/image" Target="../media/image16.gif"/><Relationship Id="rId4" Type="http://schemas.openxmlformats.org/officeDocument/2006/relationships/image" Target="../media/image13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2252" y="2130397"/>
            <a:ext cx="119181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865 279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63 548 + 19 256;      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129 107 – 34 693.</a:t>
            </a: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6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247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3665" y="1737370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a 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7098555" y="2571061"/>
            <a:ext cx="696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756605"/>
            <a:ext cx="73152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713 000 ha,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2383" y="7232403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c hay a + (b + c)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+ 68 + 23 = 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208</a:t>
            </a: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2307" y="2514025"/>
            <a:ext cx="8149133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1878</Words>
  <Application>Microsoft Office PowerPoint</Application>
  <PresentationFormat>Custom</PresentationFormat>
  <Paragraphs>234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VNtimes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36</cp:revision>
  <dcterms:created xsi:type="dcterms:W3CDTF">2021-08-06T09:17:41Z</dcterms:created>
  <dcterms:modified xsi:type="dcterms:W3CDTF">2021-09-29T23:24:00Z</dcterms:modified>
</cp:coreProperties>
</file>