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1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B51AA-0126-406E-9732-2CA9958B6AB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D913C-F680-4D32-B080-66829F6D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6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25A1D2-ED7A-46F7-8A69-2F00838678A2}" type="slidenum">
              <a:rPr lang="en-US" altLang="en-US" sz="1200" b="0"/>
              <a:pPr algn="r"/>
              <a:t>11</a:t>
            </a:fld>
            <a:endParaRPr lang="en-US" altLang="en-US" sz="1200" b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784D40-2B3B-4602-98ED-3983FDB9D0E2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48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6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0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6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8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8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5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2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6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0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46347-5A9F-434E-AFFC-EDF7D24A0FC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4E81B-E03F-4305-B471-80927E4F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7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5362"/>
          <p:cNvSpPr txBox="1">
            <a:spLocks noChangeArrowheads="1"/>
          </p:cNvSpPr>
          <p:nvPr/>
        </p:nvSpPr>
        <p:spPr>
          <a:xfrm>
            <a:off x="898301" y="1359794"/>
            <a:ext cx="10242997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8600" algn="just">
              <a:buFont typeface="Arial" panose="020B0604020202020204" pitchFamily="34" charset="0"/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228600" algn="just">
              <a:buFont typeface="Arial" panose="020B0604020202020204" pitchFamily="34" charset="0"/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Flowchart: Terminator 4"/>
          <p:cNvSpPr>
            <a:spLocks noChangeArrowheads="1"/>
          </p:cNvSpPr>
          <p:nvPr/>
        </p:nvSpPr>
        <p:spPr bwMode="auto">
          <a:xfrm>
            <a:off x="3848100" y="0"/>
            <a:ext cx="3657600" cy="914400"/>
          </a:xfrm>
          <a:prstGeom prst="flowChartTerminator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KIỂM TRA 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CŨ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076700" y="5468155"/>
            <a:ext cx="3429000" cy="228600"/>
            <a:chOff x="2064" y="1536"/>
            <a:chExt cx="2160" cy="144"/>
          </a:xfrm>
        </p:grpSpPr>
        <p:sp>
          <p:nvSpPr>
            <p:cNvPr id="7" name="Straight Connector 15409"/>
            <p:cNvSpPr>
              <a:spLocks noChangeShapeType="1"/>
            </p:cNvSpPr>
            <p:nvPr/>
          </p:nvSpPr>
          <p:spPr bwMode="auto">
            <a:xfrm>
              <a:off x="2160" y="15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Straight Connector 15410"/>
            <p:cNvSpPr>
              <a:spLocks noChangeShapeType="1"/>
            </p:cNvSpPr>
            <p:nvPr/>
          </p:nvSpPr>
          <p:spPr bwMode="auto">
            <a:xfrm flipH="1">
              <a:off x="206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Straight Connector 15411"/>
            <p:cNvSpPr>
              <a:spLocks noChangeShapeType="1"/>
            </p:cNvSpPr>
            <p:nvPr/>
          </p:nvSpPr>
          <p:spPr bwMode="auto">
            <a:xfrm flipH="1">
              <a:off x="216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Straight Connector 15412"/>
            <p:cNvSpPr>
              <a:spLocks noChangeShapeType="1"/>
            </p:cNvSpPr>
            <p:nvPr/>
          </p:nvSpPr>
          <p:spPr bwMode="auto">
            <a:xfrm flipH="1">
              <a:off x="2256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Straight Connector 15413"/>
            <p:cNvSpPr>
              <a:spLocks noChangeShapeType="1"/>
            </p:cNvSpPr>
            <p:nvPr/>
          </p:nvSpPr>
          <p:spPr bwMode="auto">
            <a:xfrm flipH="1">
              <a:off x="2352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Straight Connector 15414"/>
            <p:cNvSpPr>
              <a:spLocks noChangeShapeType="1"/>
            </p:cNvSpPr>
            <p:nvPr/>
          </p:nvSpPr>
          <p:spPr bwMode="auto">
            <a:xfrm flipH="1">
              <a:off x="2448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Straight Connector 15415"/>
            <p:cNvSpPr>
              <a:spLocks noChangeShapeType="1"/>
            </p:cNvSpPr>
            <p:nvPr/>
          </p:nvSpPr>
          <p:spPr bwMode="auto">
            <a:xfrm flipH="1">
              <a:off x="254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Straight Connector 15416"/>
            <p:cNvSpPr>
              <a:spLocks noChangeShapeType="1"/>
            </p:cNvSpPr>
            <p:nvPr/>
          </p:nvSpPr>
          <p:spPr bwMode="auto">
            <a:xfrm flipH="1">
              <a:off x="264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Straight Connector 15417"/>
            <p:cNvSpPr>
              <a:spLocks noChangeShapeType="1"/>
            </p:cNvSpPr>
            <p:nvPr/>
          </p:nvSpPr>
          <p:spPr bwMode="auto">
            <a:xfrm flipH="1">
              <a:off x="2736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Straight Connector 15418"/>
            <p:cNvSpPr>
              <a:spLocks noChangeShapeType="1"/>
            </p:cNvSpPr>
            <p:nvPr/>
          </p:nvSpPr>
          <p:spPr bwMode="auto">
            <a:xfrm flipH="1">
              <a:off x="2832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Straight Connector 15419"/>
            <p:cNvSpPr>
              <a:spLocks noChangeShapeType="1"/>
            </p:cNvSpPr>
            <p:nvPr/>
          </p:nvSpPr>
          <p:spPr bwMode="auto">
            <a:xfrm flipH="1">
              <a:off x="2928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Straight Connector 15420"/>
            <p:cNvSpPr>
              <a:spLocks noChangeShapeType="1"/>
            </p:cNvSpPr>
            <p:nvPr/>
          </p:nvSpPr>
          <p:spPr bwMode="auto">
            <a:xfrm flipH="1">
              <a:off x="302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Straight Connector 15421"/>
            <p:cNvSpPr>
              <a:spLocks noChangeShapeType="1"/>
            </p:cNvSpPr>
            <p:nvPr/>
          </p:nvSpPr>
          <p:spPr bwMode="auto">
            <a:xfrm flipH="1">
              <a:off x="312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Straight Connector 15422"/>
            <p:cNvSpPr>
              <a:spLocks noChangeShapeType="1"/>
            </p:cNvSpPr>
            <p:nvPr/>
          </p:nvSpPr>
          <p:spPr bwMode="auto">
            <a:xfrm flipH="1">
              <a:off x="3216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Straight Connector 15423"/>
            <p:cNvSpPr>
              <a:spLocks noChangeShapeType="1"/>
            </p:cNvSpPr>
            <p:nvPr/>
          </p:nvSpPr>
          <p:spPr bwMode="auto">
            <a:xfrm flipH="1">
              <a:off x="3312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Straight Connector 15424"/>
            <p:cNvSpPr>
              <a:spLocks noChangeShapeType="1"/>
            </p:cNvSpPr>
            <p:nvPr/>
          </p:nvSpPr>
          <p:spPr bwMode="auto">
            <a:xfrm flipH="1">
              <a:off x="3408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Straight Connector 15425"/>
            <p:cNvSpPr>
              <a:spLocks noChangeShapeType="1"/>
            </p:cNvSpPr>
            <p:nvPr/>
          </p:nvSpPr>
          <p:spPr bwMode="auto">
            <a:xfrm flipH="1">
              <a:off x="350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Straight Connector 15426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Straight Connector 15427"/>
            <p:cNvSpPr>
              <a:spLocks noChangeShapeType="1"/>
            </p:cNvSpPr>
            <p:nvPr/>
          </p:nvSpPr>
          <p:spPr bwMode="auto">
            <a:xfrm flipH="1">
              <a:off x="3696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Straight Connector 15428"/>
            <p:cNvSpPr>
              <a:spLocks noChangeShapeType="1"/>
            </p:cNvSpPr>
            <p:nvPr/>
          </p:nvSpPr>
          <p:spPr bwMode="auto">
            <a:xfrm flipH="1">
              <a:off x="3792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Straight Connector 15429"/>
            <p:cNvSpPr>
              <a:spLocks noChangeShapeType="1"/>
            </p:cNvSpPr>
            <p:nvPr/>
          </p:nvSpPr>
          <p:spPr bwMode="auto">
            <a:xfrm flipH="1">
              <a:off x="3888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Straight Connector 15430"/>
            <p:cNvSpPr>
              <a:spLocks noChangeShapeType="1"/>
            </p:cNvSpPr>
            <p:nvPr/>
          </p:nvSpPr>
          <p:spPr bwMode="auto">
            <a:xfrm flipH="1">
              <a:off x="398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Straight Connector 15431"/>
            <p:cNvSpPr>
              <a:spLocks noChangeShapeType="1"/>
            </p:cNvSpPr>
            <p:nvPr/>
          </p:nvSpPr>
          <p:spPr bwMode="auto">
            <a:xfrm flipH="1">
              <a:off x="408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Straight Connector 29"/>
          <p:cNvSpPr>
            <a:spLocks noChangeShapeType="1"/>
          </p:cNvSpPr>
          <p:nvPr/>
        </p:nvSpPr>
        <p:spPr bwMode="auto">
          <a:xfrm flipV="1">
            <a:off x="4914900" y="3715555"/>
            <a:ext cx="16002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5433"/>
          <p:cNvSpPr txBox="1">
            <a:spLocks noChangeArrowheads="1"/>
          </p:cNvSpPr>
          <p:nvPr/>
        </p:nvSpPr>
        <p:spPr bwMode="auto">
          <a:xfrm>
            <a:off x="4533900" y="432515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2" name="Text Box 15434"/>
          <p:cNvSpPr txBox="1">
            <a:spLocks noChangeArrowheads="1"/>
          </p:cNvSpPr>
          <p:nvPr/>
        </p:nvSpPr>
        <p:spPr bwMode="auto">
          <a:xfrm>
            <a:off x="6362700" y="3258355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6181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0"/>
            <a:ext cx="11913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6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VÀ VẼ ẢNH CỦA MỘT VẬT TẠO BỞI GƯƠNG PHẲNG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>
            <a:off x="6087292" y="1015663"/>
            <a:ext cx="0" cy="5842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015663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8681"/>
          <p:cNvSpPr txBox="1">
            <a:spLocks noChangeArrowheads="1"/>
          </p:cNvSpPr>
          <p:nvPr/>
        </p:nvSpPr>
        <p:spPr bwMode="auto">
          <a:xfrm>
            <a:off x="339634" y="121920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" y="1650979"/>
            <a:ext cx="5364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278"/>
          <p:cNvSpPr txBox="1">
            <a:spLocks noChangeArrowheads="1"/>
          </p:cNvSpPr>
          <p:nvPr/>
        </p:nvSpPr>
        <p:spPr bwMode="auto">
          <a:xfrm>
            <a:off x="339634" y="3214752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4279"/>
          <p:cNvSpPr txBox="1">
            <a:spLocks noChangeArrowheads="1"/>
          </p:cNvSpPr>
          <p:nvPr/>
        </p:nvSpPr>
        <p:spPr bwMode="auto">
          <a:xfrm>
            <a:off x="487679" y="3676417"/>
            <a:ext cx="5364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en-US" sz="2400" b="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Xác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37951"/>
          <p:cNvSpPr txBox="1">
            <a:spLocks noChangeArrowheads="1"/>
          </p:cNvSpPr>
          <p:nvPr/>
        </p:nvSpPr>
        <p:spPr bwMode="auto">
          <a:xfrm>
            <a:off x="487677" y="4468437"/>
            <a:ext cx="53491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Text Box 72712"/>
          <p:cNvSpPr txBox="1">
            <a:spLocks noChangeArrowheads="1"/>
          </p:cNvSpPr>
          <p:nvPr/>
        </p:nvSpPr>
        <p:spPr bwMode="auto">
          <a:xfrm>
            <a:off x="6627224" y="1600200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2400" b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3" name="Rectangle 322"/>
          <p:cNvSpPr>
            <a:spLocks noChangeArrowheads="1"/>
          </p:cNvSpPr>
          <p:nvPr/>
        </p:nvSpPr>
        <p:spPr bwMode="auto">
          <a:xfrm>
            <a:off x="6231127" y="1219200"/>
            <a:ext cx="548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C4:</a:t>
            </a:r>
          </a:p>
          <a:p>
            <a:pPr algn="just"/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6.3</a:t>
            </a:r>
            <a:endParaRPr lang="en-US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6" name="Straight Connector 335"/>
          <p:cNvSpPr>
            <a:spLocks noChangeShapeType="1"/>
          </p:cNvSpPr>
          <p:nvPr/>
        </p:nvSpPr>
        <p:spPr bwMode="auto">
          <a:xfrm>
            <a:off x="9980024" y="306705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" name="Text Box 72717"/>
          <p:cNvSpPr txBox="1">
            <a:spLocks noChangeArrowheads="1"/>
          </p:cNvSpPr>
          <p:nvPr/>
        </p:nvSpPr>
        <p:spPr bwMode="auto">
          <a:xfrm>
            <a:off x="10056224" y="321945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38" name="Oval 337"/>
          <p:cNvSpPr>
            <a:spLocks noChangeArrowheads="1"/>
          </p:cNvSpPr>
          <p:nvPr/>
        </p:nvSpPr>
        <p:spPr bwMode="auto">
          <a:xfrm>
            <a:off x="9980024" y="4057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9" name="Oval 338"/>
          <p:cNvSpPr>
            <a:spLocks noChangeArrowheads="1"/>
          </p:cNvSpPr>
          <p:nvPr/>
        </p:nvSpPr>
        <p:spPr bwMode="auto">
          <a:xfrm>
            <a:off x="9980024" y="3371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0" name="Rectangle 339"/>
          <p:cNvSpPr>
            <a:spLocks noChangeArrowheads="1"/>
          </p:cNvSpPr>
          <p:nvPr/>
        </p:nvSpPr>
        <p:spPr bwMode="auto">
          <a:xfrm>
            <a:off x="10056224" y="3919538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grpSp>
        <p:nvGrpSpPr>
          <p:cNvPr id="341" name="Group 340"/>
          <p:cNvGrpSpPr>
            <a:grpSpLocks/>
          </p:cNvGrpSpPr>
          <p:nvPr/>
        </p:nvGrpSpPr>
        <p:grpSpPr bwMode="auto">
          <a:xfrm>
            <a:off x="8532224" y="4591050"/>
            <a:ext cx="914400" cy="1123950"/>
            <a:chOff x="3024" y="1934"/>
            <a:chExt cx="1060" cy="1236"/>
          </a:xfrm>
        </p:grpSpPr>
        <p:sp>
          <p:nvSpPr>
            <p:cNvPr id="342" name="Freeform 72728"/>
            <p:cNvSpPr>
              <a:spLocks noChangeArrowheads="1"/>
            </p:cNvSpPr>
            <p:nvPr/>
          </p:nvSpPr>
          <p:spPr bwMode="auto">
            <a:xfrm>
              <a:off x="3554" y="2885"/>
              <a:ext cx="3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80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3" name="Freeform 72729"/>
            <p:cNvSpPr>
              <a:spLocks noChangeArrowheads="1"/>
            </p:cNvSpPr>
            <p:nvPr/>
          </p:nvSpPr>
          <p:spPr bwMode="auto">
            <a:xfrm>
              <a:off x="3558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4" name="Freeform 72730"/>
            <p:cNvSpPr>
              <a:spLocks noChangeArrowheads="1"/>
            </p:cNvSpPr>
            <p:nvPr/>
          </p:nvSpPr>
          <p:spPr bwMode="auto">
            <a:xfrm>
              <a:off x="358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3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5" name="Freeform 72731"/>
            <p:cNvSpPr>
              <a:spLocks noChangeArrowheads="1"/>
            </p:cNvSpPr>
            <p:nvPr/>
          </p:nvSpPr>
          <p:spPr bwMode="auto">
            <a:xfrm>
              <a:off x="3551" y="2893"/>
              <a:ext cx="42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4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4" y="0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4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4" y="0"/>
                  </a:lnTo>
                  <a:lnTo>
                    <a:pt x="8" y="6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6" name="Freeform 72732"/>
            <p:cNvSpPr>
              <a:spLocks noChangeArrowheads="1"/>
            </p:cNvSpPr>
            <p:nvPr/>
          </p:nvSpPr>
          <p:spPr bwMode="auto">
            <a:xfrm>
              <a:off x="3552" y="2882"/>
              <a:ext cx="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7" name="Freeform 72733"/>
            <p:cNvSpPr>
              <a:spLocks noChangeArrowheads="1"/>
            </p:cNvSpPr>
            <p:nvPr/>
          </p:nvSpPr>
          <p:spPr bwMode="auto">
            <a:xfrm>
              <a:off x="3514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8" name="Freeform 72734"/>
            <p:cNvSpPr>
              <a:spLocks noChangeArrowheads="1"/>
            </p:cNvSpPr>
            <p:nvPr/>
          </p:nvSpPr>
          <p:spPr bwMode="auto">
            <a:xfrm>
              <a:off x="3518" y="2882"/>
              <a:ext cx="33" cy="5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5" y="8"/>
                </a:cxn>
                <a:cxn ang="0">
                  <a:pos x="67" y="4"/>
                </a:cxn>
                <a:cxn ang="0">
                  <a:pos x="65" y="1"/>
                </a:cxn>
                <a:cxn ang="0">
                  <a:pos x="62" y="0"/>
                </a:cxn>
                <a:cxn ang="0">
                  <a:pos x="65" y="3"/>
                </a:cxn>
              </a:cxnLst>
              <a:rect l="0" t="0" r="r" b="b"/>
              <a:pathLst>
                <a:path w="67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7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9" name="Freeform 72735"/>
            <p:cNvSpPr>
              <a:spLocks noChangeArrowheads="1"/>
            </p:cNvSpPr>
            <p:nvPr/>
          </p:nvSpPr>
          <p:spPr bwMode="auto">
            <a:xfrm>
              <a:off x="354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7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10" y="24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12" y="27"/>
                </a:cxn>
                <a:cxn ang="0">
                  <a:pos x="14" y="27"/>
                </a:cxn>
                <a:cxn ang="0">
                  <a:pos x="17" y="25"/>
                </a:cxn>
                <a:cxn ang="0">
                  <a:pos x="17" y="22"/>
                </a:cxn>
                <a:cxn ang="0">
                  <a:pos x="13" y="28"/>
                </a:cxn>
              </a:cxnLst>
              <a:rect l="0" t="0" r="r" b="b"/>
              <a:pathLst>
                <a:path w="17" h="28">
                  <a:moveTo>
                    <a:pt x="13" y="28"/>
                  </a:moveTo>
                  <a:lnTo>
                    <a:pt x="17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7" y="25"/>
                  </a:lnTo>
                  <a:lnTo>
                    <a:pt x="17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0" name="Freeform 72736"/>
            <p:cNvSpPr>
              <a:spLocks noChangeArrowheads="1"/>
            </p:cNvSpPr>
            <p:nvPr/>
          </p:nvSpPr>
          <p:spPr bwMode="auto">
            <a:xfrm>
              <a:off x="3512" y="2893"/>
              <a:ext cx="42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1" name="Freeform 72737"/>
            <p:cNvSpPr>
              <a:spLocks noChangeArrowheads="1"/>
            </p:cNvSpPr>
            <p:nvPr/>
          </p:nvSpPr>
          <p:spPr bwMode="auto">
            <a:xfrm>
              <a:off x="3512" y="2882"/>
              <a:ext cx="8" cy="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8" y="3"/>
                </a:cxn>
                <a:cxn ang="0">
                  <a:pos x="12" y="0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2" name="Freeform 72738"/>
            <p:cNvSpPr>
              <a:spLocks noChangeArrowheads="1"/>
            </p:cNvSpPr>
            <p:nvPr/>
          </p:nvSpPr>
          <p:spPr bwMode="auto">
            <a:xfrm>
              <a:off x="3474" y="2885"/>
              <a:ext cx="3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80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3" name="Freeform 72739"/>
            <p:cNvSpPr>
              <a:spLocks noChangeArrowheads="1"/>
            </p:cNvSpPr>
            <p:nvPr/>
          </p:nvSpPr>
          <p:spPr bwMode="auto">
            <a:xfrm>
              <a:off x="3478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4" name="Freeform 72740"/>
            <p:cNvSpPr>
              <a:spLocks noChangeArrowheads="1"/>
            </p:cNvSpPr>
            <p:nvPr/>
          </p:nvSpPr>
          <p:spPr bwMode="auto">
            <a:xfrm>
              <a:off x="350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3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5" name="Freeform 72741"/>
            <p:cNvSpPr>
              <a:spLocks noChangeArrowheads="1"/>
            </p:cNvSpPr>
            <p:nvPr/>
          </p:nvSpPr>
          <p:spPr bwMode="auto">
            <a:xfrm>
              <a:off x="3471" y="2893"/>
              <a:ext cx="42" cy="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0"/>
                </a:cxn>
                <a:cxn ang="0">
                  <a:pos x="85" y="10"/>
                </a:cxn>
                <a:cxn ang="0">
                  <a:pos x="85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2" y="4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6" name="Freeform 72742"/>
            <p:cNvSpPr>
              <a:spLocks noChangeArrowheads="1"/>
            </p:cNvSpPr>
            <p:nvPr/>
          </p:nvSpPr>
          <p:spPr bwMode="auto">
            <a:xfrm>
              <a:off x="3472" y="2882"/>
              <a:ext cx="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6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7" name="Freeform 72743"/>
            <p:cNvSpPr>
              <a:spLocks noChangeArrowheads="1"/>
            </p:cNvSpPr>
            <p:nvPr/>
          </p:nvSpPr>
          <p:spPr bwMode="auto">
            <a:xfrm>
              <a:off x="3434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8" name="Freeform 72744"/>
            <p:cNvSpPr>
              <a:spLocks noChangeArrowheads="1"/>
            </p:cNvSpPr>
            <p:nvPr/>
          </p:nvSpPr>
          <p:spPr bwMode="auto">
            <a:xfrm>
              <a:off x="3438" y="2882"/>
              <a:ext cx="33" cy="5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5" y="8"/>
                </a:cxn>
                <a:cxn ang="0">
                  <a:pos x="66" y="4"/>
                </a:cxn>
                <a:cxn ang="0">
                  <a:pos x="65" y="1"/>
                </a:cxn>
                <a:cxn ang="0">
                  <a:pos x="62" y="0"/>
                </a:cxn>
                <a:cxn ang="0">
                  <a:pos x="65" y="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9" name="Freeform 72745"/>
            <p:cNvSpPr>
              <a:spLocks noChangeArrowheads="1"/>
            </p:cNvSpPr>
            <p:nvPr/>
          </p:nvSpPr>
          <p:spPr bwMode="auto">
            <a:xfrm>
              <a:off x="346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10" y="24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12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0" name="Freeform 72746"/>
            <p:cNvSpPr>
              <a:spLocks noChangeArrowheads="1"/>
            </p:cNvSpPr>
            <p:nvPr/>
          </p:nvSpPr>
          <p:spPr bwMode="auto">
            <a:xfrm>
              <a:off x="3431" y="2893"/>
              <a:ext cx="43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1" name="Freeform 72747"/>
            <p:cNvSpPr>
              <a:spLocks noChangeArrowheads="1"/>
            </p:cNvSpPr>
            <p:nvPr/>
          </p:nvSpPr>
          <p:spPr bwMode="auto">
            <a:xfrm>
              <a:off x="3432" y="2882"/>
              <a:ext cx="8" cy="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3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2" y="0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2" name="Freeform 72748"/>
            <p:cNvSpPr>
              <a:spLocks noChangeArrowheads="1"/>
            </p:cNvSpPr>
            <p:nvPr/>
          </p:nvSpPr>
          <p:spPr bwMode="auto">
            <a:xfrm>
              <a:off x="3333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3" name="Freeform 72749"/>
            <p:cNvSpPr>
              <a:spLocks noChangeArrowheads="1"/>
            </p:cNvSpPr>
            <p:nvPr/>
          </p:nvSpPr>
          <p:spPr bwMode="auto">
            <a:xfrm>
              <a:off x="3337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4" name="Freeform 72750"/>
            <p:cNvSpPr>
              <a:spLocks noChangeArrowheads="1"/>
            </p:cNvSpPr>
            <p:nvPr/>
          </p:nvSpPr>
          <p:spPr bwMode="auto">
            <a:xfrm>
              <a:off x="3366" y="2884"/>
              <a:ext cx="8" cy="14"/>
            </a:xfrm>
            <a:custGeom>
              <a:avLst/>
              <a:gdLst/>
              <a:ahLst/>
              <a:cxnLst>
                <a:cxn ang="0">
                  <a:pos x="12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2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2" y="28"/>
                </a:cxn>
              </a:cxnLst>
              <a:rect l="0" t="0" r="r" b="b"/>
              <a:pathLst>
                <a:path w="16" h="28">
                  <a:moveTo>
                    <a:pt x="12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2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5" name="Freeform 72751"/>
            <p:cNvSpPr>
              <a:spLocks noChangeArrowheads="1"/>
            </p:cNvSpPr>
            <p:nvPr/>
          </p:nvSpPr>
          <p:spPr bwMode="auto">
            <a:xfrm>
              <a:off x="3331" y="2893"/>
              <a:ext cx="42" cy="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2" y="4"/>
                </a:cxn>
              </a:cxnLst>
              <a:rect l="0" t="0" r="r" b="b"/>
              <a:pathLst>
                <a:path w="84" h="10">
                  <a:moveTo>
                    <a:pt x="2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6" name="Freeform 72752"/>
            <p:cNvSpPr>
              <a:spLocks noChangeArrowheads="1"/>
            </p:cNvSpPr>
            <p:nvPr/>
          </p:nvSpPr>
          <p:spPr bwMode="auto">
            <a:xfrm>
              <a:off x="3331" y="2882"/>
              <a:ext cx="8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6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7" name="Freeform 72753"/>
            <p:cNvSpPr>
              <a:spLocks noChangeArrowheads="1"/>
            </p:cNvSpPr>
            <p:nvPr/>
          </p:nvSpPr>
          <p:spPr bwMode="auto">
            <a:xfrm>
              <a:off x="3293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8" name="Freeform 72754"/>
            <p:cNvSpPr>
              <a:spLocks noChangeArrowheads="1"/>
            </p:cNvSpPr>
            <p:nvPr/>
          </p:nvSpPr>
          <p:spPr bwMode="auto">
            <a:xfrm>
              <a:off x="3297" y="2882"/>
              <a:ext cx="34" cy="5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5" y="8"/>
                </a:cxn>
                <a:cxn ang="0">
                  <a:pos x="66" y="4"/>
                </a:cxn>
                <a:cxn ang="0">
                  <a:pos x="65" y="1"/>
                </a:cxn>
                <a:cxn ang="0">
                  <a:pos x="62" y="0"/>
                </a:cxn>
                <a:cxn ang="0">
                  <a:pos x="65" y="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9" name="Freeform 72755"/>
            <p:cNvSpPr>
              <a:spLocks noChangeArrowheads="1"/>
            </p:cNvSpPr>
            <p:nvPr/>
          </p:nvSpPr>
          <p:spPr bwMode="auto">
            <a:xfrm>
              <a:off x="332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10" y="24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12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0" name="Freeform 72756"/>
            <p:cNvSpPr>
              <a:spLocks noChangeArrowheads="1"/>
            </p:cNvSpPr>
            <p:nvPr/>
          </p:nvSpPr>
          <p:spPr bwMode="auto">
            <a:xfrm>
              <a:off x="3291" y="2893"/>
              <a:ext cx="42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1" name="Freeform 72757"/>
            <p:cNvSpPr>
              <a:spLocks noChangeArrowheads="1"/>
            </p:cNvSpPr>
            <p:nvPr/>
          </p:nvSpPr>
          <p:spPr bwMode="auto">
            <a:xfrm>
              <a:off x="3292" y="2882"/>
              <a:ext cx="7" cy="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3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2" y="0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2" name="Freeform 72758"/>
            <p:cNvSpPr>
              <a:spLocks noChangeArrowheads="1"/>
            </p:cNvSpPr>
            <p:nvPr/>
          </p:nvSpPr>
          <p:spPr bwMode="auto">
            <a:xfrm>
              <a:off x="3254" y="2885"/>
              <a:ext cx="3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80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3" name="Freeform 72759"/>
            <p:cNvSpPr>
              <a:spLocks noChangeArrowheads="1"/>
            </p:cNvSpPr>
            <p:nvPr/>
          </p:nvSpPr>
          <p:spPr bwMode="auto">
            <a:xfrm>
              <a:off x="3258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4" name="Freeform 72760"/>
            <p:cNvSpPr>
              <a:spLocks noChangeArrowheads="1"/>
            </p:cNvSpPr>
            <p:nvPr/>
          </p:nvSpPr>
          <p:spPr bwMode="auto">
            <a:xfrm>
              <a:off x="328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3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5" name="Freeform 72761"/>
            <p:cNvSpPr>
              <a:spLocks noChangeArrowheads="1"/>
            </p:cNvSpPr>
            <p:nvPr/>
          </p:nvSpPr>
          <p:spPr bwMode="auto">
            <a:xfrm>
              <a:off x="3251" y="2893"/>
              <a:ext cx="42" cy="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0"/>
                </a:cxn>
                <a:cxn ang="0">
                  <a:pos x="85" y="10"/>
                </a:cxn>
                <a:cxn ang="0">
                  <a:pos x="85" y="0"/>
                </a:cxn>
                <a:cxn ang="0">
                  <a:pos x="5" y="0"/>
                </a:cxn>
                <a:cxn ang="0">
                  <a:pos x="9" y="6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2" y="4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9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6" name="Freeform 72762"/>
            <p:cNvSpPr>
              <a:spLocks noChangeArrowheads="1"/>
            </p:cNvSpPr>
            <p:nvPr/>
          </p:nvSpPr>
          <p:spPr bwMode="auto">
            <a:xfrm>
              <a:off x="3252" y="2882"/>
              <a:ext cx="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7" name="Freeform 72763"/>
            <p:cNvSpPr>
              <a:spLocks noChangeArrowheads="1"/>
            </p:cNvSpPr>
            <p:nvPr/>
          </p:nvSpPr>
          <p:spPr bwMode="auto">
            <a:xfrm>
              <a:off x="3247" y="2884"/>
              <a:ext cx="8" cy="14"/>
            </a:xfrm>
            <a:custGeom>
              <a:avLst/>
              <a:gdLst/>
              <a:ahLst/>
              <a:cxnLst>
                <a:cxn ang="0">
                  <a:pos x="12" y="28"/>
                </a:cxn>
                <a:cxn ang="0">
                  <a:pos x="15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8" y="24"/>
                </a:cxn>
                <a:cxn ang="0">
                  <a:pos x="12" y="18"/>
                </a:cxn>
                <a:cxn ang="0">
                  <a:pos x="8" y="24"/>
                </a:cxn>
                <a:cxn ang="0">
                  <a:pos x="11" y="27"/>
                </a:cxn>
                <a:cxn ang="0">
                  <a:pos x="13" y="27"/>
                </a:cxn>
                <a:cxn ang="0">
                  <a:pos x="15" y="25"/>
                </a:cxn>
                <a:cxn ang="0">
                  <a:pos x="15" y="22"/>
                </a:cxn>
                <a:cxn ang="0">
                  <a:pos x="12" y="28"/>
                </a:cxn>
              </a:cxnLst>
              <a:rect l="0" t="0" r="r" b="b"/>
              <a:pathLst>
                <a:path w="15" h="28">
                  <a:moveTo>
                    <a:pt x="12" y="28"/>
                  </a:moveTo>
                  <a:lnTo>
                    <a:pt x="15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8" y="24"/>
                  </a:lnTo>
                  <a:lnTo>
                    <a:pt x="12" y="18"/>
                  </a:lnTo>
                  <a:lnTo>
                    <a:pt x="8" y="24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5" y="25"/>
                  </a:lnTo>
                  <a:lnTo>
                    <a:pt x="15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8" name="Freeform 72764"/>
            <p:cNvSpPr>
              <a:spLocks noChangeArrowheads="1"/>
            </p:cNvSpPr>
            <p:nvPr/>
          </p:nvSpPr>
          <p:spPr bwMode="auto">
            <a:xfrm>
              <a:off x="3458" y="1954"/>
              <a:ext cx="209" cy="491"/>
            </a:xfrm>
            <a:custGeom>
              <a:avLst/>
              <a:gdLst/>
              <a:ahLst/>
              <a:cxnLst>
                <a:cxn ang="0">
                  <a:pos x="348" y="972"/>
                </a:cxn>
                <a:cxn ang="0">
                  <a:pos x="360" y="966"/>
                </a:cxn>
                <a:cxn ang="0">
                  <a:pos x="375" y="956"/>
                </a:cxn>
                <a:cxn ang="0">
                  <a:pos x="403" y="939"/>
                </a:cxn>
                <a:cxn ang="0">
                  <a:pos x="410" y="0"/>
                </a:cxn>
                <a:cxn ang="0">
                  <a:pos x="387" y="5"/>
                </a:cxn>
                <a:cxn ang="0">
                  <a:pos x="368" y="13"/>
                </a:cxn>
                <a:cxn ang="0">
                  <a:pos x="351" y="16"/>
                </a:cxn>
                <a:cxn ang="0">
                  <a:pos x="324" y="23"/>
                </a:cxn>
                <a:cxn ang="0">
                  <a:pos x="292" y="42"/>
                </a:cxn>
                <a:cxn ang="0">
                  <a:pos x="230" y="49"/>
                </a:cxn>
                <a:cxn ang="0">
                  <a:pos x="196" y="65"/>
                </a:cxn>
                <a:cxn ang="0">
                  <a:pos x="170" y="100"/>
                </a:cxn>
                <a:cxn ang="0">
                  <a:pos x="182" y="102"/>
                </a:cxn>
                <a:cxn ang="0">
                  <a:pos x="173" y="111"/>
                </a:cxn>
                <a:cxn ang="0">
                  <a:pos x="144" y="125"/>
                </a:cxn>
                <a:cxn ang="0">
                  <a:pos x="121" y="133"/>
                </a:cxn>
                <a:cxn ang="0">
                  <a:pos x="111" y="130"/>
                </a:cxn>
                <a:cxn ang="0">
                  <a:pos x="114" y="149"/>
                </a:cxn>
                <a:cxn ang="0">
                  <a:pos x="120" y="180"/>
                </a:cxn>
                <a:cxn ang="0">
                  <a:pos x="130" y="210"/>
                </a:cxn>
                <a:cxn ang="0">
                  <a:pos x="107" y="265"/>
                </a:cxn>
                <a:cxn ang="0">
                  <a:pos x="96" y="292"/>
                </a:cxn>
                <a:cxn ang="0">
                  <a:pos x="78" y="331"/>
                </a:cxn>
                <a:cxn ang="0">
                  <a:pos x="70" y="350"/>
                </a:cxn>
                <a:cxn ang="0">
                  <a:pos x="70" y="357"/>
                </a:cxn>
                <a:cxn ang="0">
                  <a:pos x="71" y="380"/>
                </a:cxn>
                <a:cxn ang="0">
                  <a:pos x="84" y="412"/>
                </a:cxn>
                <a:cxn ang="0">
                  <a:pos x="87" y="447"/>
                </a:cxn>
                <a:cxn ang="0">
                  <a:pos x="67" y="480"/>
                </a:cxn>
                <a:cxn ang="0">
                  <a:pos x="43" y="525"/>
                </a:cxn>
                <a:cxn ang="0">
                  <a:pos x="29" y="545"/>
                </a:cxn>
                <a:cxn ang="0">
                  <a:pos x="10" y="564"/>
                </a:cxn>
                <a:cxn ang="0">
                  <a:pos x="0" y="578"/>
                </a:cxn>
                <a:cxn ang="0">
                  <a:pos x="6" y="601"/>
                </a:cxn>
                <a:cxn ang="0">
                  <a:pos x="21" y="611"/>
                </a:cxn>
                <a:cxn ang="0">
                  <a:pos x="36" y="613"/>
                </a:cxn>
                <a:cxn ang="0">
                  <a:pos x="58" y="618"/>
                </a:cxn>
                <a:cxn ang="0">
                  <a:pos x="76" y="629"/>
                </a:cxn>
                <a:cxn ang="0">
                  <a:pos x="82" y="649"/>
                </a:cxn>
                <a:cxn ang="0">
                  <a:pos x="78" y="671"/>
                </a:cxn>
                <a:cxn ang="0">
                  <a:pos x="63" y="694"/>
                </a:cxn>
                <a:cxn ang="0">
                  <a:pos x="67" y="707"/>
                </a:cxn>
                <a:cxn ang="0">
                  <a:pos x="86" y="727"/>
                </a:cxn>
                <a:cxn ang="0">
                  <a:pos x="98" y="742"/>
                </a:cxn>
                <a:cxn ang="0">
                  <a:pos x="94" y="750"/>
                </a:cxn>
                <a:cxn ang="0">
                  <a:pos x="79" y="761"/>
                </a:cxn>
                <a:cxn ang="0">
                  <a:pos x="77" y="775"/>
                </a:cxn>
                <a:cxn ang="0">
                  <a:pos x="85" y="791"/>
                </a:cxn>
                <a:cxn ang="0">
                  <a:pos x="102" y="816"/>
                </a:cxn>
                <a:cxn ang="0">
                  <a:pos x="102" y="824"/>
                </a:cxn>
                <a:cxn ang="0">
                  <a:pos x="104" y="871"/>
                </a:cxn>
                <a:cxn ang="0">
                  <a:pos x="132" y="915"/>
                </a:cxn>
                <a:cxn ang="0">
                  <a:pos x="185" y="929"/>
                </a:cxn>
                <a:cxn ang="0">
                  <a:pos x="237" y="926"/>
                </a:cxn>
                <a:cxn ang="0">
                  <a:pos x="280" y="925"/>
                </a:cxn>
                <a:cxn ang="0">
                  <a:pos x="301" y="932"/>
                </a:cxn>
                <a:cxn ang="0">
                  <a:pos x="321" y="956"/>
                </a:cxn>
                <a:cxn ang="0">
                  <a:pos x="336" y="978"/>
                </a:cxn>
              </a:cxnLst>
              <a:rect l="0" t="0" r="r" b="b"/>
              <a:pathLst>
                <a:path w="418" h="980">
                  <a:moveTo>
                    <a:pt x="337" y="980"/>
                  </a:moveTo>
                  <a:lnTo>
                    <a:pt x="342" y="975"/>
                  </a:lnTo>
                  <a:lnTo>
                    <a:pt x="348" y="972"/>
                  </a:lnTo>
                  <a:lnTo>
                    <a:pt x="352" y="970"/>
                  </a:lnTo>
                  <a:lnTo>
                    <a:pt x="356" y="968"/>
                  </a:lnTo>
                  <a:lnTo>
                    <a:pt x="360" y="966"/>
                  </a:lnTo>
                  <a:lnTo>
                    <a:pt x="364" y="963"/>
                  </a:lnTo>
                  <a:lnTo>
                    <a:pt x="370" y="959"/>
                  </a:lnTo>
                  <a:lnTo>
                    <a:pt x="375" y="956"/>
                  </a:lnTo>
                  <a:lnTo>
                    <a:pt x="382" y="950"/>
                  </a:lnTo>
                  <a:lnTo>
                    <a:pt x="392" y="944"/>
                  </a:lnTo>
                  <a:lnTo>
                    <a:pt x="403" y="939"/>
                  </a:lnTo>
                  <a:lnTo>
                    <a:pt x="418" y="930"/>
                  </a:lnTo>
                  <a:lnTo>
                    <a:pt x="418" y="1"/>
                  </a:lnTo>
                  <a:lnTo>
                    <a:pt x="410" y="0"/>
                  </a:lnTo>
                  <a:lnTo>
                    <a:pt x="402" y="1"/>
                  </a:lnTo>
                  <a:lnTo>
                    <a:pt x="394" y="3"/>
                  </a:lnTo>
                  <a:lnTo>
                    <a:pt x="387" y="5"/>
                  </a:lnTo>
                  <a:lnTo>
                    <a:pt x="380" y="9"/>
                  </a:lnTo>
                  <a:lnTo>
                    <a:pt x="374" y="11"/>
                  </a:lnTo>
                  <a:lnTo>
                    <a:pt x="368" y="13"/>
                  </a:lnTo>
                  <a:lnTo>
                    <a:pt x="364" y="15"/>
                  </a:lnTo>
                  <a:lnTo>
                    <a:pt x="358" y="15"/>
                  </a:lnTo>
                  <a:lnTo>
                    <a:pt x="351" y="16"/>
                  </a:lnTo>
                  <a:lnTo>
                    <a:pt x="343" y="17"/>
                  </a:lnTo>
                  <a:lnTo>
                    <a:pt x="334" y="19"/>
                  </a:lnTo>
                  <a:lnTo>
                    <a:pt x="324" y="23"/>
                  </a:lnTo>
                  <a:lnTo>
                    <a:pt x="313" y="28"/>
                  </a:lnTo>
                  <a:lnTo>
                    <a:pt x="303" y="34"/>
                  </a:lnTo>
                  <a:lnTo>
                    <a:pt x="292" y="42"/>
                  </a:lnTo>
                  <a:lnTo>
                    <a:pt x="267" y="45"/>
                  </a:lnTo>
                  <a:lnTo>
                    <a:pt x="246" y="47"/>
                  </a:lnTo>
                  <a:lnTo>
                    <a:pt x="230" y="49"/>
                  </a:lnTo>
                  <a:lnTo>
                    <a:pt x="216" y="53"/>
                  </a:lnTo>
                  <a:lnTo>
                    <a:pt x="205" y="58"/>
                  </a:lnTo>
                  <a:lnTo>
                    <a:pt x="196" y="65"/>
                  </a:lnTo>
                  <a:lnTo>
                    <a:pt x="187" y="74"/>
                  </a:lnTo>
                  <a:lnTo>
                    <a:pt x="176" y="88"/>
                  </a:lnTo>
                  <a:lnTo>
                    <a:pt x="170" y="100"/>
                  </a:lnTo>
                  <a:lnTo>
                    <a:pt x="174" y="101"/>
                  </a:lnTo>
                  <a:lnTo>
                    <a:pt x="180" y="100"/>
                  </a:lnTo>
                  <a:lnTo>
                    <a:pt x="182" y="102"/>
                  </a:lnTo>
                  <a:lnTo>
                    <a:pt x="181" y="107"/>
                  </a:lnTo>
                  <a:lnTo>
                    <a:pt x="178" y="109"/>
                  </a:lnTo>
                  <a:lnTo>
                    <a:pt x="173" y="111"/>
                  </a:lnTo>
                  <a:lnTo>
                    <a:pt x="163" y="114"/>
                  </a:lnTo>
                  <a:lnTo>
                    <a:pt x="151" y="118"/>
                  </a:lnTo>
                  <a:lnTo>
                    <a:pt x="144" y="125"/>
                  </a:lnTo>
                  <a:lnTo>
                    <a:pt x="138" y="132"/>
                  </a:lnTo>
                  <a:lnTo>
                    <a:pt x="130" y="134"/>
                  </a:lnTo>
                  <a:lnTo>
                    <a:pt x="121" y="133"/>
                  </a:lnTo>
                  <a:lnTo>
                    <a:pt x="115" y="132"/>
                  </a:lnTo>
                  <a:lnTo>
                    <a:pt x="112" y="131"/>
                  </a:lnTo>
                  <a:lnTo>
                    <a:pt x="111" y="130"/>
                  </a:lnTo>
                  <a:lnTo>
                    <a:pt x="112" y="133"/>
                  </a:lnTo>
                  <a:lnTo>
                    <a:pt x="113" y="140"/>
                  </a:lnTo>
                  <a:lnTo>
                    <a:pt x="114" y="149"/>
                  </a:lnTo>
                  <a:lnTo>
                    <a:pt x="114" y="156"/>
                  </a:lnTo>
                  <a:lnTo>
                    <a:pt x="114" y="170"/>
                  </a:lnTo>
                  <a:lnTo>
                    <a:pt x="120" y="180"/>
                  </a:lnTo>
                  <a:lnTo>
                    <a:pt x="129" y="187"/>
                  </a:lnTo>
                  <a:lnTo>
                    <a:pt x="140" y="191"/>
                  </a:lnTo>
                  <a:lnTo>
                    <a:pt x="130" y="210"/>
                  </a:lnTo>
                  <a:lnTo>
                    <a:pt x="120" y="232"/>
                  </a:lnTo>
                  <a:lnTo>
                    <a:pt x="112" y="253"/>
                  </a:lnTo>
                  <a:lnTo>
                    <a:pt x="107" y="265"/>
                  </a:lnTo>
                  <a:lnTo>
                    <a:pt x="105" y="270"/>
                  </a:lnTo>
                  <a:lnTo>
                    <a:pt x="101" y="280"/>
                  </a:lnTo>
                  <a:lnTo>
                    <a:pt x="96" y="292"/>
                  </a:lnTo>
                  <a:lnTo>
                    <a:pt x="90" y="306"/>
                  </a:lnTo>
                  <a:lnTo>
                    <a:pt x="84" y="320"/>
                  </a:lnTo>
                  <a:lnTo>
                    <a:pt x="78" y="331"/>
                  </a:lnTo>
                  <a:lnTo>
                    <a:pt x="74" y="342"/>
                  </a:lnTo>
                  <a:lnTo>
                    <a:pt x="71" y="348"/>
                  </a:lnTo>
                  <a:lnTo>
                    <a:pt x="70" y="350"/>
                  </a:lnTo>
                  <a:lnTo>
                    <a:pt x="70" y="352"/>
                  </a:lnTo>
                  <a:lnTo>
                    <a:pt x="70" y="354"/>
                  </a:lnTo>
                  <a:lnTo>
                    <a:pt x="70" y="357"/>
                  </a:lnTo>
                  <a:lnTo>
                    <a:pt x="66" y="363"/>
                  </a:lnTo>
                  <a:lnTo>
                    <a:pt x="67" y="371"/>
                  </a:lnTo>
                  <a:lnTo>
                    <a:pt x="71" y="380"/>
                  </a:lnTo>
                  <a:lnTo>
                    <a:pt x="77" y="387"/>
                  </a:lnTo>
                  <a:lnTo>
                    <a:pt x="79" y="396"/>
                  </a:lnTo>
                  <a:lnTo>
                    <a:pt x="84" y="412"/>
                  </a:lnTo>
                  <a:lnTo>
                    <a:pt x="89" y="429"/>
                  </a:lnTo>
                  <a:lnTo>
                    <a:pt x="91" y="439"/>
                  </a:lnTo>
                  <a:lnTo>
                    <a:pt x="87" y="447"/>
                  </a:lnTo>
                  <a:lnTo>
                    <a:pt x="81" y="459"/>
                  </a:lnTo>
                  <a:lnTo>
                    <a:pt x="72" y="471"/>
                  </a:lnTo>
                  <a:lnTo>
                    <a:pt x="67" y="480"/>
                  </a:lnTo>
                  <a:lnTo>
                    <a:pt x="61" y="492"/>
                  </a:lnTo>
                  <a:lnTo>
                    <a:pt x="52" y="509"/>
                  </a:lnTo>
                  <a:lnTo>
                    <a:pt x="43" y="525"/>
                  </a:lnTo>
                  <a:lnTo>
                    <a:pt x="37" y="535"/>
                  </a:lnTo>
                  <a:lnTo>
                    <a:pt x="33" y="539"/>
                  </a:lnTo>
                  <a:lnTo>
                    <a:pt x="29" y="545"/>
                  </a:lnTo>
                  <a:lnTo>
                    <a:pt x="23" y="550"/>
                  </a:lnTo>
                  <a:lnTo>
                    <a:pt x="16" y="557"/>
                  </a:lnTo>
                  <a:lnTo>
                    <a:pt x="10" y="564"/>
                  </a:lnTo>
                  <a:lnTo>
                    <a:pt x="5" y="570"/>
                  </a:lnTo>
                  <a:lnTo>
                    <a:pt x="1" y="576"/>
                  </a:lnTo>
                  <a:lnTo>
                    <a:pt x="0" y="578"/>
                  </a:lnTo>
                  <a:lnTo>
                    <a:pt x="1" y="584"/>
                  </a:lnTo>
                  <a:lnTo>
                    <a:pt x="2" y="592"/>
                  </a:lnTo>
                  <a:lnTo>
                    <a:pt x="6" y="601"/>
                  </a:lnTo>
                  <a:lnTo>
                    <a:pt x="10" y="607"/>
                  </a:lnTo>
                  <a:lnTo>
                    <a:pt x="15" y="610"/>
                  </a:lnTo>
                  <a:lnTo>
                    <a:pt x="21" y="611"/>
                  </a:lnTo>
                  <a:lnTo>
                    <a:pt x="26" y="613"/>
                  </a:lnTo>
                  <a:lnTo>
                    <a:pt x="32" y="613"/>
                  </a:lnTo>
                  <a:lnTo>
                    <a:pt x="36" y="613"/>
                  </a:lnTo>
                  <a:lnTo>
                    <a:pt x="43" y="614"/>
                  </a:lnTo>
                  <a:lnTo>
                    <a:pt x="49" y="616"/>
                  </a:lnTo>
                  <a:lnTo>
                    <a:pt x="58" y="618"/>
                  </a:lnTo>
                  <a:lnTo>
                    <a:pt x="64" y="621"/>
                  </a:lnTo>
                  <a:lnTo>
                    <a:pt x="71" y="624"/>
                  </a:lnTo>
                  <a:lnTo>
                    <a:pt x="76" y="629"/>
                  </a:lnTo>
                  <a:lnTo>
                    <a:pt x="78" y="632"/>
                  </a:lnTo>
                  <a:lnTo>
                    <a:pt x="81" y="640"/>
                  </a:lnTo>
                  <a:lnTo>
                    <a:pt x="82" y="649"/>
                  </a:lnTo>
                  <a:lnTo>
                    <a:pt x="82" y="659"/>
                  </a:lnTo>
                  <a:lnTo>
                    <a:pt x="82" y="664"/>
                  </a:lnTo>
                  <a:lnTo>
                    <a:pt x="78" y="671"/>
                  </a:lnTo>
                  <a:lnTo>
                    <a:pt x="71" y="679"/>
                  </a:lnTo>
                  <a:lnTo>
                    <a:pt x="66" y="689"/>
                  </a:lnTo>
                  <a:lnTo>
                    <a:pt x="63" y="694"/>
                  </a:lnTo>
                  <a:lnTo>
                    <a:pt x="63" y="699"/>
                  </a:lnTo>
                  <a:lnTo>
                    <a:pt x="66" y="702"/>
                  </a:lnTo>
                  <a:lnTo>
                    <a:pt x="67" y="707"/>
                  </a:lnTo>
                  <a:lnTo>
                    <a:pt x="70" y="712"/>
                  </a:lnTo>
                  <a:lnTo>
                    <a:pt x="76" y="718"/>
                  </a:lnTo>
                  <a:lnTo>
                    <a:pt x="86" y="727"/>
                  </a:lnTo>
                  <a:lnTo>
                    <a:pt x="94" y="735"/>
                  </a:lnTo>
                  <a:lnTo>
                    <a:pt x="98" y="739"/>
                  </a:lnTo>
                  <a:lnTo>
                    <a:pt x="98" y="742"/>
                  </a:lnTo>
                  <a:lnTo>
                    <a:pt x="98" y="744"/>
                  </a:lnTo>
                  <a:lnTo>
                    <a:pt x="97" y="747"/>
                  </a:lnTo>
                  <a:lnTo>
                    <a:pt x="94" y="750"/>
                  </a:lnTo>
                  <a:lnTo>
                    <a:pt x="91" y="752"/>
                  </a:lnTo>
                  <a:lnTo>
                    <a:pt x="85" y="757"/>
                  </a:lnTo>
                  <a:lnTo>
                    <a:pt x="79" y="761"/>
                  </a:lnTo>
                  <a:lnTo>
                    <a:pt x="77" y="766"/>
                  </a:lnTo>
                  <a:lnTo>
                    <a:pt x="77" y="770"/>
                  </a:lnTo>
                  <a:lnTo>
                    <a:pt x="77" y="775"/>
                  </a:lnTo>
                  <a:lnTo>
                    <a:pt x="77" y="780"/>
                  </a:lnTo>
                  <a:lnTo>
                    <a:pt x="79" y="784"/>
                  </a:lnTo>
                  <a:lnTo>
                    <a:pt x="85" y="791"/>
                  </a:lnTo>
                  <a:lnTo>
                    <a:pt x="93" y="801"/>
                  </a:lnTo>
                  <a:lnTo>
                    <a:pt x="99" y="811"/>
                  </a:lnTo>
                  <a:lnTo>
                    <a:pt x="102" y="816"/>
                  </a:lnTo>
                  <a:lnTo>
                    <a:pt x="102" y="819"/>
                  </a:lnTo>
                  <a:lnTo>
                    <a:pt x="102" y="822"/>
                  </a:lnTo>
                  <a:lnTo>
                    <a:pt x="102" y="824"/>
                  </a:lnTo>
                  <a:lnTo>
                    <a:pt x="101" y="828"/>
                  </a:lnTo>
                  <a:lnTo>
                    <a:pt x="100" y="850"/>
                  </a:lnTo>
                  <a:lnTo>
                    <a:pt x="104" y="871"/>
                  </a:lnTo>
                  <a:lnTo>
                    <a:pt x="111" y="888"/>
                  </a:lnTo>
                  <a:lnTo>
                    <a:pt x="120" y="903"/>
                  </a:lnTo>
                  <a:lnTo>
                    <a:pt x="132" y="915"/>
                  </a:lnTo>
                  <a:lnTo>
                    <a:pt x="147" y="924"/>
                  </a:lnTo>
                  <a:lnTo>
                    <a:pt x="166" y="929"/>
                  </a:lnTo>
                  <a:lnTo>
                    <a:pt x="185" y="929"/>
                  </a:lnTo>
                  <a:lnTo>
                    <a:pt x="203" y="928"/>
                  </a:lnTo>
                  <a:lnTo>
                    <a:pt x="220" y="926"/>
                  </a:lnTo>
                  <a:lnTo>
                    <a:pt x="237" y="926"/>
                  </a:lnTo>
                  <a:lnTo>
                    <a:pt x="253" y="925"/>
                  </a:lnTo>
                  <a:lnTo>
                    <a:pt x="268" y="925"/>
                  </a:lnTo>
                  <a:lnTo>
                    <a:pt x="280" y="925"/>
                  </a:lnTo>
                  <a:lnTo>
                    <a:pt x="290" y="926"/>
                  </a:lnTo>
                  <a:lnTo>
                    <a:pt x="296" y="928"/>
                  </a:lnTo>
                  <a:lnTo>
                    <a:pt x="301" y="932"/>
                  </a:lnTo>
                  <a:lnTo>
                    <a:pt x="307" y="939"/>
                  </a:lnTo>
                  <a:lnTo>
                    <a:pt x="314" y="947"/>
                  </a:lnTo>
                  <a:lnTo>
                    <a:pt x="321" y="956"/>
                  </a:lnTo>
                  <a:lnTo>
                    <a:pt x="327" y="965"/>
                  </a:lnTo>
                  <a:lnTo>
                    <a:pt x="333" y="973"/>
                  </a:lnTo>
                  <a:lnTo>
                    <a:pt x="336" y="978"/>
                  </a:lnTo>
                  <a:lnTo>
                    <a:pt x="337" y="980"/>
                  </a:lnTo>
                  <a:close/>
                </a:path>
              </a:pathLst>
            </a:custGeom>
            <a:solidFill>
              <a:srgbClr val="E5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9" name="Freeform 72765"/>
            <p:cNvSpPr>
              <a:spLocks noChangeArrowheads="1"/>
            </p:cNvSpPr>
            <p:nvPr/>
          </p:nvSpPr>
          <p:spPr bwMode="auto">
            <a:xfrm>
              <a:off x="3626" y="2437"/>
              <a:ext cx="10" cy="9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1" y="0"/>
                </a:cxn>
                <a:cxn ang="0">
                  <a:pos x="16" y="1"/>
                </a:cxn>
                <a:cxn ang="0">
                  <a:pos x="12" y="3"/>
                </a:cxn>
                <a:cxn ang="0">
                  <a:pos x="5" y="7"/>
                </a:cxn>
                <a:cxn ang="0">
                  <a:pos x="0" y="12"/>
                </a:cxn>
                <a:cxn ang="0">
                  <a:pos x="5" y="18"/>
                </a:cxn>
                <a:cxn ang="0">
                  <a:pos x="9" y="14"/>
                </a:cxn>
                <a:cxn ang="0">
                  <a:pos x="14" y="10"/>
                </a:cxn>
                <a:cxn ang="0">
                  <a:pos x="19" y="8"/>
                </a:cxn>
                <a:cxn ang="0">
                  <a:pos x="21" y="7"/>
                </a:cxn>
                <a:cxn ang="0">
                  <a:pos x="22" y="7"/>
                </a:cxn>
                <a:cxn ang="0">
                  <a:pos x="20" y="0"/>
                </a:cxn>
              </a:cxnLst>
              <a:rect l="0" t="0" r="r" b="b"/>
              <a:pathLst>
                <a:path w="22" h="18">
                  <a:moveTo>
                    <a:pt x="20" y="0"/>
                  </a:moveTo>
                  <a:lnTo>
                    <a:pt x="21" y="0"/>
                  </a:lnTo>
                  <a:lnTo>
                    <a:pt x="16" y="1"/>
                  </a:lnTo>
                  <a:lnTo>
                    <a:pt x="12" y="3"/>
                  </a:lnTo>
                  <a:lnTo>
                    <a:pt x="5" y="7"/>
                  </a:lnTo>
                  <a:lnTo>
                    <a:pt x="0" y="12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4" y="10"/>
                  </a:lnTo>
                  <a:lnTo>
                    <a:pt x="19" y="8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0" name="Freeform 72766"/>
            <p:cNvSpPr>
              <a:spLocks noChangeArrowheads="1"/>
            </p:cNvSpPr>
            <p:nvPr/>
          </p:nvSpPr>
          <p:spPr bwMode="auto">
            <a:xfrm>
              <a:off x="3635" y="2418"/>
              <a:ext cx="34" cy="22"/>
            </a:xfrm>
            <a:custGeom>
              <a:avLst/>
              <a:gdLst/>
              <a:ahLst/>
              <a:cxnLst>
                <a:cxn ang="0">
                  <a:pos x="58" y="3"/>
                </a:cxn>
                <a:cxn ang="0">
                  <a:pos x="62" y="0"/>
                </a:cxn>
                <a:cxn ang="0">
                  <a:pos x="47" y="8"/>
                </a:cxn>
                <a:cxn ang="0">
                  <a:pos x="35" y="14"/>
                </a:cxn>
                <a:cxn ang="0">
                  <a:pos x="25" y="20"/>
                </a:cxn>
                <a:cxn ang="0">
                  <a:pos x="18" y="25"/>
                </a:cxn>
                <a:cxn ang="0">
                  <a:pos x="12" y="29"/>
                </a:cxn>
                <a:cxn ang="0">
                  <a:pos x="7" y="32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2" y="45"/>
                </a:cxn>
                <a:cxn ang="0">
                  <a:pos x="8" y="43"/>
                </a:cxn>
                <a:cxn ang="0">
                  <a:pos x="11" y="39"/>
                </a:cxn>
                <a:cxn ang="0">
                  <a:pos x="17" y="36"/>
                </a:cxn>
                <a:cxn ang="0">
                  <a:pos x="23" y="32"/>
                </a:cxn>
                <a:cxn ang="0">
                  <a:pos x="30" y="27"/>
                </a:cxn>
                <a:cxn ang="0">
                  <a:pos x="38" y="21"/>
                </a:cxn>
                <a:cxn ang="0">
                  <a:pos x="49" y="15"/>
                </a:cxn>
                <a:cxn ang="0">
                  <a:pos x="64" y="7"/>
                </a:cxn>
                <a:cxn ang="0">
                  <a:pos x="68" y="3"/>
                </a:cxn>
                <a:cxn ang="0">
                  <a:pos x="64" y="7"/>
                </a:cxn>
                <a:cxn ang="0">
                  <a:pos x="66" y="5"/>
                </a:cxn>
                <a:cxn ang="0">
                  <a:pos x="66" y="2"/>
                </a:cxn>
                <a:cxn ang="0">
                  <a:pos x="65" y="0"/>
                </a:cxn>
                <a:cxn ang="0">
                  <a:pos x="62" y="0"/>
                </a:cxn>
                <a:cxn ang="0">
                  <a:pos x="58" y="3"/>
                </a:cxn>
              </a:cxnLst>
              <a:rect l="0" t="0" r="r" b="b"/>
              <a:pathLst>
                <a:path w="68" h="45">
                  <a:moveTo>
                    <a:pt x="58" y="3"/>
                  </a:move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8" y="3"/>
                  </a:lnTo>
                  <a:lnTo>
                    <a:pt x="64" y="7"/>
                  </a:lnTo>
                  <a:lnTo>
                    <a:pt x="66" y="5"/>
                  </a:lnTo>
                  <a:lnTo>
                    <a:pt x="66" y="2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1" name="Freeform 72767"/>
            <p:cNvSpPr>
              <a:spLocks noChangeArrowheads="1"/>
            </p:cNvSpPr>
            <p:nvPr/>
          </p:nvSpPr>
          <p:spPr bwMode="auto">
            <a:xfrm>
              <a:off x="3640" y="1952"/>
              <a:ext cx="27" cy="12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0" y="23"/>
                </a:cxn>
                <a:cxn ang="0">
                  <a:pos x="6" y="22"/>
                </a:cxn>
                <a:cxn ang="0">
                  <a:pos x="11" y="20"/>
                </a:cxn>
                <a:cxn ang="0">
                  <a:pos x="17" y="17"/>
                </a:cxn>
                <a:cxn ang="0">
                  <a:pos x="24" y="14"/>
                </a:cxn>
                <a:cxn ang="0">
                  <a:pos x="31" y="12"/>
                </a:cxn>
                <a:cxn ang="0">
                  <a:pos x="38" y="9"/>
                </a:cxn>
                <a:cxn ang="0">
                  <a:pos x="46" y="9"/>
                </a:cxn>
                <a:cxn ang="0">
                  <a:pos x="54" y="9"/>
                </a:cxn>
                <a:cxn ang="0">
                  <a:pos x="54" y="2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29" y="5"/>
                </a:cxn>
                <a:cxn ang="0">
                  <a:pos x="22" y="7"/>
                </a:cxn>
                <a:cxn ang="0">
                  <a:pos x="15" y="10"/>
                </a:cxn>
                <a:cxn ang="0">
                  <a:pos x="9" y="13"/>
                </a:cxn>
                <a:cxn ang="0">
                  <a:pos x="3" y="15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3"/>
                </a:cxn>
              </a:cxnLst>
              <a:rect l="0" t="0" r="r" b="b"/>
              <a:pathLst>
                <a:path w="54" h="23">
                  <a:moveTo>
                    <a:pt x="0" y="23"/>
                  </a:move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7" y="17"/>
                  </a:lnTo>
                  <a:lnTo>
                    <a:pt x="24" y="14"/>
                  </a:lnTo>
                  <a:lnTo>
                    <a:pt x="31" y="12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4" y="9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29" y="5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2" name="Freeform 72768"/>
            <p:cNvSpPr>
              <a:spLocks noChangeArrowheads="1"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/>
              <a:ahLst/>
              <a:cxnLst>
                <a:cxn ang="0">
                  <a:pos x="2" y="35"/>
                </a:cxn>
                <a:cxn ang="0">
                  <a:pos x="5" y="34"/>
                </a:cxn>
                <a:cxn ang="0">
                  <a:pos x="15" y="27"/>
                </a:cxn>
                <a:cxn ang="0">
                  <a:pos x="24" y="21"/>
                </a:cxn>
                <a:cxn ang="0">
                  <a:pos x="35" y="15"/>
                </a:cxn>
                <a:cxn ang="0">
                  <a:pos x="45" y="12"/>
                </a:cxn>
                <a:cxn ang="0">
                  <a:pos x="53" y="9"/>
                </a:cxn>
                <a:cxn ang="0">
                  <a:pos x="61" y="8"/>
                </a:cxn>
                <a:cxn ang="0">
                  <a:pos x="68" y="7"/>
                </a:cxn>
                <a:cxn ang="0">
                  <a:pos x="74" y="7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3" y="5"/>
                </a:cxn>
                <a:cxn ang="0">
                  <a:pos x="32" y="8"/>
                </a:cxn>
                <a:cxn ang="0">
                  <a:pos x="22" y="14"/>
                </a:cxn>
                <a:cxn ang="0">
                  <a:pos x="11" y="20"/>
                </a:cxn>
                <a:cxn ang="0">
                  <a:pos x="0" y="29"/>
                </a:cxn>
                <a:cxn ang="0">
                  <a:pos x="2" y="28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1" y="32"/>
                </a:cxn>
                <a:cxn ang="0">
                  <a:pos x="2" y="34"/>
                </a:cxn>
                <a:cxn ang="0">
                  <a:pos x="5" y="34"/>
                </a:cxn>
                <a:cxn ang="0">
                  <a:pos x="2" y="35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3" name="Freeform 72769"/>
            <p:cNvSpPr>
              <a:spLocks noChangeArrowheads="1"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17" y="38"/>
                </a:cxn>
                <a:cxn ang="0">
                  <a:pos x="25" y="30"/>
                </a:cxn>
                <a:cxn ang="0">
                  <a:pos x="34" y="23"/>
                </a:cxn>
                <a:cxn ang="0">
                  <a:pos x="45" y="17"/>
                </a:cxn>
                <a:cxn ang="0">
                  <a:pos x="57" y="14"/>
                </a:cxn>
                <a:cxn ang="0">
                  <a:pos x="73" y="11"/>
                </a:cxn>
                <a:cxn ang="0">
                  <a:pos x="94" y="9"/>
                </a:cxn>
                <a:cxn ang="0">
                  <a:pos x="119" y="7"/>
                </a:cxn>
                <a:cxn ang="0">
                  <a:pos x="119" y="0"/>
                </a:cxn>
                <a:cxn ang="0">
                  <a:pos x="94" y="2"/>
                </a:cxn>
                <a:cxn ang="0">
                  <a:pos x="73" y="4"/>
                </a:cxn>
                <a:cxn ang="0">
                  <a:pos x="57" y="7"/>
                </a:cxn>
                <a:cxn ang="0">
                  <a:pos x="42" y="10"/>
                </a:cxn>
                <a:cxn ang="0">
                  <a:pos x="30" y="16"/>
                </a:cxn>
                <a:cxn ang="0">
                  <a:pos x="20" y="23"/>
                </a:cxn>
                <a:cxn ang="0">
                  <a:pos x="10" y="33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7" y="52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4" name="Freeform 72770"/>
            <p:cNvSpPr>
              <a:spLocks noChangeArrowheads="1"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18" y="16"/>
                </a:cxn>
                <a:cxn ang="0">
                  <a:pos x="13" y="10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3" y="5"/>
                </a:cxn>
                <a:cxn ang="0">
                  <a:pos x="6" y="0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3" y="17"/>
                </a:cxn>
                <a:cxn ang="0">
                  <a:pos x="11" y="16"/>
                </a:cxn>
                <a:cxn ang="0">
                  <a:pos x="11" y="16"/>
                </a:cxn>
                <a:cxn ang="0">
                  <a:pos x="18" y="16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5" name="Freeform 72771"/>
            <p:cNvSpPr>
              <a:spLocks noChangeArrowheads="1"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11" y="13"/>
                </a:cxn>
                <a:cxn ang="0">
                  <a:pos x="17" y="11"/>
                </a:cxn>
                <a:cxn ang="0">
                  <a:pos x="21" y="6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6" name="Freeform 72772"/>
            <p:cNvSpPr>
              <a:spLocks noChangeArrowheads="1"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10" y="26"/>
                </a:cxn>
                <a:cxn ang="0">
                  <a:pos x="16" y="17"/>
                </a:cxn>
                <a:cxn ang="0">
                  <a:pos x="23" y="12"/>
                </a:cxn>
                <a:cxn ang="0">
                  <a:pos x="33" y="7"/>
                </a:cxn>
                <a:cxn ang="0">
                  <a:pos x="33" y="0"/>
                </a:cxn>
                <a:cxn ang="0">
                  <a:pos x="19" y="5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9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7" name="Freeform 72773"/>
            <p:cNvSpPr>
              <a:spLocks noChangeArrowheads="1"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9" y="10"/>
                </a:cxn>
                <a:cxn ang="0">
                  <a:pos x="15" y="11"/>
                </a:cxn>
                <a:cxn ang="0">
                  <a:pos x="24" y="13"/>
                </a:cxn>
                <a:cxn ang="0">
                  <a:pos x="24" y="4"/>
                </a:cxn>
                <a:cxn ang="0">
                  <a:pos x="15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1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8" y="4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8" name="Freeform 72774"/>
            <p:cNvSpPr>
              <a:spLocks noChangeArrowheads="1"/>
            </p:cNvSpPr>
            <p:nvPr/>
          </p:nvSpPr>
          <p:spPr bwMode="auto">
            <a:xfrm>
              <a:off x="3512" y="2019"/>
              <a:ext cx="5" cy="14"/>
            </a:xfrm>
            <a:custGeom>
              <a:avLst/>
              <a:gdLst/>
              <a:ahLst/>
              <a:cxnLst>
                <a:cxn ang="0">
                  <a:pos x="10" y="27"/>
                </a:cxn>
                <a:cxn ang="0">
                  <a:pos x="10" y="26"/>
                </a:cxn>
                <a:cxn ang="0">
                  <a:pos x="10" y="19"/>
                </a:cxn>
                <a:cxn ang="0">
                  <a:pos x="9" y="10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2" y="10"/>
                </a:cxn>
                <a:cxn ang="0">
                  <a:pos x="4" y="19"/>
                </a:cxn>
                <a:cxn ang="0">
                  <a:pos x="4" y="26"/>
                </a:cxn>
                <a:cxn ang="0">
                  <a:pos x="4" y="25"/>
                </a:cxn>
                <a:cxn ang="0">
                  <a:pos x="10" y="27"/>
                </a:cxn>
              </a:cxnLst>
              <a:rect l="0" t="0" r="r" b="b"/>
              <a:pathLst>
                <a:path w="10" h="27">
                  <a:moveTo>
                    <a:pt x="10" y="27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1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9" name="Freeform 72775"/>
            <p:cNvSpPr>
              <a:spLocks noChangeArrowheads="1"/>
            </p:cNvSpPr>
            <p:nvPr/>
          </p:nvSpPr>
          <p:spPr bwMode="auto">
            <a:xfrm>
              <a:off x="3513" y="2032"/>
              <a:ext cx="17" cy="20"/>
            </a:xfrm>
            <a:custGeom>
              <a:avLst/>
              <a:gdLst/>
              <a:ahLst/>
              <a:cxnLst>
                <a:cxn ang="0">
                  <a:pos x="33" y="38"/>
                </a:cxn>
                <a:cxn ang="0">
                  <a:pos x="29" y="32"/>
                </a:cxn>
                <a:cxn ang="0">
                  <a:pos x="19" y="29"/>
                </a:cxn>
                <a:cxn ang="0">
                  <a:pos x="12" y="23"/>
                </a:cxn>
                <a:cxn ang="0">
                  <a:pos x="6" y="15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5" y="28"/>
                </a:cxn>
                <a:cxn ang="0">
                  <a:pos x="17" y="36"/>
                </a:cxn>
                <a:cxn ang="0">
                  <a:pos x="29" y="39"/>
                </a:cxn>
                <a:cxn ang="0">
                  <a:pos x="26" y="34"/>
                </a:cxn>
                <a:cxn ang="0">
                  <a:pos x="29" y="39"/>
                </a:cxn>
                <a:cxn ang="0">
                  <a:pos x="32" y="38"/>
                </a:cxn>
                <a:cxn ang="0">
                  <a:pos x="33" y="36"/>
                </a:cxn>
                <a:cxn ang="0">
                  <a:pos x="32" y="34"/>
                </a:cxn>
                <a:cxn ang="0">
                  <a:pos x="29" y="32"/>
                </a:cxn>
                <a:cxn ang="0">
                  <a:pos x="33" y="38"/>
                </a:cxn>
              </a:cxnLst>
              <a:rect l="0" t="0" r="r" b="b"/>
              <a:pathLst>
                <a:path w="33" h="39">
                  <a:moveTo>
                    <a:pt x="33" y="38"/>
                  </a:move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6" y="34"/>
                  </a:lnTo>
                  <a:lnTo>
                    <a:pt x="29" y="39"/>
                  </a:lnTo>
                  <a:lnTo>
                    <a:pt x="32" y="38"/>
                  </a:lnTo>
                  <a:lnTo>
                    <a:pt x="33" y="36"/>
                  </a:lnTo>
                  <a:lnTo>
                    <a:pt x="32" y="34"/>
                  </a:lnTo>
                  <a:lnTo>
                    <a:pt x="29" y="32"/>
                  </a:lnTo>
                  <a:lnTo>
                    <a:pt x="33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0" name="Freeform 72776"/>
            <p:cNvSpPr>
              <a:spLocks noChangeArrowheads="1"/>
            </p:cNvSpPr>
            <p:nvPr/>
          </p:nvSpPr>
          <p:spPr bwMode="auto">
            <a:xfrm>
              <a:off x="3510" y="2049"/>
              <a:ext cx="20" cy="38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7" y="77"/>
                </a:cxn>
                <a:cxn ang="0">
                  <a:pos x="11" y="65"/>
                </a:cxn>
                <a:cxn ang="0">
                  <a:pos x="19" y="44"/>
                </a:cxn>
                <a:cxn ang="0">
                  <a:pos x="30" y="23"/>
                </a:cxn>
                <a:cxn ang="0">
                  <a:pos x="40" y="4"/>
                </a:cxn>
                <a:cxn ang="0">
                  <a:pos x="33" y="0"/>
                </a:cxn>
                <a:cxn ang="0">
                  <a:pos x="23" y="20"/>
                </a:cxn>
                <a:cxn ang="0">
                  <a:pos x="12" y="42"/>
                </a:cxn>
                <a:cxn ang="0">
                  <a:pos x="4" y="63"/>
                </a:cxn>
                <a:cxn ang="0">
                  <a:pos x="0" y="74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r" b="b"/>
              <a:pathLst>
                <a:path w="40" h="77">
                  <a:moveTo>
                    <a:pt x="7" y="76"/>
                  </a:moveTo>
                  <a:lnTo>
                    <a:pt x="7" y="77"/>
                  </a:lnTo>
                  <a:lnTo>
                    <a:pt x="11" y="65"/>
                  </a:lnTo>
                  <a:lnTo>
                    <a:pt x="19" y="44"/>
                  </a:lnTo>
                  <a:lnTo>
                    <a:pt x="30" y="23"/>
                  </a:lnTo>
                  <a:lnTo>
                    <a:pt x="40" y="4"/>
                  </a:lnTo>
                  <a:lnTo>
                    <a:pt x="33" y="0"/>
                  </a:lnTo>
                  <a:lnTo>
                    <a:pt x="23" y="20"/>
                  </a:lnTo>
                  <a:lnTo>
                    <a:pt x="12" y="42"/>
                  </a:lnTo>
                  <a:lnTo>
                    <a:pt x="4" y="63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1" name="Freeform 72777"/>
            <p:cNvSpPr>
              <a:spLocks noChangeArrowheads="1"/>
            </p:cNvSpPr>
            <p:nvPr/>
          </p:nvSpPr>
          <p:spPr bwMode="auto">
            <a:xfrm>
              <a:off x="3492" y="2087"/>
              <a:ext cx="21" cy="42"/>
            </a:xfrm>
            <a:custGeom>
              <a:avLst/>
              <a:gdLst/>
              <a:ahLst/>
              <a:cxnLst>
                <a:cxn ang="0">
                  <a:pos x="7" y="84"/>
                </a:cxn>
                <a:cxn ang="0">
                  <a:pos x="7" y="84"/>
                </a:cxn>
                <a:cxn ang="0">
                  <a:pos x="9" y="78"/>
                </a:cxn>
                <a:cxn ang="0">
                  <a:pos x="14" y="68"/>
                </a:cxn>
                <a:cxn ang="0">
                  <a:pos x="19" y="56"/>
                </a:cxn>
                <a:cxn ang="0">
                  <a:pos x="25" y="42"/>
                </a:cxn>
                <a:cxn ang="0">
                  <a:pos x="31" y="28"/>
                </a:cxn>
                <a:cxn ang="0">
                  <a:pos x="37" y="16"/>
                </a:cxn>
                <a:cxn ang="0">
                  <a:pos x="40" y="6"/>
                </a:cxn>
                <a:cxn ang="0">
                  <a:pos x="43" y="0"/>
                </a:cxn>
                <a:cxn ang="0">
                  <a:pos x="36" y="0"/>
                </a:cxn>
                <a:cxn ang="0">
                  <a:pos x="33" y="4"/>
                </a:cxn>
                <a:cxn ang="0">
                  <a:pos x="30" y="13"/>
                </a:cxn>
                <a:cxn ang="0">
                  <a:pos x="24" y="26"/>
                </a:cxn>
                <a:cxn ang="0">
                  <a:pos x="18" y="40"/>
                </a:cxn>
                <a:cxn ang="0">
                  <a:pos x="13" y="54"/>
                </a:cxn>
                <a:cxn ang="0">
                  <a:pos x="7" y="65"/>
                </a:cxn>
                <a:cxn ang="0">
                  <a:pos x="2" y="76"/>
                </a:cxn>
                <a:cxn ang="0">
                  <a:pos x="0" y="81"/>
                </a:cxn>
                <a:cxn ang="0">
                  <a:pos x="0" y="81"/>
                </a:cxn>
                <a:cxn ang="0">
                  <a:pos x="7" y="84"/>
                </a:cxn>
              </a:cxnLst>
              <a:rect l="0" t="0" r="r" b="b"/>
              <a:pathLst>
                <a:path w="43" h="84">
                  <a:moveTo>
                    <a:pt x="7" y="84"/>
                  </a:moveTo>
                  <a:lnTo>
                    <a:pt x="7" y="84"/>
                  </a:lnTo>
                  <a:lnTo>
                    <a:pt x="9" y="78"/>
                  </a:lnTo>
                  <a:lnTo>
                    <a:pt x="14" y="68"/>
                  </a:lnTo>
                  <a:lnTo>
                    <a:pt x="19" y="56"/>
                  </a:lnTo>
                  <a:lnTo>
                    <a:pt x="25" y="42"/>
                  </a:lnTo>
                  <a:lnTo>
                    <a:pt x="31" y="28"/>
                  </a:lnTo>
                  <a:lnTo>
                    <a:pt x="37" y="16"/>
                  </a:lnTo>
                  <a:lnTo>
                    <a:pt x="40" y="6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3" y="4"/>
                  </a:lnTo>
                  <a:lnTo>
                    <a:pt x="30" y="13"/>
                  </a:lnTo>
                  <a:lnTo>
                    <a:pt x="24" y="26"/>
                  </a:lnTo>
                  <a:lnTo>
                    <a:pt x="18" y="40"/>
                  </a:lnTo>
                  <a:lnTo>
                    <a:pt x="13" y="54"/>
                  </a:lnTo>
                  <a:lnTo>
                    <a:pt x="7" y="65"/>
                  </a:lnTo>
                  <a:lnTo>
                    <a:pt x="2" y="76"/>
                  </a:lnTo>
                  <a:lnTo>
                    <a:pt x="0" y="81"/>
                  </a:lnTo>
                  <a:lnTo>
                    <a:pt x="7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2" name="Freeform 72778"/>
            <p:cNvSpPr>
              <a:spLocks noChangeArrowheads="1"/>
            </p:cNvSpPr>
            <p:nvPr/>
          </p:nvSpPr>
          <p:spPr bwMode="auto">
            <a:xfrm>
              <a:off x="3491" y="2128"/>
              <a:ext cx="4" cy="7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9" y="11"/>
                </a:cxn>
                <a:cxn ang="0">
                  <a:pos x="9" y="8"/>
                </a:cxn>
                <a:cxn ang="0">
                  <a:pos x="9" y="6"/>
                </a:cxn>
                <a:cxn ang="0">
                  <a:pos x="8" y="4"/>
                </a:cxn>
                <a:cxn ang="0">
                  <a:pos x="9" y="3"/>
                </a:cxn>
                <a:cxn ang="0">
                  <a:pos x="2" y="0"/>
                </a:cxn>
                <a:cxn ang="0">
                  <a:pos x="1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1" y="14"/>
                </a:cxn>
                <a:cxn ang="0">
                  <a:pos x="4" y="15"/>
                </a:cxn>
                <a:cxn ang="0">
                  <a:pos x="8" y="14"/>
                </a:cxn>
                <a:cxn ang="0">
                  <a:pos x="9" y="11"/>
                </a:cxn>
                <a:cxn ang="0">
                  <a:pos x="5" y="14"/>
                </a:cxn>
              </a:cxnLst>
              <a:rect l="0" t="0" r="r" b="b"/>
              <a:pathLst>
                <a:path w="9" h="15">
                  <a:moveTo>
                    <a:pt x="5" y="14"/>
                  </a:moveTo>
                  <a:lnTo>
                    <a:pt x="9" y="11"/>
                  </a:lnTo>
                  <a:lnTo>
                    <a:pt x="9" y="8"/>
                  </a:lnTo>
                  <a:lnTo>
                    <a:pt x="9" y="6"/>
                  </a:lnTo>
                  <a:lnTo>
                    <a:pt x="8" y="4"/>
                  </a:lnTo>
                  <a:lnTo>
                    <a:pt x="9" y="3"/>
                  </a:lnTo>
                  <a:lnTo>
                    <a:pt x="2" y="0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4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3" name="Freeform 72779"/>
            <p:cNvSpPr>
              <a:spLocks noChangeArrowheads="1"/>
            </p:cNvSpPr>
            <p:nvPr/>
          </p:nvSpPr>
          <p:spPr bwMode="auto">
            <a:xfrm>
              <a:off x="3489" y="2131"/>
              <a:ext cx="10" cy="19"/>
            </a:xfrm>
            <a:custGeom>
              <a:avLst/>
              <a:gdLst/>
              <a:ahLst/>
              <a:cxnLst>
                <a:cxn ang="0">
                  <a:pos x="19" y="34"/>
                </a:cxn>
                <a:cxn ang="0">
                  <a:pos x="17" y="30"/>
                </a:cxn>
                <a:cxn ang="0">
                  <a:pos x="13" y="24"/>
                </a:cxn>
                <a:cxn ang="0">
                  <a:pos x="8" y="16"/>
                </a:cxn>
                <a:cxn ang="0">
                  <a:pos x="7" y="10"/>
                </a:cxn>
                <a:cxn ang="0">
                  <a:pos x="9" y="7"/>
                </a:cxn>
                <a:cxn ang="0">
                  <a:pos x="7" y="0"/>
                </a:cxn>
                <a:cxn ang="0">
                  <a:pos x="0" y="10"/>
                </a:cxn>
                <a:cxn ang="0">
                  <a:pos x="1" y="19"/>
                </a:cxn>
                <a:cxn ang="0">
                  <a:pos x="6" y="29"/>
                </a:cxn>
                <a:cxn ang="0">
                  <a:pos x="13" y="37"/>
                </a:cxn>
                <a:cxn ang="0">
                  <a:pos x="12" y="34"/>
                </a:cxn>
                <a:cxn ang="0">
                  <a:pos x="13" y="37"/>
                </a:cxn>
                <a:cxn ang="0">
                  <a:pos x="16" y="37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17" y="30"/>
                </a:cxn>
                <a:cxn ang="0">
                  <a:pos x="19" y="34"/>
                </a:cxn>
              </a:cxnLst>
              <a:rect l="0" t="0" r="r" b="b"/>
              <a:pathLst>
                <a:path w="20" h="37">
                  <a:moveTo>
                    <a:pt x="19" y="34"/>
                  </a:move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2" y="34"/>
                  </a:lnTo>
                  <a:lnTo>
                    <a:pt x="13" y="37"/>
                  </a:lnTo>
                  <a:lnTo>
                    <a:pt x="16" y="37"/>
                  </a:lnTo>
                  <a:lnTo>
                    <a:pt x="19" y="35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9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4" name="Freeform 72780"/>
            <p:cNvSpPr>
              <a:spLocks noChangeArrowheads="1"/>
            </p:cNvSpPr>
            <p:nvPr/>
          </p:nvSpPr>
          <p:spPr bwMode="auto">
            <a:xfrm>
              <a:off x="3495" y="2148"/>
              <a:ext cx="11" cy="26"/>
            </a:xfrm>
            <a:custGeom>
              <a:avLst/>
              <a:gdLst/>
              <a:ahLst/>
              <a:cxnLst>
                <a:cxn ang="0">
                  <a:pos x="20" y="52"/>
                </a:cxn>
                <a:cxn ang="0">
                  <a:pos x="22" y="52"/>
                </a:cxn>
                <a:cxn ang="0">
                  <a:pos x="18" y="41"/>
                </a:cxn>
                <a:cxn ang="0">
                  <a:pos x="13" y="24"/>
                </a:cxn>
                <a:cxn ang="0">
                  <a:pos x="9" y="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7" y="26"/>
                </a:cxn>
                <a:cxn ang="0">
                  <a:pos x="11" y="43"/>
                </a:cxn>
                <a:cxn ang="0">
                  <a:pos x="12" y="52"/>
                </a:cxn>
                <a:cxn ang="0">
                  <a:pos x="13" y="52"/>
                </a:cxn>
                <a:cxn ang="0">
                  <a:pos x="20" y="52"/>
                </a:cxn>
              </a:cxnLst>
              <a:rect l="0" t="0" r="r" b="b"/>
              <a:pathLst>
                <a:path w="22" h="52">
                  <a:moveTo>
                    <a:pt x="20" y="52"/>
                  </a:moveTo>
                  <a:lnTo>
                    <a:pt x="22" y="52"/>
                  </a:lnTo>
                  <a:lnTo>
                    <a:pt x="18" y="41"/>
                  </a:lnTo>
                  <a:lnTo>
                    <a:pt x="13" y="24"/>
                  </a:lnTo>
                  <a:lnTo>
                    <a:pt x="9" y="8"/>
                  </a:lnTo>
                  <a:lnTo>
                    <a:pt x="7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7" y="26"/>
                  </a:lnTo>
                  <a:lnTo>
                    <a:pt x="11" y="43"/>
                  </a:lnTo>
                  <a:lnTo>
                    <a:pt x="12" y="52"/>
                  </a:lnTo>
                  <a:lnTo>
                    <a:pt x="13" y="52"/>
                  </a:lnTo>
                  <a:lnTo>
                    <a:pt x="2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5" name="Freeform 72781"/>
            <p:cNvSpPr>
              <a:spLocks noChangeArrowheads="1"/>
            </p:cNvSpPr>
            <p:nvPr/>
          </p:nvSpPr>
          <p:spPr bwMode="auto">
            <a:xfrm>
              <a:off x="3490" y="2174"/>
              <a:ext cx="15" cy="21"/>
            </a:xfrm>
            <a:custGeom>
              <a:avLst/>
              <a:gdLst/>
              <a:ahLst/>
              <a:cxnLst>
                <a:cxn ang="0">
                  <a:pos x="7" y="42"/>
                </a:cxn>
                <a:cxn ang="0">
                  <a:pos x="7" y="42"/>
                </a:cxn>
                <a:cxn ang="0">
                  <a:pos x="13" y="34"/>
                </a:cxn>
                <a:cxn ang="0">
                  <a:pos x="21" y="23"/>
                </a:cxn>
                <a:cxn ang="0">
                  <a:pos x="28" y="9"/>
                </a:cxn>
                <a:cxn ang="0">
                  <a:pos x="31" y="0"/>
                </a:cxn>
                <a:cxn ang="0">
                  <a:pos x="24" y="0"/>
                </a:cxn>
                <a:cxn ang="0">
                  <a:pos x="21" y="6"/>
                </a:cxn>
                <a:cxn ang="0">
                  <a:pos x="14" y="18"/>
                </a:cxn>
                <a:cxn ang="0">
                  <a:pos x="6" y="29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" y="42"/>
                </a:cxn>
              </a:cxnLst>
              <a:rect l="0" t="0" r="r" b="b"/>
              <a:pathLst>
                <a:path w="31" h="42">
                  <a:moveTo>
                    <a:pt x="7" y="42"/>
                  </a:moveTo>
                  <a:lnTo>
                    <a:pt x="7" y="42"/>
                  </a:lnTo>
                  <a:lnTo>
                    <a:pt x="13" y="34"/>
                  </a:lnTo>
                  <a:lnTo>
                    <a:pt x="21" y="23"/>
                  </a:lnTo>
                  <a:lnTo>
                    <a:pt x="28" y="9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21" y="6"/>
                  </a:lnTo>
                  <a:lnTo>
                    <a:pt x="14" y="18"/>
                  </a:lnTo>
                  <a:lnTo>
                    <a:pt x="6" y="29"/>
                  </a:lnTo>
                  <a:lnTo>
                    <a:pt x="0" y="40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6" name="Freeform 72782"/>
            <p:cNvSpPr>
              <a:spLocks noChangeArrowheads="1"/>
            </p:cNvSpPr>
            <p:nvPr/>
          </p:nvSpPr>
          <p:spPr bwMode="auto">
            <a:xfrm>
              <a:off x="3475" y="2194"/>
              <a:ext cx="18" cy="29"/>
            </a:xfrm>
            <a:custGeom>
              <a:avLst/>
              <a:gdLst/>
              <a:ahLst/>
              <a:cxnLst>
                <a:cxn ang="0">
                  <a:pos x="7" y="59"/>
                </a:cxn>
                <a:cxn ang="0">
                  <a:pos x="7" y="59"/>
                </a:cxn>
                <a:cxn ang="0">
                  <a:pos x="13" y="47"/>
                </a:cxn>
                <a:cxn ang="0">
                  <a:pos x="22" y="31"/>
                </a:cxn>
                <a:cxn ang="0">
                  <a:pos x="31" y="14"/>
                </a:cxn>
                <a:cxn ang="0">
                  <a:pos x="37" y="2"/>
                </a:cxn>
                <a:cxn ang="0">
                  <a:pos x="30" y="0"/>
                </a:cxn>
                <a:cxn ang="0">
                  <a:pos x="25" y="11"/>
                </a:cxn>
                <a:cxn ang="0">
                  <a:pos x="15" y="29"/>
                </a:cxn>
                <a:cxn ang="0">
                  <a:pos x="6" y="45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7" y="59"/>
                </a:cxn>
              </a:cxnLst>
              <a:rect l="0" t="0" r="r" b="b"/>
              <a:pathLst>
                <a:path w="37" h="59">
                  <a:moveTo>
                    <a:pt x="7" y="59"/>
                  </a:moveTo>
                  <a:lnTo>
                    <a:pt x="7" y="59"/>
                  </a:lnTo>
                  <a:lnTo>
                    <a:pt x="13" y="47"/>
                  </a:lnTo>
                  <a:lnTo>
                    <a:pt x="22" y="31"/>
                  </a:lnTo>
                  <a:lnTo>
                    <a:pt x="31" y="14"/>
                  </a:lnTo>
                  <a:lnTo>
                    <a:pt x="37" y="2"/>
                  </a:lnTo>
                  <a:lnTo>
                    <a:pt x="30" y="0"/>
                  </a:lnTo>
                  <a:lnTo>
                    <a:pt x="25" y="11"/>
                  </a:lnTo>
                  <a:lnTo>
                    <a:pt x="15" y="29"/>
                  </a:lnTo>
                  <a:lnTo>
                    <a:pt x="6" y="45"/>
                  </a:lnTo>
                  <a:lnTo>
                    <a:pt x="0" y="54"/>
                  </a:lnTo>
                  <a:lnTo>
                    <a:pt x="7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7" name="Freeform 72783"/>
            <p:cNvSpPr>
              <a:spLocks noChangeArrowheads="1"/>
            </p:cNvSpPr>
            <p:nvPr/>
          </p:nvSpPr>
          <p:spPr bwMode="auto">
            <a:xfrm>
              <a:off x="3456" y="2221"/>
              <a:ext cx="22" cy="22"/>
            </a:xfrm>
            <a:custGeom>
              <a:avLst/>
              <a:gdLst/>
              <a:ahLst/>
              <a:cxnLst>
                <a:cxn ang="0">
                  <a:pos x="10" y="45"/>
                </a:cxn>
                <a:cxn ang="0">
                  <a:pos x="10" y="45"/>
                </a:cxn>
                <a:cxn ang="0">
                  <a:pos x="10" y="44"/>
                </a:cxn>
                <a:cxn ang="0">
                  <a:pos x="13" y="39"/>
                </a:cxn>
                <a:cxn ang="0">
                  <a:pos x="18" y="33"/>
                </a:cxn>
                <a:cxn ang="0">
                  <a:pos x="23" y="27"/>
                </a:cxn>
                <a:cxn ang="0">
                  <a:pos x="30" y="20"/>
                </a:cxn>
                <a:cxn ang="0">
                  <a:pos x="36" y="14"/>
                </a:cxn>
                <a:cxn ang="0">
                  <a:pos x="42" y="8"/>
                </a:cxn>
                <a:cxn ang="0">
                  <a:pos x="45" y="5"/>
                </a:cxn>
                <a:cxn ang="0">
                  <a:pos x="38" y="0"/>
                </a:cxn>
                <a:cxn ang="0">
                  <a:pos x="35" y="3"/>
                </a:cxn>
                <a:cxn ang="0">
                  <a:pos x="31" y="9"/>
                </a:cxn>
                <a:cxn ang="0">
                  <a:pos x="26" y="15"/>
                </a:cxn>
                <a:cxn ang="0">
                  <a:pos x="19" y="22"/>
                </a:cxn>
                <a:cxn ang="0">
                  <a:pos x="13" y="29"/>
                </a:cxn>
                <a:cxn ang="0">
                  <a:pos x="6" y="35"/>
                </a:cxn>
                <a:cxn ang="0">
                  <a:pos x="3" y="41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0" y="45"/>
                </a:cxn>
              </a:cxnLst>
              <a:rect l="0" t="0" r="r" b="b"/>
              <a:pathLst>
                <a:path w="45" h="45">
                  <a:moveTo>
                    <a:pt x="10" y="45"/>
                  </a:moveTo>
                  <a:lnTo>
                    <a:pt x="10" y="45"/>
                  </a:lnTo>
                  <a:lnTo>
                    <a:pt x="10" y="44"/>
                  </a:lnTo>
                  <a:lnTo>
                    <a:pt x="13" y="39"/>
                  </a:lnTo>
                  <a:lnTo>
                    <a:pt x="18" y="33"/>
                  </a:lnTo>
                  <a:lnTo>
                    <a:pt x="23" y="27"/>
                  </a:lnTo>
                  <a:lnTo>
                    <a:pt x="30" y="20"/>
                  </a:lnTo>
                  <a:lnTo>
                    <a:pt x="36" y="14"/>
                  </a:lnTo>
                  <a:lnTo>
                    <a:pt x="42" y="8"/>
                  </a:lnTo>
                  <a:lnTo>
                    <a:pt x="45" y="5"/>
                  </a:lnTo>
                  <a:lnTo>
                    <a:pt x="38" y="0"/>
                  </a:lnTo>
                  <a:lnTo>
                    <a:pt x="35" y="3"/>
                  </a:lnTo>
                  <a:lnTo>
                    <a:pt x="31" y="9"/>
                  </a:lnTo>
                  <a:lnTo>
                    <a:pt x="26" y="15"/>
                  </a:lnTo>
                  <a:lnTo>
                    <a:pt x="19" y="22"/>
                  </a:lnTo>
                  <a:lnTo>
                    <a:pt x="13" y="29"/>
                  </a:lnTo>
                  <a:lnTo>
                    <a:pt x="6" y="35"/>
                  </a:lnTo>
                  <a:lnTo>
                    <a:pt x="3" y="41"/>
                  </a:lnTo>
                  <a:lnTo>
                    <a:pt x="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8" name="Freeform 72784"/>
            <p:cNvSpPr>
              <a:spLocks noChangeArrowheads="1"/>
            </p:cNvSpPr>
            <p:nvPr/>
          </p:nvSpPr>
          <p:spPr bwMode="auto">
            <a:xfrm>
              <a:off x="3456" y="2243"/>
              <a:ext cx="8" cy="17"/>
            </a:xfrm>
            <a:custGeom>
              <a:avLst/>
              <a:gdLst/>
              <a:ahLst/>
              <a:cxnLst>
                <a:cxn ang="0">
                  <a:pos x="18" y="25"/>
                </a:cxn>
                <a:cxn ang="0">
                  <a:pos x="18" y="25"/>
                </a:cxn>
                <a:cxn ang="0">
                  <a:pos x="14" y="22"/>
                </a:cxn>
                <a:cxn ang="0">
                  <a:pos x="11" y="13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3" y="6"/>
                </a:cxn>
                <a:cxn ang="0">
                  <a:pos x="4" y="15"/>
                </a:cxn>
                <a:cxn ang="0">
                  <a:pos x="7" y="24"/>
                </a:cxn>
                <a:cxn ang="0">
                  <a:pos x="13" y="32"/>
                </a:cxn>
                <a:cxn ang="0">
                  <a:pos x="13" y="32"/>
                </a:cxn>
                <a:cxn ang="0">
                  <a:pos x="18" y="25"/>
                </a:cxn>
              </a:cxnLst>
              <a:rect l="0" t="0" r="r" b="b"/>
              <a:pathLst>
                <a:path w="18" h="32">
                  <a:moveTo>
                    <a:pt x="18" y="25"/>
                  </a:moveTo>
                  <a:lnTo>
                    <a:pt x="18" y="25"/>
                  </a:lnTo>
                  <a:lnTo>
                    <a:pt x="14" y="22"/>
                  </a:lnTo>
                  <a:lnTo>
                    <a:pt x="11" y="13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6"/>
                  </a:lnTo>
                  <a:lnTo>
                    <a:pt x="4" y="15"/>
                  </a:lnTo>
                  <a:lnTo>
                    <a:pt x="7" y="24"/>
                  </a:lnTo>
                  <a:lnTo>
                    <a:pt x="13" y="32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" name="Freeform 72785"/>
            <p:cNvSpPr>
              <a:spLocks noChangeArrowheads="1"/>
            </p:cNvSpPr>
            <p:nvPr/>
          </p:nvSpPr>
          <p:spPr bwMode="auto">
            <a:xfrm>
              <a:off x="3462" y="2256"/>
              <a:ext cx="12" cy="6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24" y="6"/>
                </a:cxn>
                <a:cxn ang="0">
                  <a:pos x="18" y="6"/>
                </a:cxn>
                <a:cxn ang="0">
                  <a:pos x="13" y="5"/>
                </a:cxn>
                <a:cxn ang="0">
                  <a:pos x="8" y="4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3" y="12"/>
                </a:cxn>
                <a:cxn ang="0">
                  <a:pos x="18" y="13"/>
                </a:cxn>
                <a:cxn ang="0">
                  <a:pos x="24" y="13"/>
                </a:cxn>
                <a:cxn ang="0">
                  <a:pos x="24" y="13"/>
                </a:cxn>
                <a:cxn ang="0">
                  <a:pos x="24" y="6"/>
                </a:cxn>
              </a:cxnLst>
              <a:rect l="0" t="0" r="r" b="b"/>
              <a:pathLst>
                <a:path w="24" h="13">
                  <a:moveTo>
                    <a:pt x="24" y="6"/>
                  </a:moveTo>
                  <a:lnTo>
                    <a:pt x="24" y="6"/>
                  </a:lnTo>
                  <a:lnTo>
                    <a:pt x="18" y="6"/>
                  </a:lnTo>
                  <a:lnTo>
                    <a:pt x="13" y="5"/>
                  </a:lnTo>
                  <a:lnTo>
                    <a:pt x="8" y="4"/>
                  </a:lnTo>
                  <a:lnTo>
                    <a:pt x="5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2"/>
                  </a:lnTo>
                  <a:lnTo>
                    <a:pt x="18" y="13"/>
                  </a:lnTo>
                  <a:lnTo>
                    <a:pt x="24" y="13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0" name="Freeform 72786"/>
            <p:cNvSpPr>
              <a:spLocks noChangeArrowheads="1"/>
            </p:cNvSpPr>
            <p:nvPr/>
          </p:nvSpPr>
          <p:spPr bwMode="auto">
            <a:xfrm>
              <a:off x="3474" y="2259"/>
              <a:ext cx="25" cy="12"/>
            </a:xfrm>
            <a:custGeom>
              <a:avLst/>
              <a:gdLst/>
              <a:ahLst/>
              <a:cxnLst>
                <a:cxn ang="0">
                  <a:pos x="50" y="22"/>
                </a:cxn>
                <a:cxn ang="0">
                  <a:pos x="50" y="23"/>
                </a:cxn>
                <a:cxn ang="0">
                  <a:pos x="47" y="17"/>
                </a:cxn>
                <a:cxn ang="0">
                  <a:pos x="42" y="12"/>
                </a:cxn>
                <a:cxn ang="0">
                  <a:pos x="34" y="8"/>
                </a:cxn>
                <a:cxn ang="0">
                  <a:pos x="27" y="6"/>
                </a:cxn>
                <a:cxn ang="0">
                  <a:pos x="19" y="4"/>
                </a:cxn>
                <a:cxn ang="0">
                  <a:pos x="11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11" y="8"/>
                </a:cxn>
                <a:cxn ang="0">
                  <a:pos x="16" y="10"/>
                </a:cxn>
                <a:cxn ang="0">
                  <a:pos x="24" y="13"/>
                </a:cxn>
                <a:cxn ang="0">
                  <a:pos x="31" y="15"/>
                </a:cxn>
                <a:cxn ang="0">
                  <a:pos x="37" y="18"/>
                </a:cxn>
                <a:cxn ang="0">
                  <a:pos x="40" y="22"/>
                </a:cxn>
                <a:cxn ang="0">
                  <a:pos x="43" y="23"/>
                </a:cxn>
                <a:cxn ang="0">
                  <a:pos x="43" y="24"/>
                </a:cxn>
                <a:cxn ang="0">
                  <a:pos x="50" y="22"/>
                </a:cxn>
              </a:cxnLst>
              <a:rect l="0" t="0" r="r" b="b"/>
              <a:pathLst>
                <a:path w="50" h="24">
                  <a:moveTo>
                    <a:pt x="50" y="22"/>
                  </a:moveTo>
                  <a:lnTo>
                    <a:pt x="50" y="23"/>
                  </a:lnTo>
                  <a:lnTo>
                    <a:pt x="47" y="17"/>
                  </a:lnTo>
                  <a:lnTo>
                    <a:pt x="42" y="12"/>
                  </a:lnTo>
                  <a:lnTo>
                    <a:pt x="34" y="8"/>
                  </a:lnTo>
                  <a:lnTo>
                    <a:pt x="27" y="6"/>
                  </a:lnTo>
                  <a:lnTo>
                    <a:pt x="19" y="4"/>
                  </a:lnTo>
                  <a:lnTo>
                    <a:pt x="11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7"/>
                  </a:lnTo>
                  <a:lnTo>
                    <a:pt x="11" y="8"/>
                  </a:lnTo>
                  <a:lnTo>
                    <a:pt x="16" y="10"/>
                  </a:lnTo>
                  <a:lnTo>
                    <a:pt x="24" y="13"/>
                  </a:lnTo>
                  <a:lnTo>
                    <a:pt x="31" y="15"/>
                  </a:lnTo>
                  <a:lnTo>
                    <a:pt x="37" y="18"/>
                  </a:lnTo>
                  <a:lnTo>
                    <a:pt x="40" y="22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5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1" name="Freeform 72787"/>
            <p:cNvSpPr>
              <a:spLocks noChangeArrowheads="1"/>
            </p:cNvSpPr>
            <p:nvPr/>
          </p:nvSpPr>
          <p:spPr bwMode="auto">
            <a:xfrm>
              <a:off x="3495" y="2270"/>
              <a:ext cx="6" cy="17"/>
            </a:xfrm>
            <a:custGeom>
              <a:avLst/>
              <a:gdLst/>
              <a:ahLst/>
              <a:cxnLst>
                <a:cxn ang="0">
                  <a:pos x="10" y="34"/>
                </a:cxn>
                <a:cxn ang="0">
                  <a:pos x="10" y="33"/>
                </a:cxn>
                <a:cxn ang="0">
                  <a:pos x="11" y="28"/>
                </a:cxn>
                <a:cxn ang="0">
                  <a:pos x="10" y="18"/>
                </a:cxn>
                <a:cxn ang="0">
                  <a:pos x="9" y="9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2" y="9"/>
                </a:cxn>
                <a:cxn ang="0">
                  <a:pos x="3" y="18"/>
                </a:cxn>
                <a:cxn ang="0">
                  <a:pos x="2" y="28"/>
                </a:cxn>
                <a:cxn ang="0">
                  <a:pos x="3" y="33"/>
                </a:cxn>
                <a:cxn ang="0">
                  <a:pos x="3" y="32"/>
                </a:cxn>
                <a:cxn ang="0">
                  <a:pos x="10" y="34"/>
                </a:cxn>
              </a:cxnLst>
              <a:rect l="0" t="0" r="r" b="b"/>
              <a:pathLst>
                <a:path w="11" h="34">
                  <a:moveTo>
                    <a:pt x="10" y="34"/>
                  </a:moveTo>
                  <a:lnTo>
                    <a:pt x="10" y="33"/>
                  </a:lnTo>
                  <a:lnTo>
                    <a:pt x="11" y="28"/>
                  </a:lnTo>
                  <a:lnTo>
                    <a:pt x="10" y="18"/>
                  </a:lnTo>
                  <a:lnTo>
                    <a:pt x="9" y="9"/>
                  </a:lnTo>
                  <a:lnTo>
                    <a:pt x="7" y="0"/>
                  </a:lnTo>
                  <a:lnTo>
                    <a:pt x="0" y="2"/>
                  </a:lnTo>
                  <a:lnTo>
                    <a:pt x="2" y="9"/>
                  </a:lnTo>
                  <a:lnTo>
                    <a:pt x="3" y="18"/>
                  </a:lnTo>
                  <a:lnTo>
                    <a:pt x="2" y="28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2" name="Freeform 72788"/>
            <p:cNvSpPr>
              <a:spLocks noChangeArrowheads="1"/>
            </p:cNvSpPr>
            <p:nvPr/>
          </p:nvSpPr>
          <p:spPr bwMode="auto">
            <a:xfrm>
              <a:off x="3487" y="2286"/>
              <a:ext cx="14" cy="16"/>
            </a:xfrm>
            <a:custGeom>
              <a:avLst/>
              <a:gdLst/>
              <a:ahLst/>
              <a:cxnLst>
                <a:cxn ang="0">
                  <a:pos x="9" y="31"/>
                </a:cxn>
                <a:cxn ang="0">
                  <a:pos x="9" y="31"/>
                </a:cxn>
                <a:cxn ang="0">
                  <a:pos x="10" y="27"/>
                </a:cxn>
                <a:cxn ang="0">
                  <a:pos x="16" y="19"/>
                </a:cxn>
                <a:cxn ang="0">
                  <a:pos x="23" y="11"/>
                </a:cxn>
                <a:cxn ang="0">
                  <a:pos x="26" y="2"/>
                </a:cxn>
                <a:cxn ang="0">
                  <a:pos x="19" y="0"/>
                </a:cxn>
                <a:cxn ang="0">
                  <a:pos x="16" y="6"/>
                </a:cxn>
                <a:cxn ang="0">
                  <a:pos x="9" y="14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9" y="31"/>
                </a:cxn>
              </a:cxnLst>
              <a:rect l="0" t="0" r="r" b="b"/>
              <a:pathLst>
                <a:path w="26" h="31">
                  <a:moveTo>
                    <a:pt x="9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3" y="11"/>
                  </a:lnTo>
                  <a:lnTo>
                    <a:pt x="26" y="2"/>
                  </a:lnTo>
                  <a:lnTo>
                    <a:pt x="19" y="0"/>
                  </a:lnTo>
                  <a:lnTo>
                    <a:pt x="16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3" name="Freeform 72789"/>
            <p:cNvSpPr>
              <a:spLocks noChangeArrowheads="1"/>
            </p:cNvSpPr>
            <p:nvPr/>
          </p:nvSpPr>
          <p:spPr bwMode="auto">
            <a:xfrm>
              <a:off x="3487" y="2302"/>
              <a:ext cx="8" cy="9"/>
            </a:xfrm>
            <a:custGeom>
              <a:avLst/>
              <a:gdLst/>
              <a:ahLst/>
              <a:cxnLst>
                <a:cxn ang="0">
                  <a:pos x="15" y="15"/>
                </a:cxn>
                <a:cxn ang="0">
                  <a:pos x="15" y="15"/>
                </a:cxn>
                <a:cxn ang="0">
                  <a:pos x="11" y="12"/>
                </a:cxn>
                <a:cxn ang="0">
                  <a:pos x="10" y="7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0"/>
                </a:cxn>
                <a:cxn ang="0">
                  <a:pos x="4" y="1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5" y="15"/>
                </a:cxn>
              </a:cxnLst>
              <a:rect l="0" t="0" r="r" b="b"/>
              <a:pathLst>
                <a:path w="15" h="20">
                  <a:moveTo>
                    <a:pt x="15" y="15"/>
                  </a:moveTo>
                  <a:lnTo>
                    <a:pt x="15" y="15"/>
                  </a:lnTo>
                  <a:lnTo>
                    <a:pt x="11" y="12"/>
                  </a:lnTo>
                  <a:lnTo>
                    <a:pt x="10" y="7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1" y="6"/>
                  </a:lnTo>
                  <a:lnTo>
                    <a:pt x="3" y="10"/>
                  </a:lnTo>
                  <a:lnTo>
                    <a:pt x="4" y="14"/>
                  </a:lnTo>
                  <a:lnTo>
                    <a:pt x="8" y="2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4" name="Freeform 72790"/>
            <p:cNvSpPr>
              <a:spLocks noChangeArrowheads="1"/>
            </p:cNvSpPr>
            <p:nvPr/>
          </p:nvSpPr>
          <p:spPr bwMode="auto">
            <a:xfrm>
              <a:off x="3491" y="2309"/>
              <a:ext cx="18" cy="16"/>
            </a:xfrm>
            <a:custGeom>
              <a:avLst/>
              <a:gdLst/>
              <a:ahLst/>
              <a:cxnLst>
                <a:cxn ang="0">
                  <a:pos x="34" y="29"/>
                </a:cxn>
                <a:cxn ang="0">
                  <a:pos x="35" y="30"/>
                </a:cxn>
                <a:cxn ang="0">
                  <a:pos x="30" y="23"/>
                </a:cxn>
                <a:cxn ang="0">
                  <a:pos x="22" y="14"/>
                </a:cxn>
                <a:cxn ang="0">
                  <a:pos x="11" y="7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7" y="12"/>
                </a:cxn>
                <a:cxn ang="0">
                  <a:pos x="17" y="21"/>
                </a:cxn>
                <a:cxn ang="0">
                  <a:pos x="25" y="28"/>
                </a:cxn>
                <a:cxn ang="0">
                  <a:pos x="26" y="30"/>
                </a:cxn>
                <a:cxn ang="0">
                  <a:pos x="27" y="31"/>
                </a:cxn>
                <a:cxn ang="0">
                  <a:pos x="34" y="29"/>
                </a:cxn>
              </a:cxnLst>
              <a:rect l="0" t="0" r="r" b="b"/>
              <a:pathLst>
                <a:path w="35" h="31">
                  <a:moveTo>
                    <a:pt x="34" y="29"/>
                  </a:moveTo>
                  <a:lnTo>
                    <a:pt x="35" y="30"/>
                  </a:lnTo>
                  <a:lnTo>
                    <a:pt x="30" y="23"/>
                  </a:lnTo>
                  <a:lnTo>
                    <a:pt x="22" y="14"/>
                  </a:lnTo>
                  <a:lnTo>
                    <a:pt x="11" y="7"/>
                  </a:lnTo>
                  <a:lnTo>
                    <a:pt x="7" y="0"/>
                  </a:lnTo>
                  <a:lnTo>
                    <a:pt x="0" y="5"/>
                  </a:lnTo>
                  <a:lnTo>
                    <a:pt x="7" y="12"/>
                  </a:lnTo>
                  <a:lnTo>
                    <a:pt x="17" y="21"/>
                  </a:lnTo>
                  <a:lnTo>
                    <a:pt x="25" y="28"/>
                  </a:lnTo>
                  <a:lnTo>
                    <a:pt x="26" y="30"/>
                  </a:lnTo>
                  <a:lnTo>
                    <a:pt x="27" y="31"/>
                  </a:lnTo>
                  <a:lnTo>
                    <a:pt x="34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5" name="Freeform 72791"/>
            <p:cNvSpPr>
              <a:spLocks noChangeArrowheads="1"/>
            </p:cNvSpPr>
            <p:nvPr/>
          </p:nvSpPr>
          <p:spPr bwMode="auto">
            <a:xfrm>
              <a:off x="3504" y="2324"/>
              <a:ext cx="5" cy="7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9" y="6"/>
                </a:cxn>
                <a:cxn ang="0">
                  <a:pos x="10" y="4"/>
                </a:cxn>
                <a:cxn ang="0">
                  <a:pos x="9" y="0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2" y="6"/>
                </a:cxn>
                <a:cxn ang="0">
                  <a:pos x="1" y="7"/>
                </a:cxn>
                <a:cxn ang="0">
                  <a:pos x="0" y="8"/>
                </a:cxn>
                <a:cxn ang="0">
                  <a:pos x="0" y="9"/>
                </a:cxn>
                <a:cxn ang="0">
                  <a:pos x="5" y="14"/>
                </a:cxn>
              </a:cxnLst>
              <a:rect l="0" t="0" r="r" b="b"/>
              <a:pathLst>
                <a:path w="10" h="15">
                  <a:moveTo>
                    <a:pt x="5" y="14"/>
                  </a:moveTo>
                  <a:lnTo>
                    <a:pt x="5" y="15"/>
                  </a:lnTo>
                  <a:lnTo>
                    <a:pt x="8" y="12"/>
                  </a:lnTo>
                  <a:lnTo>
                    <a:pt x="9" y="6"/>
                  </a:lnTo>
                  <a:lnTo>
                    <a:pt x="10" y="4"/>
                  </a:lnTo>
                  <a:lnTo>
                    <a:pt x="9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6" name="Freeform 72792"/>
            <p:cNvSpPr>
              <a:spLocks noChangeArrowheads="1"/>
            </p:cNvSpPr>
            <p:nvPr/>
          </p:nvSpPr>
          <p:spPr bwMode="auto">
            <a:xfrm>
              <a:off x="3494" y="2328"/>
              <a:ext cx="12" cy="9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9" y="19"/>
                </a:cxn>
                <a:cxn ang="0">
                  <a:pos x="11" y="16"/>
                </a:cxn>
                <a:cxn ang="0">
                  <a:pos x="15" y="13"/>
                </a:cxn>
                <a:cxn ang="0">
                  <a:pos x="21" y="8"/>
                </a:cxn>
                <a:cxn ang="0">
                  <a:pos x="25" y="5"/>
                </a:cxn>
                <a:cxn ang="0">
                  <a:pos x="20" y="0"/>
                </a:cxn>
                <a:cxn ang="0">
                  <a:pos x="17" y="1"/>
                </a:cxn>
                <a:cxn ang="0">
                  <a:pos x="11" y="6"/>
                </a:cxn>
                <a:cxn ang="0">
                  <a:pos x="4" y="12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10" y="19"/>
                </a:cxn>
              </a:cxnLst>
              <a:rect l="0" t="0" r="r" b="b"/>
              <a:pathLst>
                <a:path w="25" h="19">
                  <a:moveTo>
                    <a:pt x="10" y="19"/>
                  </a:moveTo>
                  <a:lnTo>
                    <a:pt x="9" y="19"/>
                  </a:lnTo>
                  <a:lnTo>
                    <a:pt x="11" y="16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25" y="5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1" y="6"/>
                  </a:lnTo>
                  <a:lnTo>
                    <a:pt x="4" y="12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7" name="Freeform 72793"/>
            <p:cNvSpPr>
              <a:spLocks noChangeArrowheads="1"/>
            </p:cNvSpPr>
            <p:nvPr/>
          </p:nvSpPr>
          <p:spPr bwMode="auto">
            <a:xfrm>
              <a:off x="3494" y="2337"/>
              <a:ext cx="5" cy="11"/>
            </a:xfrm>
            <a:custGeom>
              <a:avLst/>
              <a:gdLst/>
              <a:ahLst/>
              <a:cxnLst>
                <a:cxn ang="0">
                  <a:pos x="11" y="16"/>
                </a:cxn>
                <a:cxn ang="0">
                  <a:pos x="11" y="16"/>
                </a:cxn>
                <a:cxn ang="0">
                  <a:pos x="9" y="14"/>
                </a:cxn>
                <a:cxn ang="0">
                  <a:pos x="10" y="9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2" y="14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11" y="16"/>
                </a:cxn>
              </a:cxnLst>
              <a:rect l="0" t="0" r="r" b="b"/>
              <a:pathLst>
                <a:path w="11" h="20">
                  <a:moveTo>
                    <a:pt x="11" y="16"/>
                  </a:moveTo>
                  <a:lnTo>
                    <a:pt x="11" y="16"/>
                  </a:lnTo>
                  <a:lnTo>
                    <a:pt x="9" y="14"/>
                  </a:lnTo>
                  <a:lnTo>
                    <a:pt x="10" y="9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2" y="14"/>
                  </a:lnTo>
                  <a:lnTo>
                    <a:pt x="4" y="20"/>
                  </a:lnTo>
                  <a:lnTo>
                    <a:pt x="11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8" name="Freeform 72794"/>
            <p:cNvSpPr>
              <a:spLocks noChangeArrowheads="1"/>
            </p:cNvSpPr>
            <p:nvPr/>
          </p:nvSpPr>
          <p:spPr bwMode="auto">
            <a:xfrm>
              <a:off x="3496" y="2345"/>
              <a:ext cx="16" cy="18"/>
            </a:xfrm>
            <a:custGeom>
              <a:avLst/>
              <a:gdLst/>
              <a:ahLst/>
              <a:cxnLst>
                <a:cxn ang="0">
                  <a:pos x="31" y="34"/>
                </a:cxn>
                <a:cxn ang="0">
                  <a:pos x="31" y="34"/>
                </a:cxn>
                <a:cxn ang="0">
                  <a:pos x="26" y="26"/>
                </a:cxn>
                <a:cxn ang="0">
                  <a:pos x="21" y="17"/>
                </a:cxn>
                <a:cxn ang="0">
                  <a:pos x="13" y="7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6" y="11"/>
                </a:cxn>
                <a:cxn ang="0">
                  <a:pos x="14" y="22"/>
                </a:cxn>
                <a:cxn ang="0">
                  <a:pos x="20" y="31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31" y="34"/>
                </a:cxn>
              </a:cxnLst>
              <a:rect l="0" t="0" r="r" b="b"/>
              <a:pathLst>
                <a:path w="31" h="34">
                  <a:moveTo>
                    <a:pt x="31" y="34"/>
                  </a:moveTo>
                  <a:lnTo>
                    <a:pt x="31" y="34"/>
                  </a:lnTo>
                  <a:lnTo>
                    <a:pt x="26" y="26"/>
                  </a:lnTo>
                  <a:lnTo>
                    <a:pt x="21" y="17"/>
                  </a:lnTo>
                  <a:lnTo>
                    <a:pt x="13" y="7"/>
                  </a:lnTo>
                  <a:lnTo>
                    <a:pt x="7" y="0"/>
                  </a:lnTo>
                  <a:lnTo>
                    <a:pt x="0" y="4"/>
                  </a:lnTo>
                  <a:lnTo>
                    <a:pt x="6" y="11"/>
                  </a:lnTo>
                  <a:lnTo>
                    <a:pt x="14" y="22"/>
                  </a:lnTo>
                  <a:lnTo>
                    <a:pt x="20" y="31"/>
                  </a:lnTo>
                  <a:lnTo>
                    <a:pt x="22" y="34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9" name="Freeform 72795"/>
            <p:cNvSpPr>
              <a:spLocks noChangeArrowheads="1"/>
            </p:cNvSpPr>
            <p:nvPr/>
          </p:nvSpPr>
          <p:spPr bwMode="auto">
            <a:xfrm>
              <a:off x="3507" y="2363"/>
              <a:ext cx="5" cy="5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7" y="12"/>
                </a:cxn>
                <a:cxn ang="0">
                  <a:pos x="8" y="8"/>
                </a:cxn>
                <a:cxn ang="0">
                  <a:pos x="9" y="6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7" y="12"/>
                </a:cxn>
              </a:cxnLst>
              <a:rect l="0" t="0" r="r" b="b"/>
              <a:pathLst>
                <a:path w="9" h="12">
                  <a:moveTo>
                    <a:pt x="7" y="12"/>
                  </a:moveTo>
                  <a:lnTo>
                    <a:pt x="7" y="12"/>
                  </a:lnTo>
                  <a:lnTo>
                    <a:pt x="8" y="8"/>
                  </a:lnTo>
                  <a:lnTo>
                    <a:pt x="9" y="6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0" name="Freeform 72796"/>
            <p:cNvSpPr>
              <a:spLocks noChangeArrowheads="1"/>
            </p:cNvSpPr>
            <p:nvPr/>
          </p:nvSpPr>
          <p:spPr bwMode="auto">
            <a:xfrm>
              <a:off x="3506" y="2368"/>
              <a:ext cx="45" cy="53"/>
            </a:xfrm>
            <a:custGeom>
              <a:avLst/>
              <a:gdLst/>
              <a:ahLst/>
              <a:cxnLst>
                <a:cxn ang="0">
                  <a:pos x="88" y="98"/>
                </a:cxn>
                <a:cxn ang="0">
                  <a:pos x="88" y="98"/>
                </a:cxn>
                <a:cxn ang="0">
                  <a:pos x="69" y="98"/>
                </a:cxn>
                <a:cxn ang="0">
                  <a:pos x="52" y="92"/>
                </a:cxn>
                <a:cxn ang="0">
                  <a:pos x="38" y="84"/>
                </a:cxn>
                <a:cxn ang="0">
                  <a:pos x="26" y="73"/>
                </a:cxn>
                <a:cxn ang="0">
                  <a:pos x="17" y="59"/>
                </a:cxn>
                <a:cxn ang="0">
                  <a:pos x="10" y="41"/>
                </a:cxn>
                <a:cxn ang="0">
                  <a:pos x="7" y="22"/>
                </a:cxn>
                <a:cxn ang="0">
                  <a:pos x="8" y="0"/>
                </a:cxn>
                <a:cxn ang="0">
                  <a:pos x="1" y="0"/>
                </a:cxn>
                <a:cxn ang="0">
                  <a:pos x="0" y="22"/>
                </a:cxn>
                <a:cxn ang="0">
                  <a:pos x="3" y="44"/>
                </a:cxn>
                <a:cxn ang="0">
                  <a:pos x="10" y="61"/>
                </a:cxn>
                <a:cxn ang="0">
                  <a:pos x="19" y="77"/>
                </a:cxn>
                <a:cxn ang="0">
                  <a:pos x="33" y="91"/>
                </a:cxn>
                <a:cxn ang="0">
                  <a:pos x="49" y="99"/>
                </a:cxn>
                <a:cxn ang="0">
                  <a:pos x="69" y="105"/>
                </a:cxn>
                <a:cxn ang="0">
                  <a:pos x="88" y="105"/>
                </a:cxn>
                <a:cxn ang="0">
                  <a:pos x="88" y="105"/>
                </a:cxn>
                <a:cxn ang="0">
                  <a:pos x="88" y="98"/>
                </a:cxn>
              </a:cxnLst>
              <a:rect l="0" t="0" r="r" b="b"/>
              <a:pathLst>
                <a:path w="88" h="105">
                  <a:moveTo>
                    <a:pt x="88" y="98"/>
                  </a:moveTo>
                  <a:lnTo>
                    <a:pt x="88" y="98"/>
                  </a:lnTo>
                  <a:lnTo>
                    <a:pt x="69" y="98"/>
                  </a:lnTo>
                  <a:lnTo>
                    <a:pt x="52" y="92"/>
                  </a:lnTo>
                  <a:lnTo>
                    <a:pt x="38" y="84"/>
                  </a:lnTo>
                  <a:lnTo>
                    <a:pt x="26" y="73"/>
                  </a:lnTo>
                  <a:lnTo>
                    <a:pt x="17" y="59"/>
                  </a:lnTo>
                  <a:lnTo>
                    <a:pt x="10" y="41"/>
                  </a:lnTo>
                  <a:lnTo>
                    <a:pt x="7" y="22"/>
                  </a:lnTo>
                  <a:lnTo>
                    <a:pt x="8" y="0"/>
                  </a:lnTo>
                  <a:lnTo>
                    <a:pt x="1" y="0"/>
                  </a:lnTo>
                  <a:lnTo>
                    <a:pt x="0" y="22"/>
                  </a:lnTo>
                  <a:lnTo>
                    <a:pt x="3" y="44"/>
                  </a:lnTo>
                  <a:lnTo>
                    <a:pt x="10" y="61"/>
                  </a:lnTo>
                  <a:lnTo>
                    <a:pt x="19" y="77"/>
                  </a:lnTo>
                  <a:lnTo>
                    <a:pt x="33" y="91"/>
                  </a:lnTo>
                  <a:lnTo>
                    <a:pt x="49" y="99"/>
                  </a:lnTo>
                  <a:lnTo>
                    <a:pt x="69" y="105"/>
                  </a:lnTo>
                  <a:lnTo>
                    <a:pt x="88" y="105"/>
                  </a:lnTo>
                  <a:lnTo>
                    <a:pt x="88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1" name="Freeform 72797"/>
            <p:cNvSpPr>
              <a:spLocks noChangeArrowheads="1"/>
            </p:cNvSpPr>
            <p:nvPr/>
          </p:nvSpPr>
          <p:spPr bwMode="auto">
            <a:xfrm>
              <a:off x="3551" y="2415"/>
              <a:ext cx="56" cy="6"/>
            </a:xfrm>
            <a:custGeom>
              <a:avLst/>
              <a:gdLst/>
              <a:ahLst/>
              <a:cxnLst>
                <a:cxn ang="0">
                  <a:pos x="112" y="5"/>
                </a:cxn>
                <a:cxn ang="0">
                  <a:pos x="112" y="5"/>
                </a:cxn>
                <a:cxn ang="0">
                  <a:pos x="105" y="2"/>
                </a:cxn>
                <a:cxn ang="0">
                  <a:pos x="95" y="0"/>
                </a:cxn>
                <a:cxn ang="0">
                  <a:pos x="83" y="0"/>
                </a:cxn>
                <a:cxn ang="0">
                  <a:pos x="68" y="0"/>
                </a:cxn>
                <a:cxn ang="0">
                  <a:pos x="52" y="1"/>
                </a:cxn>
                <a:cxn ang="0">
                  <a:pos x="35" y="2"/>
                </a:cxn>
                <a:cxn ang="0">
                  <a:pos x="18" y="5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18" y="12"/>
                </a:cxn>
                <a:cxn ang="0">
                  <a:pos x="35" y="9"/>
                </a:cxn>
                <a:cxn ang="0">
                  <a:pos x="52" y="10"/>
                </a:cxn>
                <a:cxn ang="0">
                  <a:pos x="68" y="9"/>
                </a:cxn>
                <a:cxn ang="0">
                  <a:pos x="83" y="9"/>
                </a:cxn>
                <a:cxn ang="0">
                  <a:pos x="95" y="9"/>
                </a:cxn>
                <a:cxn ang="0">
                  <a:pos x="105" y="9"/>
                </a:cxn>
                <a:cxn ang="0">
                  <a:pos x="110" y="12"/>
                </a:cxn>
                <a:cxn ang="0">
                  <a:pos x="110" y="12"/>
                </a:cxn>
                <a:cxn ang="0">
                  <a:pos x="112" y="5"/>
                </a:cxn>
              </a:cxnLst>
              <a:rect l="0" t="0" r="r" b="b"/>
              <a:pathLst>
                <a:path w="112" h="13">
                  <a:moveTo>
                    <a:pt x="112" y="5"/>
                  </a:moveTo>
                  <a:lnTo>
                    <a:pt x="112" y="5"/>
                  </a:lnTo>
                  <a:lnTo>
                    <a:pt x="105" y="2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52" y="1"/>
                  </a:lnTo>
                  <a:lnTo>
                    <a:pt x="35" y="2"/>
                  </a:lnTo>
                  <a:lnTo>
                    <a:pt x="18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18" y="12"/>
                  </a:lnTo>
                  <a:lnTo>
                    <a:pt x="35" y="9"/>
                  </a:lnTo>
                  <a:lnTo>
                    <a:pt x="52" y="10"/>
                  </a:lnTo>
                  <a:lnTo>
                    <a:pt x="68" y="9"/>
                  </a:lnTo>
                  <a:lnTo>
                    <a:pt x="83" y="9"/>
                  </a:lnTo>
                  <a:lnTo>
                    <a:pt x="95" y="9"/>
                  </a:lnTo>
                  <a:lnTo>
                    <a:pt x="105" y="9"/>
                  </a:lnTo>
                  <a:lnTo>
                    <a:pt x="110" y="12"/>
                  </a:lnTo>
                  <a:lnTo>
                    <a:pt x="11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2" name="Freeform 72798"/>
            <p:cNvSpPr>
              <a:spLocks noChangeArrowheads="1"/>
            </p:cNvSpPr>
            <p:nvPr/>
          </p:nvSpPr>
          <p:spPr bwMode="auto">
            <a:xfrm>
              <a:off x="3605" y="2417"/>
              <a:ext cx="23" cy="30"/>
            </a:xfrm>
            <a:custGeom>
              <a:avLst/>
              <a:gdLst/>
              <a:ahLst/>
              <a:cxnLst>
                <a:cxn ang="0">
                  <a:pos x="40" y="52"/>
                </a:cxn>
                <a:cxn ang="0">
                  <a:pos x="46" y="53"/>
                </a:cxn>
                <a:cxn ang="0">
                  <a:pos x="45" y="50"/>
                </a:cxn>
                <a:cxn ang="0">
                  <a:pos x="41" y="46"/>
                </a:cxn>
                <a:cxn ang="0">
                  <a:pos x="35" y="38"/>
                </a:cxn>
                <a:cxn ang="0">
                  <a:pos x="30" y="29"/>
                </a:cxn>
                <a:cxn ang="0">
                  <a:pos x="23" y="19"/>
                </a:cxn>
                <a:cxn ang="0">
                  <a:pos x="15" y="11"/>
                </a:cxn>
                <a:cxn ang="0">
                  <a:pos x="8" y="4"/>
                </a:cxn>
                <a:cxn ang="0">
                  <a:pos x="2" y="0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10" y="16"/>
                </a:cxn>
                <a:cxn ang="0">
                  <a:pos x="16" y="24"/>
                </a:cxn>
                <a:cxn ang="0">
                  <a:pos x="23" y="33"/>
                </a:cxn>
                <a:cxn ang="0">
                  <a:pos x="29" y="42"/>
                </a:cxn>
                <a:cxn ang="0">
                  <a:pos x="34" y="50"/>
                </a:cxn>
                <a:cxn ang="0">
                  <a:pos x="38" y="55"/>
                </a:cxn>
                <a:cxn ang="0">
                  <a:pos x="39" y="57"/>
                </a:cxn>
                <a:cxn ang="0">
                  <a:pos x="45" y="58"/>
                </a:cxn>
                <a:cxn ang="0">
                  <a:pos x="39" y="57"/>
                </a:cxn>
                <a:cxn ang="0">
                  <a:pos x="41" y="60"/>
                </a:cxn>
                <a:cxn ang="0">
                  <a:pos x="45" y="58"/>
                </a:cxn>
                <a:cxn ang="0">
                  <a:pos x="46" y="56"/>
                </a:cxn>
                <a:cxn ang="0">
                  <a:pos x="46" y="53"/>
                </a:cxn>
                <a:cxn ang="0">
                  <a:pos x="40" y="52"/>
                </a:cxn>
              </a:cxnLst>
              <a:rect l="0" t="0" r="r" b="b"/>
              <a:pathLst>
                <a:path w="46" h="60">
                  <a:moveTo>
                    <a:pt x="40" y="52"/>
                  </a:moveTo>
                  <a:lnTo>
                    <a:pt x="46" y="53"/>
                  </a:lnTo>
                  <a:lnTo>
                    <a:pt x="45" y="50"/>
                  </a:lnTo>
                  <a:lnTo>
                    <a:pt x="41" y="46"/>
                  </a:lnTo>
                  <a:lnTo>
                    <a:pt x="35" y="38"/>
                  </a:lnTo>
                  <a:lnTo>
                    <a:pt x="30" y="29"/>
                  </a:lnTo>
                  <a:lnTo>
                    <a:pt x="23" y="19"/>
                  </a:lnTo>
                  <a:lnTo>
                    <a:pt x="15" y="11"/>
                  </a:lnTo>
                  <a:lnTo>
                    <a:pt x="8" y="4"/>
                  </a:lnTo>
                  <a:lnTo>
                    <a:pt x="2" y="0"/>
                  </a:lnTo>
                  <a:lnTo>
                    <a:pt x="0" y="7"/>
                  </a:lnTo>
                  <a:lnTo>
                    <a:pt x="3" y="9"/>
                  </a:lnTo>
                  <a:lnTo>
                    <a:pt x="10" y="16"/>
                  </a:lnTo>
                  <a:lnTo>
                    <a:pt x="16" y="24"/>
                  </a:lnTo>
                  <a:lnTo>
                    <a:pt x="23" y="33"/>
                  </a:lnTo>
                  <a:lnTo>
                    <a:pt x="29" y="42"/>
                  </a:lnTo>
                  <a:lnTo>
                    <a:pt x="34" y="50"/>
                  </a:lnTo>
                  <a:lnTo>
                    <a:pt x="38" y="55"/>
                  </a:lnTo>
                  <a:lnTo>
                    <a:pt x="39" y="57"/>
                  </a:lnTo>
                  <a:lnTo>
                    <a:pt x="45" y="58"/>
                  </a:lnTo>
                  <a:lnTo>
                    <a:pt x="39" y="57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6" y="56"/>
                  </a:lnTo>
                  <a:lnTo>
                    <a:pt x="46" y="53"/>
                  </a:lnTo>
                  <a:lnTo>
                    <a:pt x="4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3" name="Freeform 72799"/>
            <p:cNvSpPr>
              <a:spLocks noChangeArrowheads="1"/>
            </p:cNvSpPr>
            <p:nvPr/>
          </p:nvSpPr>
          <p:spPr bwMode="auto">
            <a:xfrm>
              <a:off x="3495" y="2029"/>
              <a:ext cx="168" cy="404"/>
            </a:xfrm>
            <a:custGeom>
              <a:avLst/>
              <a:gdLst/>
              <a:ahLst/>
              <a:cxnLst>
                <a:cxn ang="0">
                  <a:pos x="19" y="649"/>
                </a:cxn>
                <a:cxn ang="0">
                  <a:pos x="4" y="632"/>
                </a:cxn>
                <a:cxn ang="0">
                  <a:pos x="10" y="617"/>
                </a:cxn>
                <a:cxn ang="0">
                  <a:pos x="23" y="607"/>
                </a:cxn>
                <a:cxn ang="0">
                  <a:pos x="27" y="595"/>
                </a:cxn>
                <a:cxn ang="0">
                  <a:pos x="20" y="581"/>
                </a:cxn>
                <a:cxn ang="0">
                  <a:pos x="1" y="558"/>
                </a:cxn>
                <a:cxn ang="0">
                  <a:pos x="3" y="557"/>
                </a:cxn>
                <a:cxn ang="0">
                  <a:pos x="7" y="541"/>
                </a:cxn>
                <a:cxn ang="0">
                  <a:pos x="10" y="524"/>
                </a:cxn>
                <a:cxn ang="0">
                  <a:pos x="10" y="527"/>
                </a:cxn>
                <a:cxn ang="0">
                  <a:pos x="12" y="535"/>
                </a:cxn>
                <a:cxn ang="0">
                  <a:pos x="26" y="584"/>
                </a:cxn>
                <a:cxn ang="0">
                  <a:pos x="32" y="596"/>
                </a:cxn>
                <a:cxn ang="0">
                  <a:pos x="23" y="496"/>
                </a:cxn>
                <a:cxn ang="0">
                  <a:pos x="30" y="450"/>
                </a:cxn>
                <a:cxn ang="0">
                  <a:pos x="46" y="416"/>
                </a:cxn>
                <a:cxn ang="0">
                  <a:pos x="61" y="386"/>
                </a:cxn>
                <a:cxn ang="0">
                  <a:pos x="47" y="355"/>
                </a:cxn>
                <a:cxn ang="0">
                  <a:pos x="37" y="350"/>
                </a:cxn>
                <a:cxn ang="0">
                  <a:pos x="41" y="322"/>
                </a:cxn>
                <a:cxn ang="0">
                  <a:pos x="35" y="292"/>
                </a:cxn>
                <a:cxn ang="0">
                  <a:pos x="40" y="280"/>
                </a:cxn>
                <a:cxn ang="0">
                  <a:pos x="32" y="250"/>
                </a:cxn>
                <a:cxn ang="0">
                  <a:pos x="42" y="210"/>
                </a:cxn>
                <a:cxn ang="0">
                  <a:pos x="62" y="178"/>
                </a:cxn>
                <a:cxn ang="0">
                  <a:pos x="64" y="152"/>
                </a:cxn>
                <a:cxn ang="0">
                  <a:pos x="80" y="80"/>
                </a:cxn>
                <a:cxn ang="0">
                  <a:pos x="102" y="32"/>
                </a:cxn>
                <a:cxn ang="0">
                  <a:pos x="126" y="13"/>
                </a:cxn>
                <a:cxn ang="0">
                  <a:pos x="154" y="0"/>
                </a:cxn>
                <a:cxn ang="0">
                  <a:pos x="144" y="52"/>
                </a:cxn>
                <a:cxn ang="0">
                  <a:pos x="139" y="77"/>
                </a:cxn>
                <a:cxn ang="0">
                  <a:pos x="133" y="110"/>
                </a:cxn>
                <a:cxn ang="0">
                  <a:pos x="147" y="151"/>
                </a:cxn>
                <a:cxn ang="0">
                  <a:pos x="145" y="196"/>
                </a:cxn>
                <a:cxn ang="0">
                  <a:pos x="157" y="271"/>
                </a:cxn>
                <a:cxn ang="0">
                  <a:pos x="176" y="332"/>
                </a:cxn>
                <a:cxn ang="0">
                  <a:pos x="206" y="383"/>
                </a:cxn>
                <a:cxn ang="0">
                  <a:pos x="232" y="403"/>
                </a:cxn>
                <a:cxn ang="0">
                  <a:pos x="235" y="390"/>
                </a:cxn>
                <a:cxn ang="0">
                  <a:pos x="244" y="380"/>
                </a:cxn>
                <a:cxn ang="0">
                  <a:pos x="248" y="360"/>
                </a:cxn>
                <a:cxn ang="0">
                  <a:pos x="259" y="347"/>
                </a:cxn>
                <a:cxn ang="0">
                  <a:pos x="276" y="337"/>
                </a:cxn>
                <a:cxn ang="0">
                  <a:pos x="292" y="333"/>
                </a:cxn>
                <a:cxn ang="0">
                  <a:pos x="307" y="334"/>
                </a:cxn>
                <a:cxn ang="0">
                  <a:pos x="324" y="340"/>
                </a:cxn>
                <a:cxn ang="0">
                  <a:pos x="336" y="782"/>
                </a:cxn>
                <a:cxn ang="0">
                  <a:pos x="323" y="789"/>
                </a:cxn>
                <a:cxn ang="0">
                  <a:pos x="304" y="801"/>
                </a:cxn>
                <a:cxn ang="0">
                  <a:pos x="285" y="804"/>
                </a:cxn>
                <a:cxn ang="0">
                  <a:pos x="266" y="773"/>
                </a:cxn>
                <a:cxn ang="0">
                  <a:pos x="248" y="769"/>
                </a:cxn>
                <a:cxn ang="0">
                  <a:pos x="231" y="772"/>
                </a:cxn>
                <a:cxn ang="0">
                  <a:pos x="213" y="767"/>
                </a:cxn>
                <a:cxn ang="0">
                  <a:pos x="175" y="766"/>
                </a:cxn>
                <a:cxn ang="0">
                  <a:pos x="124" y="770"/>
                </a:cxn>
                <a:cxn ang="0">
                  <a:pos x="71" y="769"/>
                </a:cxn>
                <a:cxn ang="0">
                  <a:pos x="41" y="740"/>
                </a:cxn>
                <a:cxn ang="0">
                  <a:pos x="37" y="683"/>
                </a:cxn>
                <a:cxn ang="0">
                  <a:pos x="32" y="665"/>
                </a:cxn>
              </a:cxnLst>
              <a:rect l="0" t="0" r="r" b="b"/>
              <a:pathLst>
                <a:path w="336" h="809">
                  <a:moveTo>
                    <a:pt x="28" y="659"/>
                  </a:moveTo>
                  <a:lnTo>
                    <a:pt x="25" y="655"/>
                  </a:lnTo>
                  <a:lnTo>
                    <a:pt x="19" y="649"/>
                  </a:lnTo>
                  <a:lnTo>
                    <a:pt x="11" y="642"/>
                  </a:lnTo>
                  <a:lnTo>
                    <a:pt x="5" y="636"/>
                  </a:lnTo>
                  <a:lnTo>
                    <a:pt x="4" y="632"/>
                  </a:lnTo>
                  <a:lnTo>
                    <a:pt x="7" y="626"/>
                  </a:lnTo>
                  <a:lnTo>
                    <a:pt x="9" y="621"/>
                  </a:lnTo>
                  <a:lnTo>
                    <a:pt x="10" y="617"/>
                  </a:lnTo>
                  <a:lnTo>
                    <a:pt x="12" y="613"/>
                  </a:lnTo>
                  <a:lnTo>
                    <a:pt x="18" y="610"/>
                  </a:lnTo>
                  <a:lnTo>
                    <a:pt x="23" y="607"/>
                  </a:lnTo>
                  <a:lnTo>
                    <a:pt x="26" y="605"/>
                  </a:lnTo>
                  <a:lnTo>
                    <a:pt x="27" y="602"/>
                  </a:lnTo>
                  <a:lnTo>
                    <a:pt x="27" y="595"/>
                  </a:lnTo>
                  <a:lnTo>
                    <a:pt x="25" y="589"/>
                  </a:lnTo>
                  <a:lnTo>
                    <a:pt x="24" y="585"/>
                  </a:lnTo>
                  <a:lnTo>
                    <a:pt x="20" y="581"/>
                  </a:lnTo>
                  <a:lnTo>
                    <a:pt x="15" y="573"/>
                  </a:lnTo>
                  <a:lnTo>
                    <a:pt x="7" y="565"/>
                  </a:lnTo>
                  <a:lnTo>
                    <a:pt x="1" y="558"/>
                  </a:lnTo>
                  <a:lnTo>
                    <a:pt x="0" y="557"/>
                  </a:lnTo>
                  <a:lnTo>
                    <a:pt x="1" y="557"/>
                  </a:lnTo>
                  <a:lnTo>
                    <a:pt x="3" y="557"/>
                  </a:lnTo>
                  <a:lnTo>
                    <a:pt x="4" y="556"/>
                  </a:lnTo>
                  <a:lnTo>
                    <a:pt x="5" y="549"/>
                  </a:lnTo>
                  <a:lnTo>
                    <a:pt x="7" y="541"/>
                  </a:lnTo>
                  <a:lnTo>
                    <a:pt x="9" y="532"/>
                  </a:lnTo>
                  <a:lnTo>
                    <a:pt x="10" y="527"/>
                  </a:lnTo>
                  <a:lnTo>
                    <a:pt x="10" y="524"/>
                  </a:lnTo>
                  <a:lnTo>
                    <a:pt x="10" y="526"/>
                  </a:lnTo>
                  <a:lnTo>
                    <a:pt x="10" y="527"/>
                  </a:lnTo>
                  <a:lnTo>
                    <a:pt x="10" y="532"/>
                  </a:lnTo>
                  <a:lnTo>
                    <a:pt x="11" y="532"/>
                  </a:lnTo>
                  <a:lnTo>
                    <a:pt x="12" y="535"/>
                  </a:lnTo>
                  <a:lnTo>
                    <a:pt x="15" y="543"/>
                  </a:lnTo>
                  <a:lnTo>
                    <a:pt x="20" y="564"/>
                  </a:lnTo>
                  <a:lnTo>
                    <a:pt x="26" y="584"/>
                  </a:lnTo>
                  <a:lnTo>
                    <a:pt x="30" y="603"/>
                  </a:lnTo>
                  <a:lnTo>
                    <a:pt x="32" y="620"/>
                  </a:lnTo>
                  <a:lnTo>
                    <a:pt x="32" y="596"/>
                  </a:lnTo>
                  <a:lnTo>
                    <a:pt x="28" y="559"/>
                  </a:lnTo>
                  <a:lnTo>
                    <a:pt x="25" y="521"/>
                  </a:lnTo>
                  <a:lnTo>
                    <a:pt x="23" y="496"/>
                  </a:lnTo>
                  <a:lnTo>
                    <a:pt x="24" y="478"/>
                  </a:lnTo>
                  <a:lnTo>
                    <a:pt x="26" y="463"/>
                  </a:lnTo>
                  <a:lnTo>
                    <a:pt x="30" y="450"/>
                  </a:lnTo>
                  <a:lnTo>
                    <a:pt x="35" y="438"/>
                  </a:lnTo>
                  <a:lnTo>
                    <a:pt x="40" y="426"/>
                  </a:lnTo>
                  <a:lnTo>
                    <a:pt x="46" y="416"/>
                  </a:lnTo>
                  <a:lnTo>
                    <a:pt x="51" y="407"/>
                  </a:lnTo>
                  <a:lnTo>
                    <a:pt x="57" y="398"/>
                  </a:lnTo>
                  <a:lnTo>
                    <a:pt x="61" y="386"/>
                  </a:lnTo>
                  <a:lnTo>
                    <a:pt x="61" y="373"/>
                  </a:lnTo>
                  <a:lnTo>
                    <a:pt x="55" y="362"/>
                  </a:lnTo>
                  <a:lnTo>
                    <a:pt x="47" y="355"/>
                  </a:lnTo>
                  <a:lnTo>
                    <a:pt x="42" y="354"/>
                  </a:lnTo>
                  <a:lnTo>
                    <a:pt x="39" y="353"/>
                  </a:lnTo>
                  <a:lnTo>
                    <a:pt x="37" y="350"/>
                  </a:lnTo>
                  <a:lnTo>
                    <a:pt x="37" y="347"/>
                  </a:lnTo>
                  <a:lnTo>
                    <a:pt x="39" y="338"/>
                  </a:lnTo>
                  <a:lnTo>
                    <a:pt x="41" y="322"/>
                  </a:lnTo>
                  <a:lnTo>
                    <a:pt x="40" y="304"/>
                  </a:lnTo>
                  <a:lnTo>
                    <a:pt x="34" y="293"/>
                  </a:lnTo>
                  <a:lnTo>
                    <a:pt x="35" y="292"/>
                  </a:lnTo>
                  <a:lnTo>
                    <a:pt x="37" y="289"/>
                  </a:lnTo>
                  <a:lnTo>
                    <a:pt x="38" y="285"/>
                  </a:lnTo>
                  <a:lnTo>
                    <a:pt x="40" y="280"/>
                  </a:lnTo>
                  <a:lnTo>
                    <a:pt x="40" y="273"/>
                  </a:lnTo>
                  <a:lnTo>
                    <a:pt x="37" y="262"/>
                  </a:lnTo>
                  <a:lnTo>
                    <a:pt x="32" y="250"/>
                  </a:lnTo>
                  <a:lnTo>
                    <a:pt x="27" y="239"/>
                  </a:lnTo>
                  <a:lnTo>
                    <a:pt x="33" y="227"/>
                  </a:lnTo>
                  <a:lnTo>
                    <a:pt x="42" y="210"/>
                  </a:lnTo>
                  <a:lnTo>
                    <a:pt x="51" y="195"/>
                  </a:lnTo>
                  <a:lnTo>
                    <a:pt x="58" y="185"/>
                  </a:lnTo>
                  <a:lnTo>
                    <a:pt x="62" y="178"/>
                  </a:lnTo>
                  <a:lnTo>
                    <a:pt x="63" y="171"/>
                  </a:lnTo>
                  <a:lnTo>
                    <a:pt x="64" y="162"/>
                  </a:lnTo>
                  <a:lnTo>
                    <a:pt x="64" y="152"/>
                  </a:lnTo>
                  <a:lnTo>
                    <a:pt x="65" y="135"/>
                  </a:lnTo>
                  <a:lnTo>
                    <a:pt x="71" y="110"/>
                  </a:lnTo>
                  <a:lnTo>
                    <a:pt x="80" y="80"/>
                  </a:lnTo>
                  <a:lnTo>
                    <a:pt x="89" y="53"/>
                  </a:lnTo>
                  <a:lnTo>
                    <a:pt x="95" y="42"/>
                  </a:lnTo>
                  <a:lnTo>
                    <a:pt x="102" y="32"/>
                  </a:lnTo>
                  <a:lnTo>
                    <a:pt x="109" y="26"/>
                  </a:lnTo>
                  <a:lnTo>
                    <a:pt x="118" y="19"/>
                  </a:lnTo>
                  <a:lnTo>
                    <a:pt x="126" y="13"/>
                  </a:lnTo>
                  <a:lnTo>
                    <a:pt x="136" y="8"/>
                  </a:lnTo>
                  <a:lnTo>
                    <a:pt x="145" y="4"/>
                  </a:lnTo>
                  <a:lnTo>
                    <a:pt x="154" y="0"/>
                  </a:lnTo>
                  <a:lnTo>
                    <a:pt x="148" y="14"/>
                  </a:lnTo>
                  <a:lnTo>
                    <a:pt x="146" y="32"/>
                  </a:lnTo>
                  <a:lnTo>
                    <a:pt x="144" y="52"/>
                  </a:lnTo>
                  <a:lnTo>
                    <a:pt x="144" y="62"/>
                  </a:lnTo>
                  <a:lnTo>
                    <a:pt x="142" y="68"/>
                  </a:lnTo>
                  <a:lnTo>
                    <a:pt x="139" y="77"/>
                  </a:lnTo>
                  <a:lnTo>
                    <a:pt x="136" y="87"/>
                  </a:lnTo>
                  <a:lnTo>
                    <a:pt x="132" y="97"/>
                  </a:lnTo>
                  <a:lnTo>
                    <a:pt x="133" y="110"/>
                  </a:lnTo>
                  <a:lnTo>
                    <a:pt x="138" y="127"/>
                  </a:lnTo>
                  <a:lnTo>
                    <a:pt x="144" y="143"/>
                  </a:lnTo>
                  <a:lnTo>
                    <a:pt x="147" y="151"/>
                  </a:lnTo>
                  <a:lnTo>
                    <a:pt x="147" y="159"/>
                  </a:lnTo>
                  <a:lnTo>
                    <a:pt x="146" y="175"/>
                  </a:lnTo>
                  <a:lnTo>
                    <a:pt x="145" y="196"/>
                  </a:lnTo>
                  <a:lnTo>
                    <a:pt x="145" y="220"/>
                  </a:lnTo>
                  <a:lnTo>
                    <a:pt x="149" y="246"/>
                  </a:lnTo>
                  <a:lnTo>
                    <a:pt x="157" y="271"/>
                  </a:lnTo>
                  <a:lnTo>
                    <a:pt x="165" y="293"/>
                  </a:lnTo>
                  <a:lnTo>
                    <a:pt x="170" y="308"/>
                  </a:lnTo>
                  <a:lnTo>
                    <a:pt x="176" y="332"/>
                  </a:lnTo>
                  <a:lnTo>
                    <a:pt x="184" y="353"/>
                  </a:lnTo>
                  <a:lnTo>
                    <a:pt x="194" y="370"/>
                  </a:lnTo>
                  <a:lnTo>
                    <a:pt x="206" y="383"/>
                  </a:lnTo>
                  <a:lnTo>
                    <a:pt x="216" y="393"/>
                  </a:lnTo>
                  <a:lnTo>
                    <a:pt x="227" y="400"/>
                  </a:lnTo>
                  <a:lnTo>
                    <a:pt x="232" y="403"/>
                  </a:lnTo>
                  <a:lnTo>
                    <a:pt x="236" y="405"/>
                  </a:lnTo>
                  <a:lnTo>
                    <a:pt x="236" y="399"/>
                  </a:lnTo>
                  <a:lnTo>
                    <a:pt x="235" y="390"/>
                  </a:lnTo>
                  <a:lnTo>
                    <a:pt x="232" y="380"/>
                  </a:lnTo>
                  <a:lnTo>
                    <a:pt x="231" y="377"/>
                  </a:lnTo>
                  <a:lnTo>
                    <a:pt x="244" y="380"/>
                  </a:lnTo>
                  <a:lnTo>
                    <a:pt x="244" y="373"/>
                  </a:lnTo>
                  <a:lnTo>
                    <a:pt x="245" y="367"/>
                  </a:lnTo>
                  <a:lnTo>
                    <a:pt x="248" y="360"/>
                  </a:lnTo>
                  <a:lnTo>
                    <a:pt x="252" y="354"/>
                  </a:lnTo>
                  <a:lnTo>
                    <a:pt x="255" y="350"/>
                  </a:lnTo>
                  <a:lnTo>
                    <a:pt x="259" y="347"/>
                  </a:lnTo>
                  <a:lnTo>
                    <a:pt x="265" y="344"/>
                  </a:lnTo>
                  <a:lnTo>
                    <a:pt x="270" y="340"/>
                  </a:lnTo>
                  <a:lnTo>
                    <a:pt x="276" y="337"/>
                  </a:lnTo>
                  <a:lnTo>
                    <a:pt x="282" y="334"/>
                  </a:lnTo>
                  <a:lnTo>
                    <a:pt x="288" y="333"/>
                  </a:lnTo>
                  <a:lnTo>
                    <a:pt x="292" y="333"/>
                  </a:lnTo>
                  <a:lnTo>
                    <a:pt x="297" y="333"/>
                  </a:lnTo>
                  <a:lnTo>
                    <a:pt x="301" y="334"/>
                  </a:lnTo>
                  <a:lnTo>
                    <a:pt x="307" y="334"/>
                  </a:lnTo>
                  <a:lnTo>
                    <a:pt x="313" y="335"/>
                  </a:lnTo>
                  <a:lnTo>
                    <a:pt x="319" y="338"/>
                  </a:lnTo>
                  <a:lnTo>
                    <a:pt x="324" y="340"/>
                  </a:lnTo>
                  <a:lnTo>
                    <a:pt x="330" y="344"/>
                  </a:lnTo>
                  <a:lnTo>
                    <a:pt x="336" y="348"/>
                  </a:lnTo>
                  <a:lnTo>
                    <a:pt x="336" y="782"/>
                  </a:lnTo>
                  <a:lnTo>
                    <a:pt x="334" y="784"/>
                  </a:lnTo>
                  <a:lnTo>
                    <a:pt x="329" y="786"/>
                  </a:lnTo>
                  <a:lnTo>
                    <a:pt x="323" y="789"/>
                  </a:lnTo>
                  <a:lnTo>
                    <a:pt x="318" y="793"/>
                  </a:lnTo>
                  <a:lnTo>
                    <a:pt x="311" y="797"/>
                  </a:lnTo>
                  <a:lnTo>
                    <a:pt x="304" y="801"/>
                  </a:lnTo>
                  <a:lnTo>
                    <a:pt x="297" y="806"/>
                  </a:lnTo>
                  <a:lnTo>
                    <a:pt x="291" y="809"/>
                  </a:lnTo>
                  <a:lnTo>
                    <a:pt x="285" y="804"/>
                  </a:lnTo>
                  <a:lnTo>
                    <a:pt x="277" y="796"/>
                  </a:lnTo>
                  <a:lnTo>
                    <a:pt x="269" y="786"/>
                  </a:lnTo>
                  <a:lnTo>
                    <a:pt x="266" y="773"/>
                  </a:lnTo>
                  <a:lnTo>
                    <a:pt x="263" y="769"/>
                  </a:lnTo>
                  <a:lnTo>
                    <a:pt x="256" y="767"/>
                  </a:lnTo>
                  <a:lnTo>
                    <a:pt x="248" y="769"/>
                  </a:lnTo>
                  <a:lnTo>
                    <a:pt x="242" y="771"/>
                  </a:lnTo>
                  <a:lnTo>
                    <a:pt x="236" y="772"/>
                  </a:lnTo>
                  <a:lnTo>
                    <a:pt x="231" y="772"/>
                  </a:lnTo>
                  <a:lnTo>
                    <a:pt x="225" y="771"/>
                  </a:lnTo>
                  <a:lnTo>
                    <a:pt x="220" y="769"/>
                  </a:lnTo>
                  <a:lnTo>
                    <a:pt x="213" y="767"/>
                  </a:lnTo>
                  <a:lnTo>
                    <a:pt x="202" y="766"/>
                  </a:lnTo>
                  <a:lnTo>
                    <a:pt x="190" y="766"/>
                  </a:lnTo>
                  <a:lnTo>
                    <a:pt x="175" y="766"/>
                  </a:lnTo>
                  <a:lnTo>
                    <a:pt x="159" y="767"/>
                  </a:lnTo>
                  <a:lnTo>
                    <a:pt x="141" y="769"/>
                  </a:lnTo>
                  <a:lnTo>
                    <a:pt x="124" y="770"/>
                  </a:lnTo>
                  <a:lnTo>
                    <a:pt x="107" y="771"/>
                  </a:lnTo>
                  <a:lnTo>
                    <a:pt x="87" y="771"/>
                  </a:lnTo>
                  <a:lnTo>
                    <a:pt x="71" y="769"/>
                  </a:lnTo>
                  <a:lnTo>
                    <a:pt x="58" y="762"/>
                  </a:lnTo>
                  <a:lnTo>
                    <a:pt x="48" y="753"/>
                  </a:lnTo>
                  <a:lnTo>
                    <a:pt x="41" y="740"/>
                  </a:lnTo>
                  <a:lnTo>
                    <a:pt x="37" y="724"/>
                  </a:lnTo>
                  <a:lnTo>
                    <a:pt x="35" y="705"/>
                  </a:lnTo>
                  <a:lnTo>
                    <a:pt x="37" y="683"/>
                  </a:lnTo>
                  <a:lnTo>
                    <a:pt x="37" y="679"/>
                  </a:lnTo>
                  <a:lnTo>
                    <a:pt x="34" y="672"/>
                  </a:lnTo>
                  <a:lnTo>
                    <a:pt x="32" y="665"/>
                  </a:lnTo>
                  <a:lnTo>
                    <a:pt x="28" y="659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4" name="Freeform 72800"/>
            <p:cNvSpPr>
              <a:spLocks noChangeArrowheads="1"/>
            </p:cNvSpPr>
            <p:nvPr/>
          </p:nvSpPr>
          <p:spPr bwMode="auto">
            <a:xfrm>
              <a:off x="3033" y="2420"/>
              <a:ext cx="634" cy="748"/>
            </a:xfrm>
            <a:custGeom>
              <a:avLst/>
              <a:gdLst/>
              <a:ahLst/>
              <a:cxnLst>
                <a:cxn ang="0">
                  <a:pos x="1253" y="9"/>
                </a:cxn>
                <a:cxn ang="0">
                  <a:pos x="1225" y="26"/>
                </a:cxn>
                <a:cxn ang="0">
                  <a:pos x="1210" y="36"/>
                </a:cxn>
                <a:cxn ang="0">
                  <a:pos x="1192" y="47"/>
                </a:cxn>
                <a:cxn ang="0">
                  <a:pos x="1167" y="67"/>
                </a:cxn>
                <a:cxn ang="0">
                  <a:pos x="1149" y="88"/>
                </a:cxn>
                <a:cxn ang="0">
                  <a:pos x="1119" y="97"/>
                </a:cxn>
                <a:cxn ang="0">
                  <a:pos x="1079" y="112"/>
                </a:cxn>
                <a:cxn ang="0">
                  <a:pos x="1035" y="128"/>
                </a:cxn>
                <a:cxn ang="0">
                  <a:pos x="995" y="146"/>
                </a:cxn>
                <a:cxn ang="0">
                  <a:pos x="965" y="163"/>
                </a:cxn>
                <a:cxn ang="0">
                  <a:pos x="928" y="191"/>
                </a:cxn>
                <a:cxn ang="0">
                  <a:pos x="874" y="223"/>
                </a:cxn>
                <a:cxn ang="0">
                  <a:pos x="840" y="245"/>
                </a:cxn>
                <a:cxn ang="0">
                  <a:pos x="826" y="275"/>
                </a:cxn>
                <a:cxn ang="0">
                  <a:pos x="777" y="337"/>
                </a:cxn>
                <a:cxn ang="0">
                  <a:pos x="706" y="437"/>
                </a:cxn>
                <a:cxn ang="0">
                  <a:pos x="665" y="506"/>
                </a:cxn>
                <a:cxn ang="0">
                  <a:pos x="620" y="618"/>
                </a:cxn>
                <a:cxn ang="0">
                  <a:pos x="582" y="718"/>
                </a:cxn>
                <a:cxn ang="0">
                  <a:pos x="541" y="802"/>
                </a:cxn>
                <a:cxn ang="0">
                  <a:pos x="462" y="914"/>
                </a:cxn>
                <a:cxn ang="0">
                  <a:pos x="398" y="1022"/>
                </a:cxn>
                <a:cxn ang="0">
                  <a:pos x="317" y="1074"/>
                </a:cxn>
                <a:cxn ang="0">
                  <a:pos x="213" y="1115"/>
                </a:cxn>
                <a:cxn ang="0">
                  <a:pos x="124" y="1163"/>
                </a:cxn>
                <a:cxn ang="0">
                  <a:pos x="55" y="1223"/>
                </a:cxn>
                <a:cxn ang="0">
                  <a:pos x="12" y="1300"/>
                </a:cxn>
                <a:cxn ang="0">
                  <a:pos x="13" y="1360"/>
                </a:cxn>
                <a:cxn ang="0">
                  <a:pos x="40" y="1360"/>
                </a:cxn>
                <a:cxn ang="0">
                  <a:pos x="55" y="1367"/>
                </a:cxn>
                <a:cxn ang="0">
                  <a:pos x="85" y="1398"/>
                </a:cxn>
                <a:cxn ang="0">
                  <a:pos x="120" y="1429"/>
                </a:cxn>
                <a:cxn ang="0">
                  <a:pos x="161" y="1441"/>
                </a:cxn>
                <a:cxn ang="0">
                  <a:pos x="206" y="1459"/>
                </a:cxn>
                <a:cxn ang="0">
                  <a:pos x="279" y="1488"/>
                </a:cxn>
                <a:cxn ang="0">
                  <a:pos x="364" y="1497"/>
                </a:cxn>
                <a:cxn ang="0">
                  <a:pos x="423" y="1496"/>
                </a:cxn>
                <a:cxn ang="0">
                  <a:pos x="473" y="1492"/>
                </a:cxn>
                <a:cxn ang="0">
                  <a:pos x="517" y="1484"/>
                </a:cxn>
                <a:cxn ang="0">
                  <a:pos x="553" y="1471"/>
                </a:cxn>
                <a:cxn ang="0">
                  <a:pos x="579" y="1449"/>
                </a:cxn>
                <a:cxn ang="0">
                  <a:pos x="594" y="1429"/>
                </a:cxn>
                <a:cxn ang="0">
                  <a:pos x="608" y="1414"/>
                </a:cxn>
                <a:cxn ang="0">
                  <a:pos x="637" y="1403"/>
                </a:cxn>
                <a:cxn ang="0">
                  <a:pos x="684" y="1379"/>
                </a:cxn>
                <a:cxn ang="0">
                  <a:pos x="721" y="1354"/>
                </a:cxn>
                <a:cxn ang="0">
                  <a:pos x="765" y="1314"/>
                </a:cxn>
                <a:cxn ang="0">
                  <a:pos x="825" y="1262"/>
                </a:cxn>
                <a:cxn ang="0">
                  <a:pos x="887" y="1211"/>
                </a:cxn>
                <a:cxn ang="0">
                  <a:pos x="941" y="1170"/>
                </a:cxn>
                <a:cxn ang="0">
                  <a:pos x="981" y="1143"/>
                </a:cxn>
                <a:cxn ang="0">
                  <a:pos x="986" y="1200"/>
                </a:cxn>
                <a:cxn ang="0">
                  <a:pos x="989" y="1427"/>
                </a:cxn>
              </a:cxnLst>
              <a:rect l="0" t="0" r="r" b="b"/>
              <a:pathLst>
                <a:path w="1268" h="1497">
                  <a:moveTo>
                    <a:pt x="1268" y="1427"/>
                  </a:moveTo>
                  <a:lnTo>
                    <a:pt x="1268" y="0"/>
                  </a:lnTo>
                  <a:lnTo>
                    <a:pt x="1253" y="9"/>
                  </a:lnTo>
                  <a:lnTo>
                    <a:pt x="1242" y="14"/>
                  </a:lnTo>
                  <a:lnTo>
                    <a:pt x="1232" y="20"/>
                  </a:lnTo>
                  <a:lnTo>
                    <a:pt x="1225" y="26"/>
                  </a:lnTo>
                  <a:lnTo>
                    <a:pt x="1220" y="29"/>
                  </a:lnTo>
                  <a:lnTo>
                    <a:pt x="1214" y="33"/>
                  </a:lnTo>
                  <a:lnTo>
                    <a:pt x="1210" y="36"/>
                  </a:lnTo>
                  <a:lnTo>
                    <a:pt x="1206" y="38"/>
                  </a:lnTo>
                  <a:lnTo>
                    <a:pt x="1200" y="42"/>
                  </a:lnTo>
                  <a:lnTo>
                    <a:pt x="1192" y="47"/>
                  </a:lnTo>
                  <a:lnTo>
                    <a:pt x="1184" y="53"/>
                  </a:lnTo>
                  <a:lnTo>
                    <a:pt x="1175" y="60"/>
                  </a:lnTo>
                  <a:lnTo>
                    <a:pt x="1167" y="67"/>
                  </a:lnTo>
                  <a:lnTo>
                    <a:pt x="1159" y="75"/>
                  </a:lnTo>
                  <a:lnTo>
                    <a:pt x="1153" y="82"/>
                  </a:lnTo>
                  <a:lnTo>
                    <a:pt x="1149" y="88"/>
                  </a:lnTo>
                  <a:lnTo>
                    <a:pt x="1141" y="90"/>
                  </a:lnTo>
                  <a:lnTo>
                    <a:pt x="1131" y="94"/>
                  </a:lnTo>
                  <a:lnTo>
                    <a:pt x="1119" y="97"/>
                  </a:lnTo>
                  <a:lnTo>
                    <a:pt x="1107" y="102"/>
                  </a:lnTo>
                  <a:lnTo>
                    <a:pt x="1093" y="106"/>
                  </a:lnTo>
                  <a:lnTo>
                    <a:pt x="1079" y="112"/>
                  </a:lnTo>
                  <a:lnTo>
                    <a:pt x="1064" y="117"/>
                  </a:lnTo>
                  <a:lnTo>
                    <a:pt x="1050" y="123"/>
                  </a:lnTo>
                  <a:lnTo>
                    <a:pt x="1035" y="128"/>
                  </a:lnTo>
                  <a:lnTo>
                    <a:pt x="1022" y="134"/>
                  </a:lnTo>
                  <a:lnTo>
                    <a:pt x="1008" y="140"/>
                  </a:lnTo>
                  <a:lnTo>
                    <a:pt x="995" y="146"/>
                  </a:lnTo>
                  <a:lnTo>
                    <a:pt x="984" y="153"/>
                  </a:lnTo>
                  <a:lnTo>
                    <a:pt x="973" y="158"/>
                  </a:lnTo>
                  <a:lnTo>
                    <a:pt x="965" y="163"/>
                  </a:lnTo>
                  <a:lnTo>
                    <a:pt x="958" y="169"/>
                  </a:lnTo>
                  <a:lnTo>
                    <a:pt x="944" y="180"/>
                  </a:lnTo>
                  <a:lnTo>
                    <a:pt x="928" y="191"/>
                  </a:lnTo>
                  <a:lnTo>
                    <a:pt x="910" y="202"/>
                  </a:lnTo>
                  <a:lnTo>
                    <a:pt x="893" y="212"/>
                  </a:lnTo>
                  <a:lnTo>
                    <a:pt x="874" y="223"/>
                  </a:lnTo>
                  <a:lnTo>
                    <a:pt x="859" y="232"/>
                  </a:lnTo>
                  <a:lnTo>
                    <a:pt x="846" y="239"/>
                  </a:lnTo>
                  <a:lnTo>
                    <a:pt x="840" y="245"/>
                  </a:lnTo>
                  <a:lnTo>
                    <a:pt x="833" y="255"/>
                  </a:lnTo>
                  <a:lnTo>
                    <a:pt x="828" y="267"/>
                  </a:lnTo>
                  <a:lnTo>
                    <a:pt x="826" y="275"/>
                  </a:lnTo>
                  <a:lnTo>
                    <a:pt x="825" y="278"/>
                  </a:lnTo>
                  <a:lnTo>
                    <a:pt x="802" y="305"/>
                  </a:lnTo>
                  <a:lnTo>
                    <a:pt x="777" y="337"/>
                  </a:lnTo>
                  <a:lnTo>
                    <a:pt x="753" y="370"/>
                  </a:lnTo>
                  <a:lnTo>
                    <a:pt x="729" y="404"/>
                  </a:lnTo>
                  <a:lnTo>
                    <a:pt x="706" y="437"/>
                  </a:lnTo>
                  <a:lnTo>
                    <a:pt x="688" y="466"/>
                  </a:lnTo>
                  <a:lnTo>
                    <a:pt x="673" y="490"/>
                  </a:lnTo>
                  <a:lnTo>
                    <a:pt x="665" y="506"/>
                  </a:lnTo>
                  <a:lnTo>
                    <a:pt x="648" y="544"/>
                  </a:lnTo>
                  <a:lnTo>
                    <a:pt x="633" y="581"/>
                  </a:lnTo>
                  <a:lnTo>
                    <a:pt x="620" y="618"/>
                  </a:lnTo>
                  <a:lnTo>
                    <a:pt x="607" y="653"/>
                  </a:lnTo>
                  <a:lnTo>
                    <a:pt x="594" y="687"/>
                  </a:lnTo>
                  <a:lnTo>
                    <a:pt x="582" y="718"/>
                  </a:lnTo>
                  <a:lnTo>
                    <a:pt x="570" y="747"/>
                  </a:lnTo>
                  <a:lnTo>
                    <a:pt x="559" y="772"/>
                  </a:lnTo>
                  <a:lnTo>
                    <a:pt x="541" y="802"/>
                  </a:lnTo>
                  <a:lnTo>
                    <a:pt x="517" y="837"/>
                  </a:lnTo>
                  <a:lnTo>
                    <a:pt x="491" y="875"/>
                  </a:lnTo>
                  <a:lnTo>
                    <a:pt x="462" y="914"/>
                  </a:lnTo>
                  <a:lnTo>
                    <a:pt x="435" y="952"/>
                  </a:lnTo>
                  <a:lnTo>
                    <a:pt x="413" y="989"/>
                  </a:lnTo>
                  <a:lnTo>
                    <a:pt x="398" y="1022"/>
                  </a:lnTo>
                  <a:lnTo>
                    <a:pt x="393" y="1050"/>
                  </a:lnTo>
                  <a:lnTo>
                    <a:pt x="355" y="1062"/>
                  </a:lnTo>
                  <a:lnTo>
                    <a:pt x="317" y="1074"/>
                  </a:lnTo>
                  <a:lnTo>
                    <a:pt x="281" y="1087"/>
                  </a:lnTo>
                  <a:lnTo>
                    <a:pt x="246" y="1101"/>
                  </a:lnTo>
                  <a:lnTo>
                    <a:pt x="213" y="1115"/>
                  </a:lnTo>
                  <a:lnTo>
                    <a:pt x="181" y="1129"/>
                  </a:lnTo>
                  <a:lnTo>
                    <a:pt x="152" y="1146"/>
                  </a:lnTo>
                  <a:lnTo>
                    <a:pt x="124" y="1163"/>
                  </a:lnTo>
                  <a:lnTo>
                    <a:pt x="98" y="1181"/>
                  </a:lnTo>
                  <a:lnTo>
                    <a:pt x="76" y="1201"/>
                  </a:lnTo>
                  <a:lnTo>
                    <a:pt x="55" y="1223"/>
                  </a:lnTo>
                  <a:lnTo>
                    <a:pt x="38" y="1247"/>
                  </a:lnTo>
                  <a:lnTo>
                    <a:pt x="23" y="1272"/>
                  </a:lnTo>
                  <a:lnTo>
                    <a:pt x="12" y="1300"/>
                  </a:lnTo>
                  <a:lnTo>
                    <a:pt x="5" y="1330"/>
                  </a:lnTo>
                  <a:lnTo>
                    <a:pt x="0" y="1362"/>
                  </a:lnTo>
                  <a:lnTo>
                    <a:pt x="13" y="1360"/>
                  </a:lnTo>
                  <a:lnTo>
                    <a:pt x="23" y="1359"/>
                  </a:lnTo>
                  <a:lnTo>
                    <a:pt x="32" y="1359"/>
                  </a:lnTo>
                  <a:lnTo>
                    <a:pt x="40" y="1360"/>
                  </a:lnTo>
                  <a:lnTo>
                    <a:pt x="46" y="1361"/>
                  </a:lnTo>
                  <a:lnTo>
                    <a:pt x="51" y="1363"/>
                  </a:lnTo>
                  <a:lnTo>
                    <a:pt x="55" y="1367"/>
                  </a:lnTo>
                  <a:lnTo>
                    <a:pt x="59" y="1370"/>
                  </a:lnTo>
                  <a:lnTo>
                    <a:pt x="73" y="1385"/>
                  </a:lnTo>
                  <a:lnTo>
                    <a:pt x="85" y="1398"/>
                  </a:lnTo>
                  <a:lnTo>
                    <a:pt x="97" y="1411"/>
                  </a:lnTo>
                  <a:lnTo>
                    <a:pt x="108" y="1421"/>
                  </a:lnTo>
                  <a:lnTo>
                    <a:pt x="120" y="1429"/>
                  </a:lnTo>
                  <a:lnTo>
                    <a:pt x="132" y="1435"/>
                  </a:lnTo>
                  <a:lnTo>
                    <a:pt x="145" y="1439"/>
                  </a:lnTo>
                  <a:lnTo>
                    <a:pt x="161" y="1441"/>
                  </a:lnTo>
                  <a:lnTo>
                    <a:pt x="173" y="1443"/>
                  </a:lnTo>
                  <a:lnTo>
                    <a:pt x="188" y="1450"/>
                  </a:lnTo>
                  <a:lnTo>
                    <a:pt x="206" y="1459"/>
                  </a:lnTo>
                  <a:lnTo>
                    <a:pt x="227" y="1468"/>
                  </a:lnTo>
                  <a:lnTo>
                    <a:pt x="251" y="1479"/>
                  </a:lnTo>
                  <a:lnTo>
                    <a:pt x="279" y="1488"/>
                  </a:lnTo>
                  <a:lnTo>
                    <a:pt x="309" y="1495"/>
                  </a:lnTo>
                  <a:lnTo>
                    <a:pt x="343" y="1497"/>
                  </a:lnTo>
                  <a:lnTo>
                    <a:pt x="364" y="1497"/>
                  </a:lnTo>
                  <a:lnTo>
                    <a:pt x="385" y="1497"/>
                  </a:lnTo>
                  <a:lnTo>
                    <a:pt x="403" y="1497"/>
                  </a:lnTo>
                  <a:lnTo>
                    <a:pt x="423" y="1496"/>
                  </a:lnTo>
                  <a:lnTo>
                    <a:pt x="440" y="1496"/>
                  </a:lnTo>
                  <a:lnTo>
                    <a:pt x="457" y="1495"/>
                  </a:lnTo>
                  <a:lnTo>
                    <a:pt x="473" y="1492"/>
                  </a:lnTo>
                  <a:lnTo>
                    <a:pt x="489" y="1490"/>
                  </a:lnTo>
                  <a:lnTo>
                    <a:pt x="504" y="1488"/>
                  </a:lnTo>
                  <a:lnTo>
                    <a:pt x="517" y="1484"/>
                  </a:lnTo>
                  <a:lnTo>
                    <a:pt x="531" y="1481"/>
                  </a:lnTo>
                  <a:lnTo>
                    <a:pt x="542" y="1476"/>
                  </a:lnTo>
                  <a:lnTo>
                    <a:pt x="553" y="1471"/>
                  </a:lnTo>
                  <a:lnTo>
                    <a:pt x="563" y="1465"/>
                  </a:lnTo>
                  <a:lnTo>
                    <a:pt x="571" y="1457"/>
                  </a:lnTo>
                  <a:lnTo>
                    <a:pt x="579" y="1449"/>
                  </a:lnTo>
                  <a:lnTo>
                    <a:pt x="585" y="1442"/>
                  </a:lnTo>
                  <a:lnTo>
                    <a:pt x="590" y="1435"/>
                  </a:lnTo>
                  <a:lnTo>
                    <a:pt x="594" y="1429"/>
                  </a:lnTo>
                  <a:lnTo>
                    <a:pt x="599" y="1423"/>
                  </a:lnTo>
                  <a:lnTo>
                    <a:pt x="603" y="1419"/>
                  </a:lnTo>
                  <a:lnTo>
                    <a:pt x="608" y="1414"/>
                  </a:lnTo>
                  <a:lnTo>
                    <a:pt x="614" y="1411"/>
                  </a:lnTo>
                  <a:lnTo>
                    <a:pt x="621" y="1408"/>
                  </a:lnTo>
                  <a:lnTo>
                    <a:pt x="637" y="1403"/>
                  </a:lnTo>
                  <a:lnTo>
                    <a:pt x="653" y="1397"/>
                  </a:lnTo>
                  <a:lnTo>
                    <a:pt x="669" y="1389"/>
                  </a:lnTo>
                  <a:lnTo>
                    <a:pt x="684" y="1379"/>
                  </a:lnTo>
                  <a:lnTo>
                    <a:pt x="698" y="1371"/>
                  </a:lnTo>
                  <a:lnTo>
                    <a:pt x="711" y="1362"/>
                  </a:lnTo>
                  <a:lnTo>
                    <a:pt x="721" y="1354"/>
                  </a:lnTo>
                  <a:lnTo>
                    <a:pt x="729" y="1347"/>
                  </a:lnTo>
                  <a:lnTo>
                    <a:pt x="746" y="1331"/>
                  </a:lnTo>
                  <a:lnTo>
                    <a:pt x="765" y="1314"/>
                  </a:lnTo>
                  <a:lnTo>
                    <a:pt x="784" y="1297"/>
                  </a:lnTo>
                  <a:lnTo>
                    <a:pt x="804" y="1279"/>
                  </a:lnTo>
                  <a:lnTo>
                    <a:pt x="825" y="1262"/>
                  </a:lnTo>
                  <a:lnTo>
                    <a:pt x="845" y="1245"/>
                  </a:lnTo>
                  <a:lnTo>
                    <a:pt x="866" y="1227"/>
                  </a:lnTo>
                  <a:lnTo>
                    <a:pt x="887" y="1211"/>
                  </a:lnTo>
                  <a:lnTo>
                    <a:pt x="906" y="1196"/>
                  </a:lnTo>
                  <a:lnTo>
                    <a:pt x="925" y="1182"/>
                  </a:lnTo>
                  <a:lnTo>
                    <a:pt x="941" y="1170"/>
                  </a:lnTo>
                  <a:lnTo>
                    <a:pt x="957" y="1159"/>
                  </a:lnTo>
                  <a:lnTo>
                    <a:pt x="970" y="1150"/>
                  </a:lnTo>
                  <a:lnTo>
                    <a:pt x="981" y="1143"/>
                  </a:lnTo>
                  <a:lnTo>
                    <a:pt x="989" y="1138"/>
                  </a:lnTo>
                  <a:lnTo>
                    <a:pt x="995" y="1135"/>
                  </a:lnTo>
                  <a:lnTo>
                    <a:pt x="986" y="1200"/>
                  </a:lnTo>
                  <a:lnTo>
                    <a:pt x="980" y="1276"/>
                  </a:lnTo>
                  <a:lnTo>
                    <a:pt x="981" y="1355"/>
                  </a:lnTo>
                  <a:lnTo>
                    <a:pt x="989" y="1427"/>
                  </a:lnTo>
                  <a:lnTo>
                    <a:pt x="1268" y="1427"/>
                  </a:lnTo>
                  <a:close/>
                </a:path>
              </a:pathLst>
            </a:custGeom>
            <a:solidFill>
              <a:srgbClr val="E2F7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5" name="Freeform 72801"/>
            <p:cNvSpPr>
              <a:spLocks noChangeArrowheads="1"/>
            </p:cNvSpPr>
            <p:nvPr/>
          </p:nvSpPr>
          <p:spPr bwMode="auto">
            <a:xfrm>
              <a:off x="3635" y="2418"/>
              <a:ext cx="33" cy="22"/>
            </a:xfrm>
            <a:custGeom>
              <a:avLst/>
              <a:gdLst/>
              <a:ahLst/>
              <a:cxnLst>
                <a:cxn ang="0">
                  <a:pos x="2" y="45"/>
                </a:cxn>
                <a:cxn ang="0">
                  <a:pos x="2" y="45"/>
                </a:cxn>
                <a:cxn ang="0">
                  <a:pos x="8" y="43"/>
                </a:cxn>
                <a:cxn ang="0">
                  <a:pos x="11" y="39"/>
                </a:cxn>
                <a:cxn ang="0">
                  <a:pos x="17" y="36"/>
                </a:cxn>
                <a:cxn ang="0">
                  <a:pos x="23" y="32"/>
                </a:cxn>
                <a:cxn ang="0">
                  <a:pos x="30" y="27"/>
                </a:cxn>
                <a:cxn ang="0">
                  <a:pos x="38" y="21"/>
                </a:cxn>
                <a:cxn ang="0">
                  <a:pos x="49" y="15"/>
                </a:cxn>
                <a:cxn ang="0">
                  <a:pos x="64" y="7"/>
                </a:cxn>
                <a:cxn ang="0">
                  <a:pos x="62" y="0"/>
                </a:cxn>
                <a:cxn ang="0">
                  <a:pos x="47" y="8"/>
                </a:cxn>
                <a:cxn ang="0">
                  <a:pos x="35" y="14"/>
                </a:cxn>
                <a:cxn ang="0">
                  <a:pos x="25" y="20"/>
                </a:cxn>
                <a:cxn ang="0">
                  <a:pos x="18" y="25"/>
                </a:cxn>
                <a:cxn ang="0">
                  <a:pos x="12" y="29"/>
                </a:cxn>
                <a:cxn ang="0">
                  <a:pos x="7" y="32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45"/>
                </a:cxn>
              </a:cxnLst>
              <a:rect l="0" t="0" r="r" b="b"/>
              <a:pathLst>
                <a:path w="64" h="45">
                  <a:moveTo>
                    <a:pt x="2" y="45"/>
                  </a:move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2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6" name="Freeform 72802"/>
            <p:cNvSpPr>
              <a:spLocks noChangeArrowheads="1"/>
            </p:cNvSpPr>
            <p:nvPr/>
          </p:nvSpPr>
          <p:spPr bwMode="auto">
            <a:xfrm>
              <a:off x="3606" y="2437"/>
              <a:ext cx="30" cy="28"/>
            </a:xfrm>
            <a:custGeom>
              <a:avLst/>
              <a:gdLst/>
              <a:ahLst/>
              <a:cxnLst>
                <a:cxn ang="0">
                  <a:pos x="5" y="56"/>
                </a:cxn>
                <a:cxn ang="0">
                  <a:pos x="7" y="54"/>
                </a:cxn>
                <a:cxn ang="0">
                  <a:pos x="10" y="50"/>
                </a:cxn>
                <a:cxn ang="0">
                  <a:pos x="15" y="43"/>
                </a:cxn>
                <a:cxn ang="0">
                  <a:pos x="23" y="35"/>
                </a:cxn>
                <a:cxn ang="0">
                  <a:pos x="31" y="29"/>
                </a:cxn>
                <a:cxn ang="0">
                  <a:pos x="40" y="22"/>
                </a:cxn>
                <a:cxn ang="0">
                  <a:pos x="48" y="15"/>
                </a:cxn>
                <a:cxn ang="0">
                  <a:pos x="56" y="10"/>
                </a:cxn>
                <a:cxn ang="0">
                  <a:pos x="61" y="7"/>
                </a:cxn>
                <a:cxn ang="0">
                  <a:pos x="59" y="0"/>
                </a:cxn>
                <a:cxn ang="0">
                  <a:pos x="52" y="3"/>
                </a:cxn>
                <a:cxn ang="0">
                  <a:pos x="44" y="8"/>
                </a:cxn>
                <a:cxn ang="0">
                  <a:pos x="36" y="15"/>
                </a:cxn>
                <a:cxn ang="0">
                  <a:pos x="26" y="22"/>
                </a:cxn>
                <a:cxn ang="0">
                  <a:pos x="18" y="30"/>
                </a:cxn>
                <a:cxn ang="0">
                  <a:pos x="10" y="38"/>
                </a:cxn>
                <a:cxn ang="0">
                  <a:pos x="3" y="45"/>
                </a:cxn>
                <a:cxn ang="0">
                  <a:pos x="0" y="52"/>
                </a:cxn>
                <a:cxn ang="0">
                  <a:pos x="2" y="50"/>
                </a:cxn>
                <a:cxn ang="0">
                  <a:pos x="0" y="52"/>
                </a:cxn>
                <a:cxn ang="0">
                  <a:pos x="0" y="55"/>
                </a:cxn>
                <a:cxn ang="0">
                  <a:pos x="2" y="56"/>
                </a:cxn>
                <a:cxn ang="0">
                  <a:pos x="6" y="56"/>
                </a:cxn>
                <a:cxn ang="0">
                  <a:pos x="7" y="54"/>
                </a:cxn>
                <a:cxn ang="0">
                  <a:pos x="5" y="56"/>
                </a:cxn>
              </a:cxnLst>
              <a:rect l="0" t="0" r="r" b="b"/>
              <a:pathLst>
                <a:path w="61" h="56">
                  <a:moveTo>
                    <a:pt x="5" y="56"/>
                  </a:moveTo>
                  <a:lnTo>
                    <a:pt x="7" y="54"/>
                  </a:lnTo>
                  <a:lnTo>
                    <a:pt x="10" y="50"/>
                  </a:lnTo>
                  <a:lnTo>
                    <a:pt x="15" y="43"/>
                  </a:lnTo>
                  <a:lnTo>
                    <a:pt x="23" y="35"/>
                  </a:lnTo>
                  <a:lnTo>
                    <a:pt x="31" y="29"/>
                  </a:lnTo>
                  <a:lnTo>
                    <a:pt x="40" y="22"/>
                  </a:lnTo>
                  <a:lnTo>
                    <a:pt x="48" y="15"/>
                  </a:lnTo>
                  <a:lnTo>
                    <a:pt x="56" y="10"/>
                  </a:lnTo>
                  <a:lnTo>
                    <a:pt x="61" y="7"/>
                  </a:lnTo>
                  <a:lnTo>
                    <a:pt x="59" y="0"/>
                  </a:lnTo>
                  <a:lnTo>
                    <a:pt x="52" y="3"/>
                  </a:lnTo>
                  <a:lnTo>
                    <a:pt x="44" y="8"/>
                  </a:lnTo>
                  <a:lnTo>
                    <a:pt x="36" y="15"/>
                  </a:lnTo>
                  <a:lnTo>
                    <a:pt x="26" y="22"/>
                  </a:lnTo>
                  <a:lnTo>
                    <a:pt x="18" y="30"/>
                  </a:lnTo>
                  <a:lnTo>
                    <a:pt x="10" y="38"/>
                  </a:lnTo>
                  <a:lnTo>
                    <a:pt x="3" y="45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2" y="56"/>
                  </a:lnTo>
                  <a:lnTo>
                    <a:pt x="6" y="56"/>
                  </a:lnTo>
                  <a:lnTo>
                    <a:pt x="7" y="54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7" name="Freeform 72803"/>
            <p:cNvSpPr>
              <a:spLocks noChangeArrowheads="1"/>
            </p:cNvSpPr>
            <p:nvPr/>
          </p:nvSpPr>
          <p:spPr bwMode="auto">
            <a:xfrm>
              <a:off x="3511" y="2462"/>
              <a:ext cx="97" cy="43"/>
            </a:xfrm>
            <a:custGeom>
              <a:avLst/>
              <a:gdLst/>
              <a:ahLst/>
              <a:cxnLst>
                <a:cxn ang="0">
                  <a:pos x="5" y="86"/>
                </a:cxn>
                <a:cxn ang="0">
                  <a:pos x="5" y="86"/>
                </a:cxn>
                <a:cxn ang="0">
                  <a:pos x="11" y="81"/>
                </a:cxn>
                <a:cxn ang="0">
                  <a:pos x="18" y="77"/>
                </a:cxn>
                <a:cxn ang="0">
                  <a:pos x="30" y="71"/>
                </a:cxn>
                <a:cxn ang="0">
                  <a:pos x="40" y="64"/>
                </a:cxn>
                <a:cxn ang="0">
                  <a:pos x="53" y="58"/>
                </a:cxn>
                <a:cxn ang="0">
                  <a:pos x="67" y="53"/>
                </a:cxn>
                <a:cxn ang="0">
                  <a:pos x="81" y="47"/>
                </a:cxn>
                <a:cxn ang="0">
                  <a:pos x="95" y="41"/>
                </a:cxn>
                <a:cxn ang="0">
                  <a:pos x="109" y="35"/>
                </a:cxn>
                <a:cxn ang="0">
                  <a:pos x="124" y="31"/>
                </a:cxn>
                <a:cxn ang="0">
                  <a:pos x="138" y="25"/>
                </a:cxn>
                <a:cxn ang="0">
                  <a:pos x="152" y="20"/>
                </a:cxn>
                <a:cxn ang="0">
                  <a:pos x="165" y="16"/>
                </a:cxn>
                <a:cxn ang="0">
                  <a:pos x="176" y="12"/>
                </a:cxn>
                <a:cxn ang="0">
                  <a:pos x="186" y="9"/>
                </a:cxn>
                <a:cxn ang="0">
                  <a:pos x="195" y="6"/>
                </a:cxn>
                <a:cxn ang="0">
                  <a:pos x="192" y="0"/>
                </a:cxn>
                <a:cxn ang="0">
                  <a:pos x="184" y="2"/>
                </a:cxn>
                <a:cxn ang="0">
                  <a:pos x="174" y="5"/>
                </a:cxn>
                <a:cxn ang="0">
                  <a:pos x="162" y="9"/>
                </a:cxn>
                <a:cxn ang="0">
                  <a:pos x="150" y="13"/>
                </a:cxn>
                <a:cxn ang="0">
                  <a:pos x="136" y="18"/>
                </a:cxn>
                <a:cxn ang="0">
                  <a:pos x="122" y="24"/>
                </a:cxn>
                <a:cxn ang="0">
                  <a:pos x="107" y="28"/>
                </a:cxn>
                <a:cxn ang="0">
                  <a:pos x="93" y="34"/>
                </a:cxn>
                <a:cxn ang="0">
                  <a:pos x="78" y="40"/>
                </a:cxn>
                <a:cxn ang="0">
                  <a:pos x="64" y="46"/>
                </a:cxn>
                <a:cxn ang="0">
                  <a:pos x="51" y="51"/>
                </a:cxn>
                <a:cxn ang="0">
                  <a:pos x="38" y="57"/>
                </a:cxn>
                <a:cxn ang="0">
                  <a:pos x="25" y="64"/>
                </a:cxn>
                <a:cxn ang="0">
                  <a:pos x="16" y="70"/>
                </a:cxn>
                <a:cxn ang="0">
                  <a:pos x="7" y="74"/>
                </a:cxn>
                <a:cxn ang="0">
                  <a:pos x="0" y="81"/>
                </a:cxn>
                <a:cxn ang="0">
                  <a:pos x="0" y="81"/>
                </a:cxn>
                <a:cxn ang="0">
                  <a:pos x="5" y="86"/>
                </a:cxn>
              </a:cxnLst>
              <a:rect l="0" t="0" r="r" b="b"/>
              <a:pathLst>
                <a:path w="195" h="86">
                  <a:moveTo>
                    <a:pt x="5" y="86"/>
                  </a:moveTo>
                  <a:lnTo>
                    <a:pt x="5" y="86"/>
                  </a:lnTo>
                  <a:lnTo>
                    <a:pt x="11" y="81"/>
                  </a:lnTo>
                  <a:lnTo>
                    <a:pt x="18" y="77"/>
                  </a:lnTo>
                  <a:lnTo>
                    <a:pt x="30" y="71"/>
                  </a:lnTo>
                  <a:lnTo>
                    <a:pt x="40" y="64"/>
                  </a:lnTo>
                  <a:lnTo>
                    <a:pt x="53" y="58"/>
                  </a:lnTo>
                  <a:lnTo>
                    <a:pt x="67" y="53"/>
                  </a:lnTo>
                  <a:lnTo>
                    <a:pt x="81" y="47"/>
                  </a:lnTo>
                  <a:lnTo>
                    <a:pt x="95" y="41"/>
                  </a:lnTo>
                  <a:lnTo>
                    <a:pt x="109" y="35"/>
                  </a:lnTo>
                  <a:lnTo>
                    <a:pt x="124" y="31"/>
                  </a:lnTo>
                  <a:lnTo>
                    <a:pt x="138" y="25"/>
                  </a:lnTo>
                  <a:lnTo>
                    <a:pt x="152" y="20"/>
                  </a:lnTo>
                  <a:lnTo>
                    <a:pt x="165" y="16"/>
                  </a:lnTo>
                  <a:lnTo>
                    <a:pt x="176" y="12"/>
                  </a:lnTo>
                  <a:lnTo>
                    <a:pt x="186" y="9"/>
                  </a:lnTo>
                  <a:lnTo>
                    <a:pt x="195" y="6"/>
                  </a:lnTo>
                  <a:lnTo>
                    <a:pt x="192" y="0"/>
                  </a:lnTo>
                  <a:lnTo>
                    <a:pt x="184" y="2"/>
                  </a:lnTo>
                  <a:lnTo>
                    <a:pt x="174" y="5"/>
                  </a:lnTo>
                  <a:lnTo>
                    <a:pt x="162" y="9"/>
                  </a:lnTo>
                  <a:lnTo>
                    <a:pt x="150" y="13"/>
                  </a:lnTo>
                  <a:lnTo>
                    <a:pt x="136" y="18"/>
                  </a:lnTo>
                  <a:lnTo>
                    <a:pt x="122" y="24"/>
                  </a:lnTo>
                  <a:lnTo>
                    <a:pt x="107" y="28"/>
                  </a:lnTo>
                  <a:lnTo>
                    <a:pt x="93" y="34"/>
                  </a:lnTo>
                  <a:lnTo>
                    <a:pt x="78" y="40"/>
                  </a:lnTo>
                  <a:lnTo>
                    <a:pt x="64" y="46"/>
                  </a:lnTo>
                  <a:lnTo>
                    <a:pt x="51" y="51"/>
                  </a:lnTo>
                  <a:lnTo>
                    <a:pt x="38" y="57"/>
                  </a:lnTo>
                  <a:lnTo>
                    <a:pt x="25" y="64"/>
                  </a:lnTo>
                  <a:lnTo>
                    <a:pt x="16" y="70"/>
                  </a:lnTo>
                  <a:lnTo>
                    <a:pt x="7" y="74"/>
                  </a:lnTo>
                  <a:lnTo>
                    <a:pt x="0" y="81"/>
                  </a:lnTo>
                  <a:lnTo>
                    <a:pt x="5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8" name="Freeform 72804"/>
            <p:cNvSpPr>
              <a:spLocks noChangeArrowheads="1"/>
            </p:cNvSpPr>
            <p:nvPr/>
          </p:nvSpPr>
          <p:spPr bwMode="auto">
            <a:xfrm>
              <a:off x="3452" y="2503"/>
              <a:ext cx="61" cy="40"/>
            </a:xfrm>
            <a:custGeom>
              <a:avLst/>
              <a:gdLst/>
              <a:ahLst/>
              <a:cxnLst>
                <a:cxn ang="0">
                  <a:pos x="5" y="81"/>
                </a:cxn>
                <a:cxn ang="0">
                  <a:pos x="5" y="81"/>
                </a:cxn>
                <a:cxn ang="0">
                  <a:pos x="12" y="76"/>
                </a:cxn>
                <a:cxn ang="0">
                  <a:pos x="24" y="69"/>
                </a:cxn>
                <a:cxn ang="0">
                  <a:pos x="39" y="60"/>
                </a:cxn>
                <a:cxn ang="0">
                  <a:pos x="58" y="50"/>
                </a:cxn>
                <a:cxn ang="0">
                  <a:pos x="75" y="40"/>
                </a:cxn>
                <a:cxn ang="0">
                  <a:pos x="94" y="28"/>
                </a:cxn>
                <a:cxn ang="0">
                  <a:pos x="110" y="18"/>
                </a:cxn>
                <a:cxn ang="0">
                  <a:pos x="124" y="5"/>
                </a:cxn>
                <a:cxn ang="0">
                  <a:pos x="119" y="0"/>
                </a:cxn>
                <a:cxn ang="0">
                  <a:pos x="105" y="11"/>
                </a:cxn>
                <a:cxn ang="0">
                  <a:pos x="89" y="21"/>
                </a:cxn>
                <a:cxn ang="0">
                  <a:pos x="71" y="33"/>
                </a:cxn>
                <a:cxn ang="0">
                  <a:pos x="53" y="43"/>
                </a:cxn>
                <a:cxn ang="0">
                  <a:pos x="35" y="53"/>
                </a:cxn>
                <a:cxn ang="0">
                  <a:pos x="20" y="63"/>
                </a:cxn>
                <a:cxn ang="0">
                  <a:pos x="7" y="69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5" y="81"/>
                </a:cxn>
              </a:cxnLst>
              <a:rect l="0" t="0" r="r" b="b"/>
              <a:pathLst>
                <a:path w="124" h="81">
                  <a:moveTo>
                    <a:pt x="5" y="81"/>
                  </a:moveTo>
                  <a:lnTo>
                    <a:pt x="5" y="81"/>
                  </a:lnTo>
                  <a:lnTo>
                    <a:pt x="12" y="76"/>
                  </a:lnTo>
                  <a:lnTo>
                    <a:pt x="24" y="69"/>
                  </a:lnTo>
                  <a:lnTo>
                    <a:pt x="39" y="60"/>
                  </a:lnTo>
                  <a:lnTo>
                    <a:pt x="58" y="50"/>
                  </a:lnTo>
                  <a:lnTo>
                    <a:pt x="75" y="40"/>
                  </a:lnTo>
                  <a:lnTo>
                    <a:pt x="94" y="28"/>
                  </a:lnTo>
                  <a:lnTo>
                    <a:pt x="110" y="18"/>
                  </a:lnTo>
                  <a:lnTo>
                    <a:pt x="124" y="5"/>
                  </a:lnTo>
                  <a:lnTo>
                    <a:pt x="119" y="0"/>
                  </a:lnTo>
                  <a:lnTo>
                    <a:pt x="105" y="11"/>
                  </a:lnTo>
                  <a:lnTo>
                    <a:pt x="89" y="21"/>
                  </a:lnTo>
                  <a:lnTo>
                    <a:pt x="71" y="33"/>
                  </a:lnTo>
                  <a:lnTo>
                    <a:pt x="53" y="43"/>
                  </a:lnTo>
                  <a:lnTo>
                    <a:pt x="35" y="53"/>
                  </a:lnTo>
                  <a:lnTo>
                    <a:pt x="20" y="63"/>
                  </a:lnTo>
                  <a:lnTo>
                    <a:pt x="7" y="69"/>
                  </a:lnTo>
                  <a:lnTo>
                    <a:pt x="0" y="76"/>
                  </a:lnTo>
                  <a:lnTo>
                    <a:pt x="5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" name="Freeform 72805"/>
            <p:cNvSpPr>
              <a:spLocks noChangeArrowheads="1"/>
            </p:cNvSpPr>
            <p:nvPr/>
          </p:nvSpPr>
          <p:spPr bwMode="auto">
            <a:xfrm>
              <a:off x="3444" y="2541"/>
              <a:ext cx="10" cy="19"/>
            </a:xfrm>
            <a:custGeom>
              <a:avLst/>
              <a:gdLst/>
              <a:ahLst/>
              <a:cxnLst>
                <a:cxn ang="0">
                  <a:pos x="7" y="38"/>
                </a:cxn>
                <a:cxn ang="0">
                  <a:pos x="7" y="36"/>
                </a:cxn>
                <a:cxn ang="0">
                  <a:pos x="8" y="34"/>
                </a:cxn>
                <a:cxn ang="0">
                  <a:pos x="11" y="26"/>
                </a:cxn>
                <a:cxn ang="0">
                  <a:pos x="15" y="14"/>
                </a:cxn>
                <a:cxn ang="0">
                  <a:pos x="21" y="5"/>
                </a:cxn>
                <a:cxn ang="0">
                  <a:pos x="16" y="0"/>
                </a:cxn>
                <a:cxn ang="0">
                  <a:pos x="8" y="12"/>
                </a:cxn>
                <a:cxn ang="0">
                  <a:pos x="4" y="23"/>
                </a:cxn>
                <a:cxn ang="0">
                  <a:pos x="1" y="32"/>
                </a:cxn>
                <a:cxn ang="0">
                  <a:pos x="0" y="36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1" y="38"/>
                </a:cxn>
                <a:cxn ang="0">
                  <a:pos x="4" y="40"/>
                </a:cxn>
                <a:cxn ang="0">
                  <a:pos x="6" y="38"/>
                </a:cxn>
                <a:cxn ang="0">
                  <a:pos x="7" y="36"/>
                </a:cxn>
                <a:cxn ang="0">
                  <a:pos x="7" y="38"/>
                </a:cxn>
              </a:cxnLst>
              <a:rect l="0" t="0" r="r" b="b"/>
              <a:pathLst>
                <a:path w="21" h="40">
                  <a:moveTo>
                    <a:pt x="7" y="38"/>
                  </a:moveTo>
                  <a:lnTo>
                    <a:pt x="7" y="36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15" y="14"/>
                  </a:lnTo>
                  <a:lnTo>
                    <a:pt x="21" y="5"/>
                  </a:lnTo>
                  <a:lnTo>
                    <a:pt x="16" y="0"/>
                  </a:lnTo>
                  <a:lnTo>
                    <a:pt x="8" y="12"/>
                  </a:lnTo>
                  <a:lnTo>
                    <a:pt x="4" y="23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1" y="38"/>
                  </a:lnTo>
                  <a:lnTo>
                    <a:pt x="4" y="40"/>
                  </a:lnTo>
                  <a:lnTo>
                    <a:pt x="6" y="38"/>
                  </a:lnTo>
                  <a:lnTo>
                    <a:pt x="7" y="36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0" name="Freeform 72806"/>
            <p:cNvSpPr>
              <a:spLocks noChangeArrowheads="1"/>
            </p:cNvSpPr>
            <p:nvPr/>
          </p:nvSpPr>
          <p:spPr bwMode="auto">
            <a:xfrm>
              <a:off x="3364" y="2557"/>
              <a:ext cx="83" cy="116"/>
            </a:xfrm>
            <a:custGeom>
              <a:avLst/>
              <a:gdLst/>
              <a:ahLst/>
              <a:cxnLst>
                <a:cxn ang="0">
                  <a:pos x="7" y="231"/>
                </a:cxn>
                <a:cxn ang="0">
                  <a:pos x="7" y="231"/>
                </a:cxn>
                <a:cxn ang="0">
                  <a:pos x="15" y="215"/>
                </a:cxn>
                <a:cxn ang="0">
                  <a:pos x="30" y="192"/>
                </a:cxn>
                <a:cxn ang="0">
                  <a:pos x="48" y="163"/>
                </a:cxn>
                <a:cxn ang="0">
                  <a:pos x="71" y="130"/>
                </a:cxn>
                <a:cxn ang="0">
                  <a:pos x="96" y="97"/>
                </a:cxn>
                <a:cxn ang="0">
                  <a:pos x="120" y="63"/>
                </a:cxn>
                <a:cxn ang="0">
                  <a:pos x="144" y="31"/>
                </a:cxn>
                <a:cxn ang="0">
                  <a:pos x="167" y="4"/>
                </a:cxn>
                <a:cxn ang="0">
                  <a:pos x="160" y="0"/>
                </a:cxn>
                <a:cxn ang="0">
                  <a:pos x="137" y="26"/>
                </a:cxn>
                <a:cxn ang="0">
                  <a:pos x="113" y="59"/>
                </a:cxn>
                <a:cxn ang="0">
                  <a:pos x="89" y="92"/>
                </a:cxn>
                <a:cxn ang="0">
                  <a:pos x="65" y="125"/>
                </a:cxn>
                <a:cxn ang="0">
                  <a:pos x="42" y="159"/>
                </a:cxn>
                <a:cxn ang="0">
                  <a:pos x="23" y="188"/>
                </a:cxn>
                <a:cxn ang="0">
                  <a:pos x="8" y="213"/>
                </a:cxn>
                <a:cxn ang="0">
                  <a:pos x="0" y="229"/>
                </a:cxn>
                <a:cxn ang="0">
                  <a:pos x="0" y="229"/>
                </a:cxn>
                <a:cxn ang="0">
                  <a:pos x="7" y="231"/>
                </a:cxn>
              </a:cxnLst>
              <a:rect l="0" t="0" r="r" b="b"/>
              <a:pathLst>
                <a:path w="167" h="231">
                  <a:moveTo>
                    <a:pt x="7" y="231"/>
                  </a:moveTo>
                  <a:lnTo>
                    <a:pt x="7" y="231"/>
                  </a:lnTo>
                  <a:lnTo>
                    <a:pt x="15" y="215"/>
                  </a:lnTo>
                  <a:lnTo>
                    <a:pt x="30" y="192"/>
                  </a:lnTo>
                  <a:lnTo>
                    <a:pt x="48" y="163"/>
                  </a:lnTo>
                  <a:lnTo>
                    <a:pt x="71" y="130"/>
                  </a:lnTo>
                  <a:lnTo>
                    <a:pt x="96" y="97"/>
                  </a:lnTo>
                  <a:lnTo>
                    <a:pt x="120" y="63"/>
                  </a:lnTo>
                  <a:lnTo>
                    <a:pt x="144" y="31"/>
                  </a:lnTo>
                  <a:lnTo>
                    <a:pt x="167" y="4"/>
                  </a:lnTo>
                  <a:lnTo>
                    <a:pt x="160" y="0"/>
                  </a:lnTo>
                  <a:lnTo>
                    <a:pt x="137" y="26"/>
                  </a:lnTo>
                  <a:lnTo>
                    <a:pt x="113" y="59"/>
                  </a:lnTo>
                  <a:lnTo>
                    <a:pt x="89" y="92"/>
                  </a:lnTo>
                  <a:lnTo>
                    <a:pt x="65" y="125"/>
                  </a:lnTo>
                  <a:lnTo>
                    <a:pt x="42" y="159"/>
                  </a:lnTo>
                  <a:lnTo>
                    <a:pt x="23" y="188"/>
                  </a:lnTo>
                  <a:lnTo>
                    <a:pt x="8" y="213"/>
                  </a:lnTo>
                  <a:lnTo>
                    <a:pt x="0" y="229"/>
                  </a:lnTo>
                  <a:lnTo>
                    <a:pt x="7" y="2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1" name="Freeform 72807"/>
            <p:cNvSpPr>
              <a:spLocks noChangeArrowheads="1"/>
            </p:cNvSpPr>
            <p:nvPr/>
          </p:nvSpPr>
          <p:spPr bwMode="auto">
            <a:xfrm>
              <a:off x="3311" y="2672"/>
              <a:ext cx="56" cy="134"/>
            </a:xfrm>
            <a:custGeom>
              <a:avLst/>
              <a:gdLst/>
              <a:ahLst/>
              <a:cxnLst>
                <a:cxn ang="0">
                  <a:pos x="7" y="269"/>
                </a:cxn>
                <a:cxn ang="0">
                  <a:pos x="7" y="269"/>
                </a:cxn>
                <a:cxn ang="0">
                  <a:pos x="19" y="243"/>
                </a:cxn>
                <a:cxn ang="0">
                  <a:pos x="30" y="214"/>
                </a:cxn>
                <a:cxn ang="0">
                  <a:pos x="43" y="183"/>
                </a:cxn>
                <a:cxn ang="0">
                  <a:pos x="55" y="149"/>
                </a:cxn>
                <a:cxn ang="0">
                  <a:pos x="68" y="114"/>
                </a:cxn>
                <a:cxn ang="0">
                  <a:pos x="82" y="77"/>
                </a:cxn>
                <a:cxn ang="0">
                  <a:pos x="97" y="40"/>
                </a:cxn>
                <a:cxn ang="0">
                  <a:pos x="113" y="2"/>
                </a:cxn>
                <a:cxn ang="0">
                  <a:pos x="106" y="0"/>
                </a:cxn>
                <a:cxn ang="0">
                  <a:pos x="90" y="38"/>
                </a:cxn>
                <a:cxn ang="0">
                  <a:pos x="75" y="75"/>
                </a:cxn>
                <a:cxn ang="0">
                  <a:pos x="61" y="112"/>
                </a:cxn>
                <a:cxn ang="0">
                  <a:pos x="48" y="146"/>
                </a:cxn>
                <a:cxn ang="0">
                  <a:pos x="36" y="181"/>
                </a:cxn>
                <a:cxn ang="0">
                  <a:pos x="23" y="212"/>
                </a:cxn>
                <a:cxn ang="0">
                  <a:pos x="12" y="241"/>
                </a:cxn>
                <a:cxn ang="0">
                  <a:pos x="0" y="266"/>
                </a:cxn>
                <a:cxn ang="0">
                  <a:pos x="0" y="266"/>
                </a:cxn>
                <a:cxn ang="0">
                  <a:pos x="7" y="269"/>
                </a:cxn>
              </a:cxnLst>
              <a:rect l="0" t="0" r="r" b="b"/>
              <a:pathLst>
                <a:path w="113" h="269">
                  <a:moveTo>
                    <a:pt x="7" y="269"/>
                  </a:moveTo>
                  <a:lnTo>
                    <a:pt x="7" y="269"/>
                  </a:lnTo>
                  <a:lnTo>
                    <a:pt x="19" y="243"/>
                  </a:lnTo>
                  <a:lnTo>
                    <a:pt x="30" y="214"/>
                  </a:lnTo>
                  <a:lnTo>
                    <a:pt x="43" y="183"/>
                  </a:lnTo>
                  <a:lnTo>
                    <a:pt x="55" y="149"/>
                  </a:lnTo>
                  <a:lnTo>
                    <a:pt x="68" y="114"/>
                  </a:lnTo>
                  <a:lnTo>
                    <a:pt x="82" y="77"/>
                  </a:lnTo>
                  <a:lnTo>
                    <a:pt x="97" y="40"/>
                  </a:lnTo>
                  <a:lnTo>
                    <a:pt x="113" y="2"/>
                  </a:lnTo>
                  <a:lnTo>
                    <a:pt x="106" y="0"/>
                  </a:lnTo>
                  <a:lnTo>
                    <a:pt x="90" y="38"/>
                  </a:lnTo>
                  <a:lnTo>
                    <a:pt x="75" y="75"/>
                  </a:lnTo>
                  <a:lnTo>
                    <a:pt x="61" y="112"/>
                  </a:lnTo>
                  <a:lnTo>
                    <a:pt x="48" y="146"/>
                  </a:lnTo>
                  <a:lnTo>
                    <a:pt x="36" y="181"/>
                  </a:lnTo>
                  <a:lnTo>
                    <a:pt x="23" y="212"/>
                  </a:lnTo>
                  <a:lnTo>
                    <a:pt x="12" y="241"/>
                  </a:lnTo>
                  <a:lnTo>
                    <a:pt x="0" y="266"/>
                  </a:lnTo>
                  <a:lnTo>
                    <a:pt x="7" y="2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2" name="Freeform 72808"/>
            <p:cNvSpPr>
              <a:spLocks noChangeArrowheads="1"/>
            </p:cNvSpPr>
            <p:nvPr/>
          </p:nvSpPr>
          <p:spPr bwMode="auto">
            <a:xfrm>
              <a:off x="3227" y="2805"/>
              <a:ext cx="87" cy="142"/>
            </a:xfrm>
            <a:custGeom>
              <a:avLst/>
              <a:gdLst/>
              <a:ahLst/>
              <a:cxnLst>
                <a:cxn ang="0">
                  <a:pos x="6" y="282"/>
                </a:cxn>
                <a:cxn ang="0">
                  <a:pos x="9" y="279"/>
                </a:cxn>
                <a:cxn ang="0">
                  <a:pos x="14" y="253"/>
                </a:cxn>
                <a:cxn ang="0">
                  <a:pos x="29" y="219"/>
                </a:cxn>
                <a:cxn ang="0">
                  <a:pos x="51" y="183"/>
                </a:cxn>
                <a:cxn ang="0">
                  <a:pos x="77" y="145"/>
                </a:cxn>
                <a:cxn ang="0">
                  <a:pos x="106" y="106"/>
                </a:cxn>
                <a:cxn ang="0">
                  <a:pos x="133" y="68"/>
                </a:cxn>
                <a:cxn ang="0">
                  <a:pos x="157" y="34"/>
                </a:cxn>
                <a:cxn ang="0">
                  <a:pos x="174" y="3"/>
                </a:cxn>
                <a:cxn ang="0">
                  <a:pos x="167" y="0"/>
                </a:cxn>
                <a:cxn ang="0">
                  <a:pos x="150" y="29"/>
                </a:cxn>
                <a:cxn ang="0">
                  <a:pos x="126" y="64"/>
                </a:cxn>
                <a:cxn ang="0">
                  <a:pos x="99" y="102"/>
                </a:cxn>
                <a:cxn ang="0">
                  <a:pos x="70" y="141"/>
                </a:cxn>
                <a:cxn ang="0">
                  <a:pos x="44" y="179"/>
                </a:cxn>
                <a:cxn ang="0">
                  <a:pos x="22" y="217"/>
                </a:cxn>
                <a:cxn ang="0">
                  <a:pos x="7" y="250"/>
                </a:cxn>
                <a:cxn ang="0">
                  <a:pos x="0" y="279"/>
                </a:cxn>
                <a:cxn ang="0">
                  <a:pos x="4" y="276"/>
                </a:cxn>
                <a:cxn ang="0">
                  <a:pos x="0" y="279"/>
                </a:cxn>
                <a:cxn ang="0">
                  <a:pos x="1" y="282"/>
                </a:cxn>
                <a:cxn ang="0">
                  <a:pos x="5" y="284"/>
                </a:cxn>
                <a:cxn ang="0">
                  <a:pos x="8" y="282"/>
                </a:cxn>
                <a:cxn ang="0">
                  <a:pos x="9" y="279"/>
                </a:cxn>
                <a:cxn ang="0">
                  <a:pos x="6" y="282"/>
                </a:cxn>
              </a:cxnLst>
              <a:rect l="0" t="0" r="r" b="b"/>
              <a:pathLst>
                <a:path w="174" h="284">
                  <a:moveTo>
                    <a:pt x="6" y="282"/>
                  </a:moveTo>
                  <a:lnTo>
                    <a:pt x="9" y="279"/>
                  </a:lnTo>
                  <a:lnTo>
                    <a:pt x="14" y="253"/>
                  </a:lnTo>
                  <a:lnTo>
                    <a:pt x="29" y="219"/>
                  </a:lnTo>
                  <a:lnTo>
                    <a:pt x="51" y="183"/>
                  </a:lnTo>
                  <a:lnTo>
                    <a:pt x="77" y="145"/>
                  </a:lnTo>
                  <a:lnTo>
                    <a:pt x="106" y="106"/>
                  </a:lnTo>
                  <a:lnTo>
                    <a:pt x="133" y="68"/>
                  </a:lnTo>
                  <a:lnTo>
                    <a:pt x="157" y="34"/>
                  </a:lnTo>
                  <a:lnTo>
                    <a:pt x="174" y="3"/>
                  </a:lnTo>
                  <a:lnTo>
                    <a:pt x="167" y="0"/>
                  </a:lnTo>
                  <a:lnTo>
                    <a:pt x="150" y="29"/>
                  </a:lnTo>
                  <a:lnTo>
                    <a:pt x="126" y="64"/>
                  </a:lnTo>
                  <a:lnTo>
                    <a:pt x="99" y="102"/>
                  </a:lnTo>
                  <a:lnTo>
                    <a:pt x="70" y="141"/>
                  </a:lnTo>
                  <a:lnTo>
                    <a:pt x="44" y="179"/>
                  </a:lnTo>
                  <a:lnTo>
                    <a:pt x="22" y="217"/>
                  </a:lnTo>
                  <a:lnTo>
                    <a:pt x="7" y="250"/>
                  </a:lnTo>
                  <a:lnTo>
                    <a:pt x="0" y="279"/>
                  </a:lnTo>
                  <a:lnTo>
                    <a:pt x="4" y="276"/>
                  </a:lnTo>
                  <a:lnTo>
                    <a:pt x="0" y="279"/>
                  </a:lnTo>
                  <a:lnTo>
                    <a:pt x="1" y="282"/>
                  </a:lnTo>
                  <a:lnTo>
                    <a:pt x="5" y="284"/>
                  </a:lnTo>
                  <a:lnTo>
                    <a:pt x="8" y="282"/>
                  </a:lnTo>
                  <a:lnTo>
                    <a:pt x="9" y="279"/>
                  </a:lnTo>
                  <a:lnTo>
                    <a:pt x="6" y="2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3" name="Freeform 72809"/>
            <p:cNvSpPr>
              <a:spLocks noChangeArrowheads="1"/>
            </p:cNvSpPr>
            <p:nvPr/>
          </p:nvSpPr>
          <p:spPr bwMode="auto">
            <a:xfrm>
              <a:off x="3031" y="2943"/>
              <a:ext cx="199" cy="159"/>
            </a:xfrm>
            <a:custGeom>
              <a:avLst/>
              <a:gdLst/>
              <a:ahLst/>
              <a:cxnLst>
                <a:cxn ang="0">
                  <a:pos x="3" y="312"/>
                </a:cxn>
                <a:cxn ang="0">
                  <a:pos x="6" y="315"/>
                </a:cxn>
                <a:cxn ang="0">
                  <a:pos x="11" y="283"/>
                </a:cxn>
                <a:cxn ang="0">
                  <a:pos x="18" y="254"/>
                </a:cxn>
                <a:cxn ang="0">
                  <a:pos x="29" y="227"/>
                </a:cxn>
                <a:cxn ang="0">
                  <a:pos x="44" y="202"/>
                </a:cxn>
                <a:cxn ang="0">
                  <a:pos x="62" y="178"/>
                </a:cxn>
                <a:cxn ang="0">
                  <a:pos x="81" y="156"/>
                </a:cxn>
                <a:cxn ang="0">
                  <a:pos x="103" y="138"/>
                </a:cxn>
                <a:cxn ang="0">
                  <a:pos x="130" y="119"/>
                </a:cxn>
                <a:cxn ang="0">
                  <a:pos x="157" y="102"/>
                </a:cxn>
                <a:cxn ang="0">
                  <a:pos x="185" y="86"/>
                </a:cxn>
                <a:cxn ang="0">
                  <a:pos x="217" y="71"/>
                </a:cxn>
                <a:cxn ang="0">
                  <a:pos x="251" y="57"/>
                </a:cxn>
                <a:cxn ang="0">
                  <a:pos x="285" y="43"/>
                </a:cxn>
                <a:cxn ang="0">
                  <a:pos x="321" y="31"/>
                </a:cxn>
                <a:cxn ang="0">
                  <a:pos x="359" y="18"/>
                </a:cxn>
                <a:cxn ang="0">
                  <a:pos x="397" y="6"/>
                </a:cxn>
                <a:cxn ang="0">
                  <a:pos x="395" y="0"/>
                </a:cxn>
                <a:cxn ang="0">
                  <a:pos x="357" y="11"/>
                </a:cxn>
                <a:cxn ang="0">
                  <a:pos x="319" y="24"/>
                </a:cxn>
                <a:cxn ang="0">
                  <a:pos x="283" y="36"/>
                </a:cxn>
                <a:cxn ang="0">
                  <a:pos x="248" y="50"/>
                </a:cxn>
                <a:cxn ang="0">
                  <a:pos x="215" y="64"/>
                </a:cxn>
                <a:cxn ang="0">
                  <a:pos x="183" y="79"/>
                </a:cxn>
                <a:cxn ang="0">
                  <a:pos x="153" y="95"/>
                </a:cxn>
                <a:cxn ang="0">
                  <a:pos x="125" y="112"/>
                </a:cxn>
                <a:cxn ang="0">
                  <a:pos x="99" y="131"/>
                </a:cxn>
                <a:cxn ang="0">
                  <a:pos x="77" y="152"/>
                </a:cxn>
                <a:cxn ang="0">
                  <a:pos x="55" y="174"/>
                </a:cxn>
                <a:cxn ang="0">
                  <a:pos x="38" y="198"/>
                </a:cxn>
                <a:cxn ang="0">
                  <a:pos x="23" y="224"/>
                </a:cxn>
                <a:cxn ang="0">
                  <a:pos x="11" y="252"/>
                </a:cxn>
                <a:cxn ang="0">
                  <a:pos x="4" y="283"/>
                </a:cxn>
                <a:cxn ang="0">
                  <a:pos x="0" y="315"/>
                </a:cxn>
                <a:cxn ang="0">
                  <a:pos x="3" y="319"/>
                </a:cxn>
                <a:cxn ang="0">
                  <a:pos x="0" y="315"/>
                </a:cxn>
                <a:cxn ang="0">
                  <a:pos x="1" y="318"/>
                </a:cxn>
                <a:cxn ang="0">
                  <a:pos x="3" y="319"/>
                </a:cxn>
                <a:cxn ang="0">
                  <a:pos x="5" y="318"/>
                </a:cxn>
                <a:cxn ang="0">
                  <a:pos x="6" y="315"/>
                </a:cxn>
                <a:cxn ang="0">
                  <a:pos x="3" y="312"/>
                </a:cxn>
              </a:cxnLst>
              <a:rect l="0" t="0" r="r" b="b"/>
              <a:pathLst>
                <a:path w="397" h="319">
                  <a:moveTo>
                    <a:pt x="3" y="312"/>
                  </a:moveTo>
                  <a:lnTo>
                    <a:pt x="6" y="315"/>
                  </a:lnTo>
                  <a:lnTo>
                    <a:pt x="11" y="283"/>
                  </a:lnTo>
                  <a:lnTo>
                    <a:pt x="18" y="254"/>
                  </a:lnTo>
                  <a:lnTo>
                    <a:pt x="29" y="227"/>
                  </a:lnTo>
                  <a:lnTo>
                    <a:pt x="44" y="202"/>
                  </a:lnTo>
                  <a:lnTo>
                    <a:pt x="62" y="178"/>
                  </a:lnTo>
                  <a:lnTo>
                    <a:pt x="81" y="156"/>
                  </a:lnTo>
                  <a:lnTo>
                    <a:pt x="103" y="138"/>
                  </a:lnTo>
                  <a:lnTo>
                    <a:pt x="130" y="119"/>
                  </a:lnTo>
                  <a:lnTo>
                    <a:pt x="157" y="102"/>
                  </a:lnTo>
                  <a:lnTo>
                    <a:pt x="185" y="86"/>
                  </a:lnTo>
                  <a:lnTo>
                    <a:pt x="217" y="71"/>
                  </a:lnTo>
                  <a:lnTo>
                    <a:pt x="251" y="57"/>
                  </a:lnTo>
                  <a:lnTo>
                    <a:pt x="285" y="43"/>
                  </a:lnTo>
                  <a:lnTo>
                    <a:pt x="321" y="31"/>
                  </a:lnTo>
                  <a:lnTo>
                    <a:pt x="359" y="18"/>
                  </a:lnTo>
                  <a:lnTo>
                    <a:pt x="397" y="6"/>
                  </a:lnTo>
                  <a:lnTo>
                    <a:pt x="395" y="0"/>
                  </a:lnTo>
                  <a:lnTo>
                    <a:pt x="357" y="11"/>
                  </a:lnTo>
                  <a:lnTo>
                    <a:pt x="319" y="24"/>
                  </a:lnTo>
                  <a:lnTo>
                    <a:pt x="283" y="36"/>
                  </a:lnTo>
                  <a:lnTo>
                    <a:pt x="248" y="50"/>
                  </a:lnTo>
                  <a:lnTo>
                    <a:pt x="215" y="64"/>
                  </a:lnTo>
                  <a:lnTo>
                    <a:pt x="183" y="79"/>
                  </a:lnTo>
                  <a:lnTo>
                    <a:pt x="153" y="95"/>
                  </a:lnTo>
                  <a:lnTo>
                    <a:pt x="125" y="112"/>
                  </a:lnTo>
                  <a:lnTo>
                    <a:pt x="99" y="131"/>
                  </a:lnTo>
                  <a:lnTo>
                    <a:pt x="77" y="152"/>
                  </a:lnTo>
                  <a:lnTo>
                    <a:pt x="55" y="174"/>
                  </a:lnTo>
                  <a:lnTo>
                    <a:pt x="38" y="198"/>
                  </a:lnTo>
                  <a:lnTo>
                    <a:pt x="23" y="224"/>
                  </a:lnTo>
                  <a:lnTo>
                    <a:pt x="11" y="252"/>
                  </a:lnTo>
                  <a:lnTo>
                    <a:pt x="4" y="283"/>
                  </a:lnTo>
                  <a:lnTo>
                    <a:pt x="0" y="315"/>
                  </a:lnTo>
                  <a:lnTo>
                    <a:pt x="3" y="319"/>
                  </a:lnTo>
                  <a:lnTo>
                    <a:pt x="0" y="315"/>
                  </a:lnTo>
                  <a:lnTo>
                    <a:pt x="1" y="318"/>
                  </a:lnTo>
                  <a:lnTo>
                    <a:pt x="3" y="319"/>
                  </a:lnTo>
                  <a:lnTo>
                    <a:pt x="5" y="318"/>
                  </a:lnTo>
                  <a:lnTo>
                    <a:pt x="6" y="315"/>
                  </a:lnTo>
                  <a:lnTo>
                    <a:pt x="3" y="3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4" name="Freeform 72810"/>
            <p:cNvSpPr>
              <a:spLocks noChangeArrowheads="1"/>
            </p:cNvSpPr>
            <p:nvPr/>
          </p:nvSpPr>
          <p:spPr bwMode="auto">
            <a:xfrm>
              <a:off x="3033" y="3097"/>
              <a:ext cx="31" cy="9"/>
            </a:xfrm>
            <a:custGeom>
              <a:avLst/>
              <a:gdLst/>
              <a:ahLst/>
              <a:cxnLst>
                <a:cxn ang="0">
                  <a:pos x="61" y="14"/>
                </a:cxn>
                <a:cxn ang="0">
                  <a:pos x="61" y="14"/>
                </a:cxn>
                <a:cxn ang="0">
                  <a:pos x="58" y="9"/>
                </a:cxn>
                <a:cxn ang="0">
                  <a:pos x="53" y="6"/>
                </a:cxn>
                <a:cxn ang="0">
                  <a:pos x="47" y="4"/>
                </a:cxn>
                <a:cxn ang="0">
                  <a:pos x="40" y="2"/>
                </a:cxn>
                <a:cxn ang="0">
                  <a:pos x="32" y="1"/>
                </a:cxn>
                <a:cxn ang="0">
                  <a:pos x="23" y="0"/>
                </a:cxn>
                <a:cxn ang="0">
                  <a:pos x="13" y="2"/>
                </a:cxn>
                <a:cxn ang="0">
                  <a:pos x="0" y="5"/>
                </a:cxn>
                <a:cxn ang="0">
                  <a:pos x="0" y="12"/>
                </a:cxn>
                <a:cxn ang="0">
                  <a:pos x="13" y="9"/>
                </a:cxn>
                <a:cxn ang="0">
                  <a:pos x="23" y="9"/>
                </a:cxn>
                <a:cxn ang="0">
                  <a:pos x="32" y="8"/>
                </a:cxn>
                <a:cxn ang="0">
                  <a:pos x="40" y="9"/>
                </a:cxn>
                <a:cxn ang="0">
                  <a:pos x="45" y="11"/>
                </a:cxn>
                <a:cxn ang="0">
                  <a:pos x="48" y="13"/>
                </a:cxn>
                <a:cxn ang="0">
                  <a:pos x="53" y="16"/>
                </a:cxn>
                <a:cxn ang="0">
                  <a:pos x="56" y="19"/>
                </a:cxn>
                <a:cxn ang="0">
                  <a:pos x="56" y="19"/>
                </a:cxn>
                <a:cxn ang="0">
                  <a:pos x="61" y="14"/>
                </a:cxn>
              </a:cxnLst>
              <a:rect l="0" t="0" r="r" b="b"/>
              <a:pathLst>
                <a:path w="61" h="19">
                  <a:moveTo>
                    <a:pt x="61" y="14"/>
                  </a:moveTo>
                  <a:lnTo>
                    <a:pt x="61" y="14"/>
                  </a:lnTo>
                  <a:lnTo>
                    <a:pt x="58" y="9"/>
                  </a:lnTo>
                  <a:lnTo>
                    <a:pt x="53" y="6"/>
                  </a:lnTo>
                  <a:lnTo>
                    <a:pt x="47" y="4"/>
                  </a:lnTo>
                  <a:lnTo>
                    <a:pt x="40" y="2"/>
                  </a:lnTo>
                  <a:lnTo>
                    <a:pt x="32" y="1"/>
                  </a:lnTo>
                  <a:lnTo>
                    <a:pt x="23" y="0"/>
                  </a:lnTo>
                  <a:lnTo>
                    <a:pt x="13" y="2"/>
                  </a:lnTo>
                  <a:lnTo>
                    <a:pt x="0" y="5"/>
                  </a:lnTo>
                  <a:lnTo>
                    <a:pt x="0" y="12"/>
                  </a:lnTo>
                  <a:lnTo>
                    <a:pt x="13" y="9"/>
                  </a:lnTo>
                  <a:lnTo>
                    <a:pt x="23" y="9"/>
                  </a:lnTo>
                  <a:lnTo>
                    <a:pt x="32" y="8"/>
                  </a:lnTo>
                  <a:lnTo>
                    <a:pt x="40" y="9"/>
                  </a:lnTo>
                  <a:lnTo>
                    <a:pt x="45" y="11"/>
                  </a:lnTo>
                  <a:lnTo>
                    <a:pt x="48" y="13"/>
                  </a:lnTo>
                  <a:lnTo>
                    <a:pt x="53" y="16"/>
                  </a:lnTo>
                  <a:lnTo>
                    <a:pt x="56" y="19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5" name="Freeform 72811"/>
            <p:cNvSpPr>
              <a:spLocks noChangeArrowheads="1"/>
            </p:cNvSpPr>
            <p:nvPr/>
          </p:nvSpPr>
          <p:spPr bwMode="auto">
            <a:xfrm>
              <a:off x="3061" y="3103"/>
              <a:ext cx="53" cy="39"/>
            </a:xfrm>
            <a:custGeom>
              <a:avLst/>
              <a:gdLst/>
              <a:ahLst/>
              <a:cxnLst>
                <a:cxn ang="0">
                  <a:pos x="105" y="68"/>
                </a:cxn>
                <a:cxn ang="0">
                  <a:pos x="105" y="68"/>
                </a:cxn>
                <a:cxn ang="0">
                  <a:pos x="89" y="68"/>
                </a:cxn>
                <a:cxn ang="0">
                  <a:pos x="78" y="63"/>
                </a:cxn>
                <a:cxn ang="0">
                  <a:pos x="65" y="58"/>
                </a:cxn>
                <a:cxn ang="0">
                  <a:pos x="55" y="50"/>
                </a:cxn>
                <a:cxn ang="0">
                  <a:pos x="43" y="40"/>
                </a:cxn>
                <a:cxn ang="0">
                  <a:pos x="32" y="28"/>
                </a:cxn>
                <a:cxn ang="0">
                  <a:pos x="19" y="15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14" y="20"/>
                </a:cxn>
                <a:cxn ang="0">
                  <a:pos x="27" y="32"/>
                </a:cxn>
                <a:cxn ang="0">
                  <a:pos x="38" y="45"/>
                </a:cxn>
                <a:cxn ang="0">
                  <a:pos x="50" y="56"/>
                </a:cxn>
                <a:cxn ang="0">
                  <a:pos x="63" y="64"/>
                </a:cxn>
                <a:cxn ang="0">
                  <a:pos x="75" y="70"/>
                </a:cxn>
                <a:cxn ang="0">
                  <a:pos x="89" y="75"/>
                </a:cxn>
                <a:cxn ang="0">
                  <a:pos x="105" y="77"/>
                </a:cxn>
                <a:cxn ang="0">
                  <a:pos x="105" y="77"/>
                </a:cxn>
                <a:cxn ang="0">
                  <a:pos x="105" y="68"/>
                </a:cxn>
              </a:cxnLst>
              <a:rect l="0" t="0" r="r" b="b"/>
              <a:pathLst>
                <a:path w="105" h="77">
                  <a:moveTo>
                    <a:pt x="105" y="68"/>
                  </a:moveTo>
                  <a:lnTo>
                    <a:pt x="105" y="68"/>
                  </a:lnTo>
                  <a:lnTo>
                    <a:pt x="89" y="68"/>
                  </a:lnTo>
                  <a:lnTo>
                    <a:pt x="78" y="63"/>
                  </a:lnTo>
                  <a:lnTo>
                    <a:pt x="65" y="58"/>
                  </a:lnTo>
                  <a:lnTo>
                    <a:pt x="55" y="50"/>
                  </a:lnTo>
                  <a:lnTo>
                    <a:pt x="43" y="40"/>
                  </a:lnTo>
                  <a:lnTo>
                    <a:pt x="32" y="28"/>
                  </a:lnTo>
                  <a:lnTo>
                    <a:pt x="19" y="15"/>
                  </a:lnTo>
                  <a:lnTo>
                    <a:pt x="5" y="0"/>
                  </a:lnTo>
                  <a:lnTo>
                    <a:pt x="0" y="5"/>
                  </a:lnTo>
                  <a:lnTo>
                    <a:pt x="14" y="20"/>
                  </a:lnTo>
                  <a:lnTo>
                    <a:pt x="27" y="32"/>
                  </a:lnTo>
                  <a:lnTo>
                    <a:pt x="38" y="45"/>
                  </a:lnTo>
                  <a:lnTo>
                    <a:pt x="50" y="56"/>
                  </a:lnTo>
                  <a:lnTo>
                    <a:pt x="63" y="64"/>
                  </a:lnTo>
                  <a:lnTo>
                    <a:pt x="75" y="70"/>
                  </a:lnTo>
                  <a:lnTo>
                    <a:pt x="89" y="75"/>
                  </a:lnTo>
                  <a:lnTo>
                    <a:pt x="105" y="77"/>
                  </a:lnTo>
                  <a:lnTo>
                    <a:pt x="105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6" name="Freeform 72812"/>
            <p:cNvSpPr>
              <a:spLocks noChangeArrowheads="1"/>
            </p:cNvSpPr>
            <p:nvPr/>
          </p:nvSpPr>
          <p:spPr bwMode="auto">
            <a:xfrm>
              <a:off x="3114" y="3137"/>
              <a:ext cx="91" cy="33"/>
            </a:xfrm>
            <a:custGeom>
              <a:avLst/>
              <a:gdLst/>
              <a:ahLst/>
              <a:cxnLst>
                <a:cxn ang="0">
                  <a:pos x="182" y="56"/>
                </a:cxn>
                <a:cxn ang="0">
                  <a:pos x="182" y="56"/>
                </a:cxn>
                <a:cxn ang="0">
                  <a:pos x="148" y="55"/>
                </a:cxn>
                <a:cxn ang="0">
                  <a:pos x="119" y="48"/>
                </a:cxn>
                <a:cxn ang="0">
                  <a:pos x="91" y="39"/>
                </a:cxn>
                <a:cxn ang="0">
                  <a:pos x="67" y="29"/>
                </a:cxn>
                <a:cxn ang="0">
                  <a:pos x="46" y="20"/>
                </a:cxn>
                <a:cxn ang="0">
                  <a:pos x="28" y="10"/>
                </a:cxn>
                <a:cxn ang="0">
                  <a:pos x="13" y="3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11" y="10"/>
                </a:cxn>
                <a:cxn ang="0">
                  <a:pos x="26" y="17"/>
                </a:cxn>
                <a:cxn ang="0">
                  <a:pos x="44" y="26"/>
                </a:cxn>
                <a:cxn ang="0">
                  <a:pos x="65" y="36"/>
                </a:cxn>
                <a:cxn ang="0">
                  <a:pos x="89" y="46"/>
                </a:cxn>
                <a:cxn ang="0">
                  <a:pos x="117" y="55"/>
                </a:cxn>
                <a:cxn ang="0">
                  <a:pos x="148" y="62"/>
                </a:cxn>
                <a:cxn ang="0">
                  <a:pos x="182" y="66"/>
                </a:cxn>
                <a:cxn ang="0">
                  <a:pos x="182" y="66"/>
                </a:cxn>
                <a:cxn ang="0">
                  <a:pos x="182" y="56"/>
                </a:cxn>
              </a:cxnLst>
              <a:rect l="0" t="0" r="r" b="b"/>
              <a:pathLst>
                <a:path w="182" h="66">
                  <a:moveTo>
                    <a:pt x="182" y="56"/>
                  </a:moveTo>
                  <a:lnTo>
                    <a:pt x="182" y="56"/>
                  </a:lnTo>
                  <a:lnTo>
                    <a:pt x="148" y="55"/>
                  </a:lnTo>
                  <a:lnTo>
                    <a:pt x="119" y="48"/>
                  </a:lnTo>
                  <a:lnTo>
                    <a:pt x="91" y="39"/>
                  </a:lnTo>
                  <a:lnTo>
                    <a:pt x="67" y="29"/>
                  </a:lnTo>
                  <a:lnTo>
                    <a:pt x="46" y="20"/>
                  </a:lnTo>
                  <a:lnTo>
                    <a:pt x="28" y="10"/>
                  </a:lnTo>
                  <a:lnTo>
                    <a:pt x="13" y="3"/>
                  </a:lnTo>
                  <a:lnTo>
                    <a:pt x="0" y="0"/>
                  </a:lnTo>
                  <a:lnTo>
                    <a:pt x="0" y="9"/>
                  </a:lnTo>
                  <a:lnTo>
                    <a:pt x="11" y="10"/>
                  </a:lnTo>
                  <a:lnTo>
                    <a:pt x="26" y="17"/>
                  </a:lnTo>
                  <a:lnTo>
                    <a:pt x="44" y="26"/>
                  </a:lnTo>
                  <a:lnTo>
                    <a:pt x="65" y="36"/>
                  </a:lnTo>
                  <a:lnTo>
                    <a:pt x="89" y="46"/>
                  </a:lnTo>
                  <a:lnTo>
                    <a:pt x="117" y="55"/>
                  </a:lnTo>
                  <a:lnTo>
                    <a:pt x="148" y="62"/>
                  </a:lnTo>
                  <a:lnTo>
                    <a:pt x="182" y="66"/>
                  </a:lnTo>
                  <a:lnTo>
                    <a:pt x="182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7" name="Freeform 72813"/>
            <p:cNvSpPr>
              <a:spLocks noChangeArrowheads="1"/>
            </p:cNvSpPr>
            <p:nvPr/>
          </p:nvSpPr>
          <p:spPr bwMode="auto">
            <a:xfrm>
              <a:off x="3205" y="3143"/>
              <a:ext cx="119" cy="27"/>
            </a:xfrm>
            <a:custGeom>
              <a:avLst/>
              <a:gdLst/>
              <a:ahLst/>
              <a:cxnLst>
                <a:cxn ang="0">
                  <a:pos x="233" y="0"/>
                </a:cxn>
                <a:cxn ang="0">
                  <a:pos x="233" y="0"/>
                </a:cxn>
                <a:cxn ang="0">
                  <a:pos x="226" y="8"/>
                </a:cxn>
                <a:cxn ang="0">
                  <a:pos x="218" y="15"/>
                </a:cxn>
                <a:cxn ang="0">
                  <a:pos x="209" y="21"/>
                </a:cxn>
                <a:cxn ang="0">
                  <a:pos x="198" y="27"/>
                </a:cxn>
                <a:cxn ang="0">
                  <a:pos x="187" y="31"/>
                </a:cxn>
                <a:cxn ang="0">
                  <a:pos x="173" y="35"/>
                </a:cxn>
                <a:cxn ang="0">
                  <a:pos x="161" y="38"/>
                </a:cxn>
                <a:cxn ang="0">
                  <a:pos x="146" y="41"/>
                </a:cxn>
                <a:cxn ang="0">
                  <a:pos x="130" y="43"/>
                </a:cxn>
                <a:cxn ang="0">
                  <a:pos x="114" y="45"/>
                </a:cxn>
                <a:cxn ang="0">
                  <a:pos x="97" y="45"/>
                </a:cxn>
                <a:cxn ang="0">
                  <a:pos x="80" y="45"/>
                </a:cxn>
                <a:cxn ang="0">
                  <a:pos x="60" y="46"/>
                </a:cxn>
                <a:cxn ang="0">
                  <a:pos x="42" y="46"/>
                </a:cxn>
                <a:cxn ang="0">
                  <a:pos x="21" y="46"/>
                </a:cxn>
                <a:cxn ang="0">
                  <a:pos x="0" y="46"/>
                </a:cxn>
                <a:cxn ang="0">
                  <a:pos x="0" y="56"/>
                </a:cxn>
                <a:cxn ang="0">
                  <a:pos x="21" y="56"/>
                </a:cxn>
                <a:cxn ang="0">
                  <a:pos x="42" y="56"/>
                </a:cxn>
                <a:cxn ang="0">
                  <a:pos x="60" y="56"/>
                </a:cxn>
                <a:cxn ang="0">
                  <a:pos x="80" y="54"/>
                </a:cxn>
                <a:cxn ang="0">
                  <a:pos x="97" y="54"/>
                </a:cxn>
                <a:cxn ang="0">
                  <a:pos x="114" y="52"/>
                </a:cxn>
                <a:cxn ang="0">
                  <a:pos x="130" y="50"/>
                </a:cxn>
                <a:cxn ang="0">
                  <a:pos x="146" y="48"/>
                </a:cxn>
                <a:cxn ang="0">
                  <a:pos x="161" y="45"/>
                </a:cxn>
                <a:cxn ang="0">
                  <a:pos x="175" y="42"/>
                </a:cxn>
                <a:cxn ang="0">
                  <a:pos x="189" y="38"/>
                </a:cxn>
                <a:cxn ang="0">
                  <a:pos x="201" y="34"/>
                </a:cxn>
                <a:cxn ang="0">
                  <a:pos x="211" y="28"/>
                </a:cxn>
                <a:cxn ang="0">
                  <a:pos x="222" y="22"/>
                </a:cxn>
                <a:cxn ang="0">
                  <a:pos x="231" y="13"/>
                </a:cxn>
                <a:cxn ang="0">
                  <a:pos x="240" y="5"/>
                </a:cxn>
                <a:cxn ang="0">
                  <a:pos x="240" y="5"/>
                </a:cxn>
                <a:cxn ang="0">
                  <a:pos x="233" y="0"/>
                </a:cxn>
              </a:cxnLst>
              <a:rect l="0" t="0" r="r" b="b"/>
              <a:pathLst>
                <a:path w="240" h="56">
                  <a:moveTo>
                    <a:pt x="233" y="0"/>
                  </a:moveTo>
                  <a:lnTo>
                    <a:pt x="233" y="0"/>
                  </a:lnTo>
                  <a:lnTo>
                    <a:pt x="226" y="8"/>
                  </a:lnTo>
                  <a:lnTo>
                    <a:pt x="218" y="15"/>
                  </a:lnTo>
                  <a:lnTo>
                    <a:pt x="209" y="21"/>
                  </a:lnTo>
                  <a:lnTo>
                    <a:pt x="198" y="27"/>
                  </a:lnTo>
                  <a:lnTo>
                    <a:pt x="187" y="31"/>
                  </a:lnTo>
                  <a:lnTo>
                    <a:pt x="173" y="35"/>
                  </a:lnTo>
                  <a:lnTo>
                    <a:pt x="161" y="38"/>
                  </a:lnTo>
                  <a:lnTo>
                    <a:pt x="146" y="41"/>
                  </a:lnTo>
                  <a:lnTo>
                    <a:pt x="130" y="43"/>
                  </a:lnTo>
                  <a:lnTo>
                    <a:pt x="114" y="45"/>
                  </a:lnTo>
                  <a:lnTo>
                    <a:pt x="97" y="45"/>
                  </a:lnTo>
                  <a:lnTo>
                    <a:pt x="80" y="45"/>
                  </a:lnTo>
                  <a:lnTo>
                    <a:pt x="60" y="46"/>
                  </a:lnTo>
                  <a:lnTo>
                    <a:pt x="42" y="46"/>
                  </a:lnTo>
                  <a:lnTo>
                    <a:pt x="21" y="46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21" y="56"/>
                  </a:lnTo>
                  <a:lnTo>
                    <a:pt x="42" y="56"/>
                  </a:lnTo>
                  <a:lnTo>
                    <a:pt x="60" y="56"/>
                  </a:lnTo>
                  <a:lnTo>
                    <a:pt x="80" y="54"/>
                  </a:lnTo>
                  <a:lnTo>
                    <a:pt x="97" y="54"/>
                  </a:lnTo>
                  <a:lnTo>
                    <a:pt x="114" y="52"/>
                  </a:lnTo>
                  <a:lnTo>
                    <a:pt x="130" y="50"/>
                  </a:lnTo>
                  <a:lnTo>
                    <a:pt x="146" y="48"/>
                  </a:lnTo>
                  <a:lnTo>
                    <a:pt x="161" y="45"/>
                  </a:lnTo>
                  <a:lnTo>
                    <a:pt x="175" y="42"/>
                  </a:lnTo>
                  <a:lnTo>
                    <a:pt x="189" y="38"/>
                  </a:lnTo>
                  <a:lnTo>
                    <a:pt x="201" y="34"/>
                  </a:lnTo>
                  <a:lnTo>
                    <a:pt x="211" y="28"/>
                  </a:lnTo>
                  <a:lnTo>
                    <a:pt x="222" y="22"/>
                  </a:lnTo>
                  <a:lnTo>
                    <a:pt x="231" y="13"/>
                  </a:lnTo>
                  <a:lnTo>
                    <a:pt x="240" y="5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8" name="Freeform 72814"/>
            <p:cNvSpPr>
              <a:spLocks noChangeArrowheads="1"/>
            </p:cNvSpPr>
            <p:nvPr/>
          </p:nvSpPr>
          <p:spPr bwMode="auto">
            <a:xfrm>
              <a:off x="3321" y="3122"/>
              <a:ext cx="23" cy="23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37" y="2"/>
                </a:cxn>
                <a:cxn ang="0">
                  <a:pos x="30" y="6"/>
                </a:cxn>
                <a:cxn ang="0">
                  <a:pos x="25" y="11"/>
                </a:cxn>
                <a:cxn ang="0">
                  <a:pos x="21" y="16"/>
                </a:cxn>
                <a:cxn ang="0">
                  <a:pos x="15" y="22"/>
                </a:cxn>
                <a:cxn ang="0">
                  <a:pos x="10" y="27"/>
                </a:cxn>
                <a:cxn ang="0">
                  <a:pos x="6" y="34"/>
                </a:cxn>
                <a:cxn ang="0">
                  <a:pos x="0" y="41"/>
                </a:cxn>
                <a:cxn ang="0">
                  <a:pos x="7" y="46"/>
                </a:cxn>
                <a:cxn ang="0">
                  <a:pos x="13" y="39"/>
                </a:cxn>
                <a:cxn ang="0">
                  <a:pos x="17" y="32"/>
                </a:cxn>
                <a:cxn ang="0">
                  <a:pos x="22" y="26"/>
                </a:cxn>
                <a:cxn ang="0">
                  <a:pos x="25" y="21"/>
                </a:cxn>
                <a:cxn ang="0">
                  <a:pos x="30" y="16"/>
                </a:cxn>
                <a:cxn ang="0">
                  <a:pos x="34" y="13"/>
                </a:cxn>
                <a:cxn ang="0">
                  <a:pos x="39" y="9"/>
                </a:cxn>
                <a:cxn ang="0">
                  <a:pos x="46" y="7"/>
                </a:cxn>
                <a:cxn ang="0">
                  <a:pos x="46" y="7"/>
                </a:cxn>
                <a:cxn ang="0">
                  <a:pos x="44" y="0"/>
                </a:cxn>
              </a:cxnLst>
              <a:rect l="0" t="0" r="r" b="b"/>
              <a:pathLst>
                <a:path w="46" h="46">
                  <a:moveTo>
                    <a:pt x="44" y="0"/>
                  </a:moveTo>
                  <a:lnTo>
                    <a:pt x="44" y="0"/>
                  </a:lnTo>
                  <a:lnTo>
                    <a:pt x="37" y="2"/>
                  </a:lnTo>
                  <a:lnTo>
                    <a:pt x="30" y="6"/>
                  </a:lnTo>
                  <a:lnTo>
                    <a:pt x="25" y="11"/>
                  </a:lnTo>
                  <a:lnTo>
                    <a:pt x="21" y="16"/>
                  </a:lnTo>
                  <a:lnTo>
                    <a:pt x="15" y="22"/>
                  </a:lnTo>
                  <a:lnTo>
                    <a:pt x="10" y="27"/>
                  </a:lnTo>
                  <a:lnTo>
                    <a:pt x="6" y="34"/>
                  </a:lnTo>
                  <a:lnTo>
                    <a:pt x="0" y="41"/>
                  </a:lnTo>
                  <a:lnTo>
                    <a:pt x="7" y="46"/>
                  </a:lnTo>
                  <a:lnTo>
                    <a:pt x="13" y="39"/>
                  </a:lnTo>
                  <a:lnTo>
                    <a:pt x="17" y="32"/>
                  </a:lnTo>
                  <a:lnTo>
                    <a:pt x="22" y="26"/>
                  </a:lnTo>
                  <a:lnTo>
                    <a:pt x="25" y="21"/>
                  </a:lnTo>
                  <a:lnTo>
                    <a:pt x="30" y="16"/>
                  </a:lnTo>
                  <a:lnTo>
                    <a:pt x="34" y="13"/>
                  </a:lnTo>
                  <a:lnTo>
                    <a:pt x="39" y="9"/>
                  </a:lnTo>
                  <a:lnTo>
                    <a:pt x="46" y="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9" name="Freeform 72815"/>
            <p:cNvSpPr>
              <a:spLocks noChangeArrowheads="1"/>
            </p:cNvSpPr>
            <p:nvPr/>
          </p:nvSpPr>
          <p:spPr bwMode="auto">
            <a:xfrm>
              <a:off x="3343" y="3092"/>
              <a:ext cx="56" cy="33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0"/>
                </a:cxn>
                <a:cxn ang="0">
                  <a:pos x="99" y="6"/>
                </a:cxn>
                <a:cxn ang="0">
                  <a:pos x="88" y="14"/>
                </a:cxn>
                <a:cxn ang="0">
                  <a:pos x="76" y="23"/>
                </a:cxn>
                <a:cxn ang="0">
                  <a:pos x="62" y="31"/>
                </a:cxn>
                <a:cxn ang="0">
                  <a:pos x="48" y="40"/>
                </a:cxn>
                <a:cxn ang="0">
                  <a:pos x="32" y="48"/>
                </a:cxn>
                <a:cxn ang="0">
                  <a:pos x="16" y="54"/>
                </a:cxn>
                <a:cxn ang="0">
                  <a:pos x="0" y="60"/>
                </a:cxn>
                <a:cxn ang="0">
                  <a:pos x="2" y="67"/>
                </a:cxn>
                <a:cxn ang="0">
                  <a:pos x="18" y="61"/>
                </a:cxn>
                <a:cxn ang="0">
                  <a:pos x="34" y="55"/>
                </a:cxn>
                <a:cxn ang="0">
                  <a:pos x="50" y="47"/>
                </a:cxn>
                <a:cxn ang="0">
                  <a:pos x="66" y="38"/>
                </a:cxn>
                <a:cxn ang="0">
                  <a:pos x="80" y="30"/>
                </a:cxn>
                <a:cxn ang="0">
                  <a:pos x="93" y="21"/>
                </a:cxn>
                <a:cxn ang="0">
                  <a:pos x="103" y="13"/>
                </a:cxn>
                <a:cxn ang="0">
                  <a:pos x="111" y="5"/>
                </a:cxn>
                <a:cxn ang="0">
                  <a:pos x="111" y="5"/>
                </a:cxn>
                <a:cxn ang="0">
                  <a:pos x="107" y="0"/>
                </a:cxn>
              </a:cxnLst>
              <a:rect l="0" t="0" r="r" b="b"/>
              <a:pathLst>
                <a:path w="111" h="67">
                  <a:moveTo>
                    <a:pt x="107" y="0"/>
                  </a:moveTo>
                  <a:lnTo>
                    <a:pt x="107" y="0"/>
                  </a:lnTo>
                  <a:lnTo>
                    <a:pt x="99" y="6"/>
                  </a:lnTo>
                  <a:lnTo>
                    <a:pt x="88" y="14"/>
                  </a:lnTo>
                  <a:lnTo>
                    <a:pt x="76" y="23"/>
                  </a:lnTo>
                  <a:lnTo>
                    <a:pt x="62" y="31"/>
                  </a:lnTo>
                  <a:lnTo>
                    <a:pt x="48" y="40"/>
                  </a:lnTo>
                  <a:lnTo>
                    <a:pt x="32" y="48"/>
                  </a:lnTo>
                  <a:lnTo>
                    <a:pt x="16" y="54"/>
                  </a:lnTo>
                  <a:lnTo>
                    <a:pt x="0" y="60"/>
                  </a:lnTo>
                  <a:lnTo>
                    <a:pt x="2" y="67"/>
                  </a:lnTo>
                  <a:lnTo>
                    <a:pt x="18" y="61"/>
                  </a:lnTo>
                  <a:lnTo>
                    <a:pt x="34" y="55"/>
                  </a:lnTo>
                  <a:lnTo>
                    <a:pt x="50" y="47"/>
                  </a:lnTo>
                  <a:lnTo>
                    <a:pt x="66" y="38"/>
                  </a:lnTo>
                  <a:lnTo>
                    <a:pt x="80" y="30"/>
                  </a:lnTo>
                  <a:lnTo>
                    <a:pt x="93" y="21"/>
                  </a:lnTo>
                  <a:lnTo>
                    <a:pt x="103" y="13"/>
                  </a:lnTo>
                  <a:lnTo>
                    <a:pt x="111" y="5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0" name="Freeform 72816"/>
            <p:cNvSpPr>
              <a:spLocks noChangeArrowheads="1"/>
            </p:cNvSpPr>
            <p:nvPr/>
          </p:nvSpPr>
          <p:spPr bwMode="auto">
            <a:xfrm>
              <a:off x="3396" y="2985"/>
              <a:ext cx="136" cy="109"/>
            </a:xfrm>
            <a:custGeom>
              <a:avLst/>
              <a:gdLst/>
              <a:ahLst/>
              <a:cxnLst>
                <a:cxn ang="0">
                  <a:pos x="272" y="3"/>
                </a:cxn>
                <a:cxn ang="0">
                  <a:pos x="267" y="0"/>
                </a:cxn>
                <a:cxn ang="0">
                  <a:pos x="260" y="2"/>
                </a:cxn>
                <a:cxn ang="0">
                  <a:pos x="252" y="8"/>
                </a:cxn>
                <a:cxn ang="0">
                  <a:pos x="240" y="15"/>
                </a:cxn>
                <a:cxn ang="0">
                  <a:pos x="228" y="24"/>
                </a:cxn>
                <a:cxn ang="0">
                  <a:pos x="212" y="34"/>
                </a:cxn>
                <a:cxn ang="0">
                  <a:pos x="195" y="47"/>
                </a:cxn>
                <a:cxn ang="0">
                  <a:pos x="177" y="61"/>
                </a:cxn>
                <a:cxn ang="0">
                  <a:pos x="157" y="76"/>
                </a:cxn>
                <a:cxn ang="0">
                  <a:pos x="137" y="92"/>
                </a:cxn>
                <a:cxn ang="0">
                  <a:pos x="116" y="109"/>
                </a:cxn>
                <a:cxn ang="0">
                  <a:pos x="95" y="127"/>
                </a:cxn>
                <a:cxn ang="0">
                  <a:pos x="75" y="144"/>
                </a:cxn>
                <a:cxn ang="0">
                  <a:pos x="55" y="161"/>
                </a:cxn>
                <a:cxn ang="0">
                  <a:pos x="35" y="180"/>
                </a:cxn>
                <a:cxn ang="0">
                  <a:pos x="17" y="197"/>
                </a:cxn>
                <a:cxn ang="0">
                  <a:pos x="0" y="213"/>
                </a:cxn>
                <a:cxn ang="0">
                  <a:pos x="4" y="218"/>
                </a:cxn>
                <a:cxn ang="0">
                  <a:pos x="22" y="201"/>
                </a:cxn>
                <a:cxn ang="0">
                  <a:pos x="40" y="184"/>
                </a:cxn>
                <a:cxn ang="0">
                  <a:pos x="60" y="168"/>
                </a:cxn>
                <a:cxn ang="0">
                  <a:pos x="79" y="151"/>
                </a:cxn>
                <a:cxn ang="0">
                  <a:pos x="100" y="133"/>
                </a:cxn>
                <a:cxn ang="0">
                  <a:pos x="121" y="116"/>
                </a:cxn>
                <a:cxn ang="0">
                  <a:pos x="141" y="99"/>
                </a:cxn>
                <a:cxn ang="0">
                  <a:pos x="162" y="83"/>
                </a:cxn>
                <a:cxn ang="0">
                  <a:pos x="182" y="68"/>
                </a:cxn>
                <a:cxn ang="0">
                  <a:pos x="200" y="54"/>
                </a:cxn>
                <a:cxn ang="0">
                  <a:pos x="216" y="41"/>
                </a:cxn>
                <a:cxn ang="0">
                  <a:pos x="232" y="31"/>
                </a:cxn>
                <a:cxn ang="0">
                  <a:pos x="245" y="22"/>
                </a:cxn>
                <a:cxn ang="0">
                  <a:pos x="257" y="15"/>
                </a:cxn>
                <a:cxn ang="0">
                  <a:pos x="265" y="9"/>
                </a:cxn>
                <a:cxn ang="0">
                  <a:pos x="269" y="7"/>
                </a:cxn>
                <a:cxn ang="0">
                  <a:pos x="265" y="3"/>
                </a:cxn>
                <a:cxn ang="0">
                  <a:pos x="269" y="7"/>
                </a:cxn>
                <a:cxn ang="0">
                  <a:pos x="272" y="4"/>
                </a:cxn>
                <a:cxn ang="0">
                  <a:pos x="272" y="2"/>
                </a:cxn>
                <a:cxn ang="0">
                  <a:pos x="270" y="0"/>
                </a:cxn>
                <a:cxn ang="0">
                  <a:pos x="267" y="0"/>
                </a:cxn>
                <a:cxn ang="0">
                  <a:pos x="272" y="3"/>
                </a:cxn>
              </a:cxnLst>
              <a:rect l="0" t="0" r="r" b="b"/>
              <a:pathLst>
                <a:path w="272" h="218">
                  <a:moveTo>
                    <a:pt x="272" y="3"/>
                  </a:moveTo>
                  <a:lnTo>
                    <a:pt x="267" y="0"/>
                  </a:lnTo>
                  <a:lnTo>
                    <a:pt x="260" y="2"/>
                  </a:lnTo>
                  <a:lnTo>
                    <a:pt x="252" y="8"/>
                  </a:lnTo>
                  <a:lnTo>
                    <a:pt x="240" y="15"/>
                  </a:lnTo>
                  <a:lnTo>
                    <a:pt x="228" y="24"/>
                  </a:lnTo>
                  <a:lnTo>
                    <a:pt x="212" y="34"/>
                  </a:lnTo>
                  <a:lnTo>
                    <a:pt x="195" y="47"/>
                  </a:lnTo>
                  <a:lnTo>
                    <a:pt x="177" y="61"/>
                  </a:lnTo>
                  <a:lnTo>
                    <a:pt x="157" y="76"/>
                  </a:lnTo>
                  <a:lnTo>
                    <a:pt x="137" y="92"/>
                  </a:lnTo>
                  <a:lnTo>
                    <a:pt x="116" y="109"/>
                  </a:lnTo>
                  <a:lnTo>
                    <a:pt x="95" y="127"/>
                  </a:lnTo>
                  <a:lnTo>
                    <a:pt x="75" y="144"/>
                  </a:lnTo>
                  <a:lnTo>
                    <a:pt x="55" y="161"/>
                  </a:lnTo>
                  <a:lnTo>
                    <a:pt x="35" y="180"/>
                  </a:lnTo>
                  <a:lnTo>
                    <a:pt x="17" y="197"/>
                  </a:lnTo>
                  <a:lnTo>
                    <a:pt x="0" y="213"/>
                  </a:lnTo>
                  <a:lnTo>
                    <a:pt x="4" y="218"/>
                  </a:lnTo>
                  <a:lnTo>
                    <a:pt x="22" y="201"/>
                  </a:lnTo>
                  <a:lnTo>
                    <a:pt x="40" y="184"/>
                  </a:lnTo>
                  <a:lnTo>
                    <a:pt x="60" y="168"/>
                  </a:lnTo>
                  <a:lnTo>
                    <a:pt x="79" y="151"/>
                  </a:lnTo>
                  <a:lnTo>
                    <a:pt x="100" y="133"/>
                  </a:lnTo>
                  <a:lnTo>
                    <a:pt x="121" y="116"/>
                  </a:lnTo>
                  <a:lnTo>
                    <a:pt x="141" y="99"/>
                  </a:lnTo>
                  <a:lnTo>
                    <a:pt x="162" y="83"/>
                  </a:lnTo>
                  <a:lnTo>
                    <a:pt x="182" y="68"/>
                  </a:lnTo>
                  <a:lnTo>
                    <a:pt x="200" y="54"/>
                  </a:lnTo>
                  <a:lnTo>
                    <a:pt x="216" y="41"/>
                  </a:lnTo>
                  <a:lnTo>
                    <a:pt x="232" y="31"/>
                  </a:lnTo>
                  <a:lnTo>
                    <a:pt x="245" y="22"/>
                  </a:lnTo>
                  <a:lnTo>
                    <a:pt x="257" y="15"/>
                  </a:lnTo>
                  <a:lnTo>
                    <a:pt x="265" y="9"/>
                  </a:lnTo>
                  <a:lnTo>
                    <a:pt x="269" y="7"/>
                  </a:lnTo>
                  <a:lnTo>
                    <a:pt x="265" y="3"/>
                  </a:lnTo>
                  <a:lnTo>
                    <a:pt x="269" y="7"/>
                  </a:lnTo>
                  <a:lnTo>
                    <a:pt x="272" y="4"/>
                  </a:lnTo>
                  <a:lnTo>
                    <a:pt x="272" y="2"/>
                  </a:lnTo>
                  <a:lnTo>
                    <a:pt x="270" y="0"/>
                  </a:lnTo>
                  <a:lnTo>
                    <a:pt x="267" y="0"/>
                  </a:lnTo>
                  <a:lnTo>
                    <a:pt x="27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1" name="Freeform 72817"/>
            <p:cNvSpPr>
              <a:spLocks noChangeArrowheads="1"/>
            </p:cNvSpPr>
            <p:nvPr/>
          </p:nvSpPr>
          <p:spPr bwMode="auto">
            <a:xfrm>
              <a:off x="3521" y="2987"/>
              <a:ext cx="11" cy="148"/>
            </a:xfrm>
            <a:custGeom>
              <a:avLst/>
              <a:gdLst/>
              <a:ahLst/>
              <a:cxnLst>
                <a:cxn ang="0">
                  <a:pos x="12" y="287"/>
                </a:cxn>
                <a:cxn ang="0">
                  <a:pos x="16" y="292"/>
                </a:cxn>
                <a:cxn ang="0">
                  <a:pos x="8" y="220"/>
                </a:cxn>
                <a:cxn ang="0">
                  <a:pos x="7" y="141"/>
                </a:cxn>
                <a:cxn ang="0">
                  <a:pos x="12" y="65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5" y="65"/>
                </a:cxn>
                <a:cxn ang="0">
                  <a:pos x="0" y="141"/>
                </a:cxn>
                <a:cxn ang="0">
                  <a:pos x="1" y="220"/>
                </a:cxn>
                <a:cxn ang="0">
                  <a:pos x="9" y="292"/>
                </a:cxn>
                <a:cxn ang="0">
                  <a:pos x="12" y="296"/>
                </a:cxn>
                <a:cxn ang="0">
                  <a:pos x="9" y="292"/>
                </a:cxn>
                <a:cxn ang="0">
                  <a:pos x="10" y="294"/>
                </a:cxn>
                <a:cxn ang="0">
                  <a:pos x="12" y="295"/>
                </a:cxn>
                <a:cxn ang="0">
                  <a:pos x="15" y="294"/>
                </a:cxn>
                <a:cxn ang="0">
                  <a:pos x="16" y="292"/>
                </a:cxn>
                <a:cxn ang="0">
                  <a:pos x="12" y="287"/>
                </a:cxn>
              </a:cxnLst>
              <a:rect l="0" t="0" r="r" b="b"/>
              <a:pathLst>
                <a:path w="22" h="296">
                  <a:moveTo>
                    <a:pt x="12" y="287"/>
                  </a:moveTo>
                  <a:lnTo>
                    <a:pt x="16" y="292"/>
                  </a:lnTo>
                  <a:lnTo>
                    <a:pt x="8" y="220"/>
                  </a:lnTo>
                  <a:lnTo>
                    <a:pt x="7" y="141"/>
                  </a:lnTo>
                  <a:lnTo>
                    <a:pt x="12" y="65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5" y="65"/>
                  </a:lnTo>
                  <a:lnTo>
                    <a:pt x="0" y="141"/>
                  </a:lnTo>
                  <a:lnTo>
                    <a:pt x="1" y="220"/>
                  </a:lnTo>
                  <a:lnTo>
                    <a:pt x="9" y="292"/>
                  </a:lnTo>
                  <a:lnTo>
                    <a:pt x="12" y="296"/>
                  </a:lnTo>
                  <a:lnTo>
                    <a:pt x="9" y="292"/>
                  </a:lnTo>
                  <a:lnTo>
                    <a:pt x="10" y="294"/>
                  </a:lnTo>
                  <a:lnTo>
                    <a:pt x="12" y="295"/>
                  </a:lnTo>
                  <a:lnTo>
                    <a:pt x="15" y="294"/>
                  </a:lnTo>
                  <a:lnTo>
                    <a:pt x="16" y="292"/>
                  </a:lnTo>
                  <a:lnTo>
                    <a:pt x="12" y="2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2" name="Freeform 72818"/>
            <p:cNvSpPr>
              <a:spLocks noChangeArrowheads="1"/>
            </p:cNvSpPr>
            <p:nvPr/>
          </p:nvSpPr>
          <p:spPr bwMode="auto">
            <a:xfrm>
              <a:off x="3528" y="3131"/>
              <a:ext cx="141" cy="4"/>
            </a:xfrm>
            <a:custGeom>
              <a:avLst/>
              <a:gdLst/>
              <a:ahLst/>
              <a:cxnLst>
                <a:cxn ang="0">
                  <a:pos x="274" y="5"/>
                </a:cxn>
                <a:cxn ang="0">
                  <a:pos x="27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79" y="9"/>
                </a:cxn>
                <a:cxn ang="0">
                  <a:pos x="284" y="5"/>
                </a:cxn>
                <a:cxn ang="0">
                  <a:pos x="279" y="9"/>
                </a:cxn>
                <a:cxn ang="0">
                  <a:pos x="282" y="8"/>
                </a:cxn>
                <a:cxn ang="0">
                  <a:pos x="284" y="5"/>
                </a:cxn>
                <a:cxn ang="0">
                  <a:pos x="282" y="1"/>
                </a:cxn>
                <a:cxn ang="0">
                  <a:pos x="279" y="0"/>
                </a:cxn>
                <a:cxn ang="0">
                  <a:pos x="274" y="5"/>
                </a:cxn>
              </a:cxnLst>
              <a:rect l="0" t="0" r="r" b="b"/>
              <a:pathLst>
                <a:path w="284" h="9">
                  <a:moveTo>
                    <a:pt x="274" y="5"/>
                  </a:moveTo>
                  <a:lnTo>
                    <a:pt x="27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279" y="9"/>
                  </a:lnTo>
                  <a:lnTo>
                    <a:pt x="284" y="5"/>
                  </a:lnTo>
                  <a:lnTo>
                    <a:pt x="279" y="9"/>
                  </a:lnTo>
                  <a:lnTo>
                    <a:pt x="282" y="8"/>
                  </a:lnTo>
                  <a:lnTo>
                    <a:pt x="284" y="5"/>
                  </a:lnTo>
                  <a:lnTo>
                    <a:pt x="282" y="1"/>
                  </a:lnTo>
                  <a:lnTo>
                    <a:pt x="279" y="0"/>
                  </a:lnTo>
                  <a:lnTo>
                    <a:pt x="27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3" name="Freeform 72819"/>
            <p:cNvSpPr>
              <a:spLocks noChangeArrowheads="1"/>
            </p:cNvSpPr>
            <p:nvPr/>
          </p:nvSpPr>
          <p:spPr bwMode="auto">
            <a:xfrm>
              <a:off x="3108" y="2559"/>
              <a:ext cx="448" cy="562"/>
            </a:xfrm>
            <a:custGeom>
              <a:avLst/>
              <a:gdLst/>
              <a:ahLst/>
              <a:cxnLst>
                <a:cxn ang="0">
                  <a:pos x="31" y="1115"/>
                </a:cxn>
                <a:cxn ang="0">
                  <a:pos x="96" y="1125"/>
                </a:cxn>
                <a:cxn ang="0">
                  <a:pos x="157" y="1107"/>
                </a:cxn>
                <a:cxn ang="0">
                  <a:pos x="202" y="1067"/>
                </a:cxn>
                <a:cxn ang="0">
                  <a:pos x="230" y="1067"/>
                </a:cxn>
                <a:cxn ang="0">
                  <a:pos x="253" y="1053"/>
                </a:cxn>
                <a:cxn ang="0">
                  <a:pos x="282" y="1041"/>
                </a:cxn>
                <a:cxn ang="0">
                  <a:pos x="315" y="1024"/>
                </a:cxn>
                <a:cxn ang="0">
                  <a:pos x="342" y="991"/>
                </a:cxn>
                <a:cxn ang="0">
                  <a:pos x="395" y="947"/>
                </a:cxn>
                <a:cxn ang="0">
                  <a:pos x="501" y="874"/>
                </a:cxn>
                <a:cxn ang="0">
                  <a:pos x="577" y="793"/>
                </a:cxn>
                <a:cxn ang="0">
                  <a:pos x="652" y="694"/>
                </a:cxn>
                <a:cxn ang="0">
                  <a:pos x="688" y="653"/>
                </a:cxn>
                <a:cxn ang="0">
                  <a:pos x="720" y="662"/>
                </a:cxn>
                <a:cxn ang="0">
                  <a:pos x="745" y="680"/>
                </a:cxn>
                <a:cxn ang="0">
                  <a:pos x="777" y="657"/>
                </a:cxn>
                <a:cxn ang="0">
                  <a:pos x="791" y="595"/>
                </a:cxn>
                <a:cxn ang="0">
                  <a:pos x="812" y="524"/>
                </a:cxn>
                <a:cxn ang="0">
                  <a:pos x="861" y="402"/>
                </a:cxn>
                <a:cxn ang="0">
                  <a:pos x="896" y="256"/>
                </a:cxn>
                <a:cxn ang="0">
                  <a:pos x="887" y="106"/>
                </a:cxn>
                <a:cxn ang="0">
                  <a:pos x="876" y="68"/>
                </a:cxn>
                <a:cxn ang="0">
                  <a:pos x="866" y="16"/>
                </a:cxn>
                <a:cxn ang="0">
                  <a:pos x="857" y="6"/>
                </a:cxn>
                <a:cxn ang="0">
                  <a:pos x="849" y="66"/>
                </a:cxn>
                <a:cxn ang="0">
                  <a:pos x="798" y="186"/>
                </a:cxn>
                <a:cxn ang="0">
                  <a:pos x="772" y="326"/>
                </a:cxn>
                <a:cxn ang="0">
                  <a:pos x="756" y="336"/>
                </a:cxn>
                <a:cxn ang="0">
                  <a:pos x="725" y="377"/>
                </a:cxn>
                <a:cxn ang="0">
                  <a:pos x="677" y="428"/>
                </a:cxn>
                <a:cxn ang="0">
                  <a:pos x="620" y="480"/>
                </a:cxn>
                <a:cxn ang="0">
                  <a:pos x="567" y="521"/>
                </a:cxn>
                <a:cxn ang="0">
                  <a:pos x="470" y="581"/>
                </a:cxn>
                <a:cxn ang="0">
                  <a:pos x="372" y="637"/>
                </a:cxn>
                <a:cxn ang="0">
                  <a:pos x="300" y="689"/>
                </a:cxn>
                <a:cxn ang="0">
                  <a:pos x="266" y="746"/>
                </a:cxn>
                <a:cxn ang="0">
                  <a:pos x="265" y="841"/>
                </a:cxn>
                <a:cxn ang="0">
                  <a:pos x="239" y="923"/>
                </a:cxn>
                <a:cxn ang="0">
                  <a:pos x="229" y="883"/>
                </a:cxn>
                <a:cxn ang="0">
                  <a:pos x="237" y="836"/>
                </a:cxn>
                <a:cxn ang="0">
                  <a:pos x="215" y="862"/>
                </a:cxn>
                <a:cxn ang="0">
                  <a:pos x="190" y="895"/>
                </a:cxn>
                <a:cxn ang="0">
                  <a:pos x="193" y="845"/>
                </a:cxn>
                <a:cxn ang="0">
                  <a:pos x="136" y="878"/>
                </a:cxn>
                <a:cxn ang="0">
                  <a:pos x="77" y="977"/>
                </a:cxn>
                <a:cxn ang="0">
                  <a:pos x="73" y="929"/>
                </a:cxn>
                <a:cxn ang="0">
                  <a:pos x="116" y="837"/>
                </a:cxn>
                <a:cxn ang="0">
                  <a:pos x="83" y="861"/>
                </a:cxn>
                <a:cxn ang="0">
                  <a:pos x="39" y="923"/>
                </a:cxn>
                <a:cxn ang="0">
                  <a:pos x="14" y="1016"/>
                </a:cxn>
                <a:cxn ang="0">
                  <a:pos x="0" y="1069"/>
                </a:cxn>
              </a:cxnLst>
              <a:rect l="0" t="0" r="r" b="b"/>
              <a:pathLst>
                <a:path w="897" h="1125">
                  <a:moveTo>
                    <a:pt x="0" y="1080"/>
                  </a:moveTo>
                  <a:lnTo>
                    <a:pt x="8" y="1096"/>
                  </a:lnTo>
                  <a:lnTo>
                    <a:pt x="18" y="1107"/>
                  </a:lnTo>
                  <a:lnTo>
                    <a:pt x="31" y="1115"/>
                  </a:lnTo>
                  <a:lnTo>
                    <a:pt x="47" y="1121"/>
                  </a:lnTo>
                  <a:lnTo>
                    <a:pt x="63" y="1124"/>
                  </a:lnTo>
                  <a:lnTo>
                    <a:pt x="80" y="1125"/>
                  </a:lnTo>
                  <a:lnTo>
                    <a:pt x="96" y="1125"/>
                  </a:lnTo>
                  <a:lnTo>
                    <a:pt x="113" y="1125"/>
                  </a:lnTo>
                  <a:lnTo>
                    <a:pt x="128" y="1122"/>
                  </a:lnTo>
                  <a:lnTo>
                    <a:pt x="143" y="1117"/>
                  </a:lnTo>
                  <a:lnTo>
                    <a:pt x="157" y="1107"/>
                  </a:lnTo>
                  <a:lnTo>
                    <a:pt x="171" y="1096"/>
                  </a:lnTo>
                  <a:lnTo>
                    <a:pt x="184" y="1086"/>
                  </a:lnTo>
                  <a:lnTo>
                    <a:pt x="194" y="1075"/>
                  </a:lnTo>
                  <a:lnTo>
                    <a:pt x="202" y="1067"/>
                  </a:lnTo>
                  <a:lnTo>
                    <a:pt x="207" y="1061"/>
                  </a:lnTo>
                  <a:lnTo>
                    <a:pt x="214" y="1059"/>
                  </a:lnTo>
                  <a:lnTo>
                    <a:pt x="222" y="1062"/>
                  </a:lnTo>
                  <a:lnTo>
                    <a:pt x="230" y="1067"/>
                  </a:lnTo>
                  <a:lnTo>
                    <a:pt x="238" y="1065"/>
                  </a:lnTo>
                  <a:lnTo>
                    <a:pt x="243" y="1061"/>
                  </a:lnTo>
                  <a:lnTo>
                    <a:pt x="247" y="1057"/>
                  </a:lnTo>
                  <a:lnTo>
                    <a:pt x="253" y="1053"/>
                  </a:lnTo>
                  <a:lnTo>
                    <a:pt x="260" y="1050"/>
                  </a:lnTo>
                  <a:lnTo>
                    <a:pt x="267" y="1045"/>
                  </a:lnTo>
                  <a:lnTo>
                    <a:pt x="275" y="1043"/>
                  </a:lnTo>
                  <a:lnTo>
                    <a:pt x="282" y="1041"/>
                  </a:lnTo>
                  <a:lnTo>
                    <a:pt x="290" y="1038"/>
                  </a:lnTo>
                  <a:lnTo>
                    <a:pt x="298" y="1036"/>
                  </a:lnTo>
                  <a:lnTo>
                    <a:pt x="307" y="1031"/>
                  </a:lnTo>
                  <a:lnTo>
                    <a:pt x="315" y="1024"/>
                  </a:lnTo>
                  <a:lnTo>
                    <a:pt x="323" y="1016"/>
                  </a:lnTo>
                  <a:lnTo>
                    <a:pt x="330" y="1008"/>
                  </a:lnTo>
                  <a:lnTo>
                    <a:pt x="337" y="999"/>
                  </a:lnTo>
                  <a:lnTo>
                    <a:pt x="342" y="991"/>
                  </a:lnTo>
                  <a:lnTo>
                    <a:pt x="346" y="984"/>
                  </a:lnTo>
                  <a:lnTo>
                    <a:pt x="356" y="976"/>
                  </a:lnTo>
                  <a:lnTo>
                    <a:pt x="372" y="963"/>
                  </a:lnTo>
                  <a:lnTo>
                    <a:pt x="395" y="947"/>
                  </a:lnTo>
                  <a:lnTo>
                    <a:pt x="421" y="929"/>
                  </a:lnTo>
                  <a:lnTo>
                    <a:pt x="450" y="910"/>
                  </a:lnTo>
                  <a:lnTo>
                    <a:pt x="477" y="891"/>
                  </a:lnTo>
                  <a:lnTo>
                    <a:pt x="501" y="874"/>
                  </a:lnTo>
                  <a:lnTo>
                    <a:pt x="519" y="857"/>
                  </a:lnTo>
                  <a:lnTo>
                    <a:pt x="536" y="840"/>
                  </a:lnTo>
                  <a:lnTo>
                    <a:pt x="555" y="818"/>
                  </a:lnTo>
                  <a:lnTo>
                    <a:pt x="577" y="793"/>
                  </a:lnTo>
                  <a:lnTo>
                    <a:pt x="597" y="766"/>
                  </a:lnTo>
                  <a:lnTo>
                    <a:pt x="618" y="740"/>
                  </a:lnTo>
                  <a:lnTo>
                    <a:pt x="637" y="715"/>
                  </a:lnTo>
                  <a:lnTo>
                    <a:pt x="652" y="694"/>
                  </a:lnTo>
                  <a:lnTo>
                    <a:pt x="662" y="677"/>
                  </a:lnTo>
                  <a:lnTo>
                    <a:pt x="670" y="665"/>
                  </a:lnTo>
                  <a:lnTo>
                    <a:pt x="679" y="657"/>
                  </a:lnTo>
                  <a:lnTo>
                    <a:pt x="688" y="653"/>
                  </a:lnTo>
                  <a:lnTo>
                    <a:pt x="698" y="652"/>
                  </a:lnTo>
                  <a:lnTo>
                    <a:pt x="706" y="653"/>
                  </a:lnTo>
                  <a:lnTo>
                    <a:pt x="714" y="657"/>
                  </a:lnTo>
                  <a:lnTo>
                    <a:pt x="720" y="662"/>
                  </a:lnTo>
                  <a:lnTo>
                    <a:pt x="724" y="667"/>
                  </a:lnTo>
                  <a:lnTo>
                    <a:pt x="729" y="673"/>
                  </a:lnTo>
                  <a:lnTo>
                    <a:pt x="736" y="678"/>
                  </a:lnTo>
                  <a:lnTo>
                    <a:pt x="745" y="680"/>
                  </a:lnTo>
                  <a:lnTo>
                    <a:pt x="754" y="679"/>
                  </a:lnTo>
                  <a:lnTo>
                    <a:pt x="763" y="675"/>
                  </a:lnTo>
                  <a:lnTo>
                    <a:pt x="771" y="668"/>
                  </a:lnTo>
                  <a:lnTo>
                    <a:pt x="777" y="657"/>
                  </a:lnTo>
                  <a:lnTo>
                    <a:pt x="782" y="640"/>
                  </a:lnTo>
                  <a:lnTo>
                    <a:pt x="784" y="628"/>
                  </a:lnTo>
                  <a:lnTo>
                    <a:pt x="787" y="612"/>
                  </a:lnTo>
                  <a:lnTo>
                    <a:pt x="791" y="595"/>
                  </a:lnTo>
                  <a:lnTo>
                    <a:pt x="797" y="576"/>
                  </a:lnTo>
                  <a:lnTo>
                    <a:pt x="801" y="557"/>
                  </a:lnTo>
                  <a:lnTo>
                    <a:pt x="807" y="539"/>
                  </a:lnTo>
                  <a:lnTo>
                    <a:pt x="812" y="524"/>
                  </a:lnTo>
                  <a:lnTo>
                    <a:pt x="816" y="513"/>
                  </a:lnTo>
                  <a:lnTo>
                    <a:pt x="832" y="475"/>
                  </a:lnTo>
                  <a:lnTo>
                    <a:pt x="847" y="438"/>
                  </a:lnTo>
                  <a:lnTo>
                    <a:pt x="861" y="402"/>
                  </a:lnTo>
                  <a:lnTo>
                    <a:pt x="874" y="367"/>
                  </a:lnTo>
                  <a:lnTo>
                    <a:pt x="883" y="331"/>
                  </a:lnTo>
                  <a:lnTo>
                    <a:pt x="891" y="295"/>
                  </a:lnTo>
                  <a:lnTo>
                    <a:pt x="896" y="256"/>
                  </a:lnTo>
                  <a:lnTo>
                    <a:pt x="897" y="216"/>
                  </a:lnTo>
                  <a:lnTo>
                    <a:pt x="895" y="180"/>
                  </a:lnTo>
                  <a:lnTo>
                    <a:pt x="891" y="140"/>
                  </a:lnTo>
                  <a:lnTo>
                    <a:pt x="887" y="106"/>
                  </a:lnTo>
                  <a:lnTo>
                    <a:pt x="884" y="86"/>
                  </a:lnTo>
                  <a:lnTo>
                    <a:pt x="883" y="77"/>
                  </a:lnTo>
                  <a:lnTo>
                    <a:pt x="881" y="72"/>
                  </a:lnTo>
                  <a:lnTo>
                    <a:pt x="876" y="68"/>
                  </a:lnTo>
                  <a:lnTo>
                    <a:pt x="870" y="67"/>
                  </a:lnTo>
                  <a:lnTo>
                    <a:pt x="870" y="48"/>
                  </a:lnTo>
                  <a:lnTo>
                    <a:pt x="868" y="30"/>
                  </a:lnTo>
                  <a:lnTo>
                    <a:pt x="866" y="16"/>
                  </a:lnTo>
                  <a:lnTo>
                    <a:pt x="865" y="6"/>
                  </a:lnTo>
                  <a:lnTo>
                    <a:pt x="863" y="0"/>
                  </a:lnTo>
                  <a:lnTo>
                    <a:pt x="860" y="0"/>
                  </a:lnTo>
                  <a:lnTo>
                    <a:pt x="857" y="6"/>
                  </a:lnTo>
                  <a:lnTo>
                    <a:pt x="853" y="16"/>
                  </a:lnTo>
                  <a:lnTo>
                    <a:pt x="852" y="30"/>
                  </a:lnTo>
                  <a:lnTo>
                    <a:pt x="852" y="48"/>
                  </a:lnTo>
                  <a:lnTo>
                    <a:pt x="849" y="66"/>
                  </a:lnTo>
                  <a:lnTo>
                    <a:pt x="839" y="82"/>
                  </a:lnTo>
                  <a:lnTo>
                    <a:pt x="822" y="110"/>
                  </a:lnTo>
                  <a:lnTo>
                    <a:pt x="808" y="147"/>
                  </a:lnTo>
                  <a:lnTo>
                    <a:pt x="798" y="186"/>
                  </a:lnTo>
                  <a:lnTo>
                    <a:pt x="789" y="227"/>
                  </a:lnTo>
                  <a:lnTo>
                    <a:pt x="782" y="266"/>
                  </a:lnTo>
                  <a:lnTo>
                    <a:pt x="777" y="301"/>
                  </a:lnTo>
                  <a:lnTo>
                    <a:pt x="772" y="326"/>
                  </a:lnTo>
                  <a:lnTo>
                    <a:pt x="769" y="340"/>
                  </a:lnTo>
                  <a:lnTo>
                    <a:pt x="766" y="334"/>
                  </a:lnTo>
                  <a:lnTo>
                    <a:pt x="762" y="332"/>
                  </a:lnTo>
                  <a:lnTo>
                    <a:pt x="756" y="336"/>
                  </a:lnTo>
                  <a:lnTo>
                    <a:pt x="749" y="345"/>
                  </a:lnTo>
                  <a:lnTo>
                    <a:pt x="743" y="354"/>
                  </a:lnTo>
                  <a:lnTo>
                    <a:pt x="734" y="365"/>
                  </a:lnTo>
                  <a:lnTo>
                    <a:pt x="725" y="377"/>
                  </a:lnTo>
                  <a:lnTo>
                    <a:pt x="715" y="389"/>
                  </a:lnTo>
                  <a:lnTo>
                    <a:pt x="703" y="401"/>
                  </a:lnTo>
                  <a:lnTo>
                    <a:pt x="691" y="415"/>
                  </a:lnTo>
                  <a:lnTo>
                    <a:pt x="677" y="428"/>
                  </a:lnTo>
                  <a:lnTo>
                    <a:pt x="663" y="442"/>
                  </a:lnTo>
                  <a:lnTo>
                    <a:pt x="649" y="454"/>
                  </a:lnTo>
                  <a:lnTo>
                    <a:pt x="634" y="467"/>
                  </a:lnTo>
                  <a:lnTo>
                    <a:pt x="620" y="480"/>
                  </a:lnTo>
                  <a:lnTo>
                    <a:pt x="607" y="491"/>
                  </a:lnTo>
                  <a:lnTo>
                    <a:pt x="593" y="503"/>
                  </a:lnTo>
                  <a:lnTo>
                    <a:pt x="580" y="513"/>
                  </a:lnTo>
                  <a:lnTo>
                    <a:pt x="567" y="521"/>
                  </a:lnTo>
                  <a:lnTo>
                    <a:pt x="556" y="529"/>
                  </a:lnTo>
                  <a:lnTo>
                    <a:pt x="526" y="548"/>
                  </a:lnTo>
                  <a:lnTo>
                    <a:pt x="497" y="565"/>
                  </a:lnTo>
                  <a:lnTo>
                    <a:pt x="470" y="581"/>
                  </a:lnTo>
                  <a:lnTo>
                    <a:pt x="443" y="596"/>
                  </a:lnTo>
                  <a:lnTo>
                    <a:pt x="418" y="611"/>
                  </a:lnTo>
                  <a:lnTo>
                    <a:pt x="394" y="625"/>
                  </a:lnTo>
                  <a:lnTo>
                    <a:pt x="372" y="637"/>
                  </a:lnTo>
                  <a:lnTo>
                    <a:pt x="351" y="650"/>
                  </a:lnTo>
                  <a:lnTo>
                    <a:pt x="331" y="664"/>
                  </a:lnTo>
                  <a:lnTo>
                    <a:pt x="315" y="677"/>
                  </a:lnTo>
                  <a:lnTo>
                    <a:pt x="300" y="689"/>
                  </a:lnTo>
                  <a:lnTo>
                    <a:pt x="288" y="702"/>
                  </a:lnTo>
                  <a:lnTo>
                    <a:pt x="278" y="716"/>
                  </a:lnTo>
                  <a:lnTo>
                    <a:pt x="270" y="731"/>
                  </a:lnTo>
                  <a:lnTo>
                    <a:pt x="266" y="746"/>
                  </a:lnTo>
                  <a:lnTo>
                    <a:pt x="263" y="762"/>
                  </a:lnTo>
                  <a:lnTo>
                    <a:pt x="265" y="785"/>
                  </a:lnTo>
                  <a:lnTo>
                    <a:pt x="266" y="812"/>
                  </a:lnTo>
                  <a:lnTo>
                    <a:pt x="265" y="841"/>
                  </a:lnTo>
                  <a:lnTo>
                    <a:pt x="257" y="869"/>
                  </a:lnTo>
                  <a:lnTo>
                    <a:pt x="246" y="892"/>
                  </a:lnTo>
                  <a:lnTo>
                    <a:pt x="240" y="909"/>
                  </a:lnTo>
                  <a:lnTo>
                    <a:pt x="239" y="923"/>
                  </a:lnTo>
                  <a:lnTo>
                    <a:pt x="239" y="932"/>
                  </a:lnTo>
                  <a:lnTo>
                    <a:pt x="232" y="917"/>
                  </a:lnTo>
                  <a:lnTo>
                    <a:pt x="228" y="901"/>
                  </a:lnTo>
                  <a:lnTo>
                    <a:pt x="229" y="883"/>
                  </a:lnTo>
                  <a:lnTo>
                    <a:pt x="237" y="864"/>
                  </a:lnTo>
                  <a:lnTo>
                    <a:pt x="239" y="856"/>
                  </a:lnTo>
                  <a:lnTo>
                    <a:pt x="238" y="845"/>
                  </a:lnTo>
                  <a:lnTo>
                    <a:pt x="237" y="836"/>
                  </a:lnTo>
                  <a:lnTo>
                    <a:pt x="236" y="831"/>
                  </a:lnTo>
                  <a:lnTo>
                    <a:pt x="229" y="842"/>
                  </a:lnTo>
                  <a:lnTo>
                    <a:pt x="222" y="853"/>
                  </a:lnTo>
                  <a:lnTo>
                    <a:pt x="215" y="862"/>
                  </a:lnTo>
                  <a:lnTo>
                    <a:pt x="208" y="871"/>
                  </a:lnTo>
                  <a:lnTo>
                    <a:pt x="201" y="879"/>
                  </a:lnTo>
                  <a:lnTo>
                    <a:pt x="196" y="887"/>
                  </a:lnTo>
                  <a:lnTo>
                    <a:pt x="190" y="895"/>
                  </a:lnTo>
                  <a:lnTo>
                    <a:pt x="186" y="902"/>
                  </a:lnTo>
                  <a:lnTo>
                    <a:pt x="184" y="887"/>
                  </a:lnTo>
                  <a:lnTo>
                    <a:pt x="186" y="868"/>
                  </a:lnTo>
                  <a:lnTo>
                    <a:pt x="193" y="845"/>
                  </a:lnTo>
                  <a:lnTo>
                    <a:pt x="204" y="823"/>
                  </a:lnTo>
                  <a:lnTo>
                    <a:pt x="181" y="837"/>
                  </a:lnTo>
                  <a:lnTo>
                    <a:pt x="157" y="855"/>
                  </a:lnTo>
                  <a:lnTo>
                    <a:pt x="136" y="878"/>
                  </a:lnTo>
                  <a:lnTo>
                    <a:pt x="116" y="903"/>
                  </a:lnTo>
                  <a:lnTo>
                    <a:pt x="100" y="929"/>
                  </a:lnTo>
                  <a:lnTo>
                    <a:pt x="86" y="954"/>
                  </a:lnTo>
                  <a:lnTo>
                    <a:pt x="77" y="977"/>
                  </a:lnTo>
                  <a:lnTo>
                    <a:pt x="72" y="998"/>
                  </a:lnTo>
                  <a:lnTo>
                    <a:pt x="69" y="977"/>
                  </a:lnTo>
                  <a:lnTo>
                    <a:pt x="69" y="954"/>
                  </a:lnTo>
                  <a:lnTo>
                    <a:pt x="73" y="929"/>
                  </a:lnTo>
                  <a:lnTo>
                    <a:pt x="81" y="903"/>
                  </a:lnTo>
                  <a:lnTo>
                    <a:pt x="91" y="878"/>
                  </a:lnTo>
                  <a:lnTo>
                    <a:pt x="103" y="856"/>
                  </a:lnTo>
                  <a:lnTo>
                    <a:pt x="116" y="837"/>
                  </a:lnTo>
                  <a:lnTo>
                    <a:pt x="129" y="823"/>
                  </a:lnTo>
                  <a:lnTo>
                    <a:pt x="113" y="833"/>
                  </a:lnTo>
                  <a:lnTo>
                    <a:pt x="98" y="846"/>
                  </a:lnTo>
                  <a:lnTo>
                    <a:pt x="83" y="861"/>
                  </a:lnTo>
                  <a:lnTo>
                    <a:pt x="69" y="876"/>
                  </a:lnTo>
                  <a:lnTo>
                    <a:pt x="56" y="892"/>
                  </a:lnTo>
                  <a:lnTo>
                    <a:pt x="47" y="908"/>
                  </a:lnTo>
                  <a:lnTo>
                    <a:pt x="39" y="923"/>
                  </a:lnTo>
                  <a:lnTo>
                    <a:pt x="33" y="937"/>
                  </a:lnTo>
                  <a:lnTo>
                    <a:pt x="26" y="966"/>
                  </a:lnTo>
                  <a:lnTo>
                    <a:pt x="19" y="993"/>
                  </a:lnTo>
                  <a:lnTo>
                    <a:pt x="14" y="1016"/>
                  </a:lnTo>
                  <a:lnTo>
                    <a:pt x="10" y="1033"/>
                  </a:lnTo>
                  <a:lnTo>
                    <a:pt x="7" y="1045"/>
                  </a:lnTo>
                  <a:lnTo>
                    <a:pt x="2" y="1058"/>
                  </a:lnTo>
                  <a:lnTo>
                    <a:pt x="0" y="1069"/>
                  </a:lnTo>
                  <a:lnTo>
                    <a:pt x="0" y="1080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4" name="Freeform 72820"/>
            <p:cNvSpPr>
              <a:spLocks noChangeArrowheads="1"/>
            </p:cNvSpPr>
            <p:nvPr/>
          </p:nvSpPr>
          <p:spPr bwMode="auto">
            <a:xfrm>
              <a:off x="3565" y="2508"/>
              <a:ext cx="100" cy="191"/>
            </a:xfrm>
            <a:custGeom>
              <a:avLst/>
              <a:gdLst/>
              <a:ahLst/>
              <a:cxnLst>
                <a:cxn ang="0">
                  <a:pos x="199" y="234"/>
                </a:cxn>
                <a:cxn ang="0">
                  <a:pos x="183" y="238"/>
                </a:cxn>
                <a:cxn ang="0">
                  <a:pos x="165" y="249"/>
                </a:cxn>
                <a:cxn ang="0">
                  <a:pos x="145" y="263"/>
                </a:cxn>
                <a:cxn ang="0">
                  <a:pos x="126" y="281"/>
                </a:cxn>
                <a:cxn ang="0">
                  <a:pos x="107" y="303"/>
                </a:cxn>
                <a:cxn ang="0">
                  <a:pos x="92" y="327"/>
                </a:cxn>
                <a:cxn ang="0">
                  <a:pos x="81" y="354"/>
                </a:cxn>
                <a:cxn ang="0">
                  <a:pos x="75" y="381"/>
                </a:cxn>
                <a:cxn ang="0">
                  <a:pos x="69" y="346"/>
                </a:cxn>
                <a:cxn ang="0">
                  <a:pos x="60" y="313"/>
                </a:cxn>
                <a:cxn ang="0">
                  <a:pos x="52" y="286"/>
                </a:cxn>
                <a:cxn ang="0">
                  <a:pos x="45" y="264"/>
                </a:cxn>
                <a:cxn ang="0">
                  <a:pos x="43" y="240"/>
                </a:cxn>
                <a:cxn ang="0">
                  <a:pos x="39" y="216"/>
                </a:cxn>
                <a:cxn ang="0">
                  <a:pos x="34" y="196"/>
                </a:cxn>
                <a:cxn ang="0">
                  <a:pos x="28" y="176"/>
                </a:cxn>
                <a:cxn ang="0">
                  <a:pos x="22" y="160"/>
                </a:cxn>
                <a:cxn ang="0">
                  <a:pos x="15" y="146"/>
                </a:cxn>
                <a:cxn ang="0">
                  <a:pos x="7" y="137"/>
                </a:cxn>
                <a:cxn ang="0">
                  <a:pos x="0" y="131"/>
                </a:cxn>
                <a:cxn ang="0">
                  <a:pos x="1" y="123"/>
                </a:cxn>
                <a:cxn ang="0">
                  <a:pos x="5" y="116"/>
                </a:cxn>
                <a:cxn ang="0">
                  <a:pos x="8" y="109"/>
                </a:cxn>
                <a:cxn ang="0">
                  <a:pos x="14" y="102"/>
                </a:cxn>
                <a:cxn ang="0">
                  <a:pos x="20" y="97"/>
                </a:cxn>
                <a:cxn ang="0">
                  <a:pos x="27" y="91"/>
                </a:cxn>
                <a:cxn ang="0">
                  <a:pos x="35" y="85"/>
                </a:cxn>
                <a:cxn ang="0">
                  <a:pos x="42" y="81"/>
                </a:cxn>
                <a:cxn ang="0">
                  <a:pos x="52" y="76"/>
                </a:cxn>
                <a:cxn ang="0">
                  <a:pos x="66" y="69"/>
                </a:cxn>
                <a:cxn ang="0">
                  <a:pos x="82" y="62"/>
                </a:cxn>
                <a:cxn ang="0">
                  <a:pos x="100" y="54"/>
                </a:cxn>
                <a:cxn ang="0">
                  <a:pos x="116" y="47"/>
                </a:cxn>
                <a:cxn ang="0">
                  <a:pos x="131" y="40"/>
                </a:cxn>
                <a:cxn ang="0">
                  <a:pos x="142" y="36"/>
                </a:cxn>
                <a:cxn ang="0">
                  <a:pos x="148" y="32"/>
                </a:cxn>
                <a:cxn ang="0">
                  <a:pos x="151" y="30"/>
                </a:cxn>
                <a:cxn ang="0">
                  <a:pos x="158" y="25"/>
                </a:cxn>
                <a:cxn ang="0">
                  <a:pos x="166" y="21"/>
                </a:cxn>
                <a:cxn ang="0">
                  <a:pos x="174" y="15"/>
                </a:cxn>
                <a:cxn ang="0">
                  <a:pos x="183" y="9"/>
                </a:cxn>
                <a:cxn ang="0">
                  <a:pos x="190" y="4"/>
                </a:cxn>
                <a:cxn ang="0">
                  <a:pos x="196" y="1"/>
                </a:cxn>
                <a:cxn ang="0">
                  <a:pos x="199" y="0"/>
                </a:cxn>
                <a:cxn ang="0">
                  <a:pos x="199" y="234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5" name="Freeform 72821"/>
            <p:cNvSpPr>
              <a:spLocks noChangeArrowheads="1"/>
            </p:cNvSpPr>
            <p:nvPr/>
          </p:nvSpPr>
          <p:spPr bwMode="auto">
            <a:xfrm>
              <a:off x="3044" y="2610"/>
              <a:ext cx="548" cy="550"/>
            </a:xfrm>
            <a:custGeom>
              <a:avLst/>
              <a:gdLst/>
              <a:ahLst/>
              <a:cxnLst>
                <a:cxn ang="0">
                  <a:pos x="1071" y="68"/>
                </a:cxn>
                <a:cxn ang="0">
                  <a:pos x="1050" y="11"/>
                </a:cxn>
                <a:cxn ang="0">
                  <a:pos x="1032" y="248"/>
                </a:cxn>
                <a:cxn ang="0">
                  <a:pos x="939" y="504"/>
                </a:cxn>
                <a:cxn ang="0">
                  <a:pos x="880" y="562"/>
                </a:cxn>
                <a:cxn ang="0">
                  <a:pos x="852" y="555"/>
                </a:cxn>
                <a:cxn ang="0">
                  <a:pos x="830" y="535"/>
                </a:cxn>
                <a:cxn ang="0">
                  <a:pos x="793" y="547"/>
                </a:cxn>
                <a:cxn ang="0">
                  <a:pos x="742" y="622"/>
                </a:cxn>
                <a:cxn ang="0">
                  <a:pos x="660" y="722"/>
                </a:cxn>
                <a:cxn ang="0">
                  <a:pos x="573" y="792"/>
                </a:cxn>
                <a:cxn ang="0">
                  <a:pos x="479" y="858"/>
                </a:cxn>
                <a:cxn ang="0">
                  <a:pos x="455" y="890"/>
                </a:cxn>
                <a:cxn ang="0">
                  <a:pos x="423" y="919"/>
                </a:cxn>
                <a:cxn ang="0">
                  <a:pos x="391" y="928"/>
                </a:cxn>
                <a:cxn ang="0">
                  <a:pos x="367" y="943"/>
                </a:cxn>
                <a:cxn ang="0">
                  <a:pos x="337" y="941"/>
                </a:cxn>
                <a:cxn ang="0">
                  <a:pos x="307" y="967"/>
                </a:cxn>
                <a:cxn ang="0">
                  <a:pos x="251" y="1004"/>
                </a:cxn>
                <a:cxn ang="0">
                  <a:pos x="186" y="1005"/>
                </a:cxn>
                <a:cxn ang="0">
                  <a:pos x="131" y="978"/>
                </a:cxn>
                <a:cxn ang="0">
                  <a:pos x="104" y="936"/>
                </a:cxn>
                <a:cxn ang="0">
                  <a:pos x="89" y="884"/>
                </a:cxn>
                <a:cxn ang="0">
                  <a:pos x="109" y="837"/>
                </a:cxn>
                <a:cxn ang="0">
                  <a:pos x="140" y="793"/>
                </a:cxn>
                <a:cxn ang="0">
                  <a:pos x="143" y="783"/>
                </a:cxn>
                <a:cxn ang="0">
                  <a:pos x="105" y="827"/>
                </a:cxn>
                <a:cxn ang="0">
                  <a:pos x="55" y="887"/>
                </a:cxn>
                <a:cxn ang="0">
                  <a:pos x="28" y="943"/>
                </a:cxn>
                <a:cxn ang="0">
                  <a:pos x="2" y="956"/>
                </a:cxn>
                <a:cxn ang="0">
                  <a:pos x="28" y="969"/>
                </a:cxn>
                <a:cxn ang="0">
                  <a:pos x="71" y="1013"/>
                </a:cxn>
                <a:cxn ang="0">
                  <a:pos x="120" y="1042"/>
                </a:cxn>
                <a:cxn ang="0">
                  <a:pos x="180" y="1062"/>
                </a:cxn>
                <a:cxn ang="0">
                  <a:pos x="283" y="1098"/>
                </a:cxn>
                <a:cxn ang="0">
                  <a:pos x="378" y="1100"/>
                </a:cxn>
                <a:cxn ang="0">
                  <a:pos x="448" y="1095"/>
                </a:cxn>
                <a:cxn ang="0">
                  <a:pos x="504" y="1084"/>
                </a:cxn>
                <a:cxn ang="0">
                  <a:pos x="546" y="1060"/>
                </a:cxn>
                <a:cxn ang="0">
                  <a:pos x="569" y="1032"/>
                </a:cxn>
                <a:cxn ang="0">
                  <a:pos x="588" y="1013"/>
                </a:cxn>
                <a:cxn ang="0">
                  <a:pos x="643" y="992"/>
                </a:cxn>
                <a:cxn ang="0">
                  <a:pos x="695" y="957"/>
                </a:cxn>
                <a:cxn ang="0">
                  <a:pos x="742" y="914"/>
                </a:cxn>
                <a:cxn ang="0">
                  <a:pos x="799" y="865"/>
                </a:cxn>
                <a:cxn ang="0">
                  <a:pos x="858" y="816"/>
                </a:cxn>
                <a:cxn ang="0">
                  <a:pos x="911" y="776"/>
                </a:cxn>
                <a:cxn ang="0">
                  <a:pos x="949" y="730"/>
                </a:cxn>
                <a:cxn ang="0">
                  <a:pos x="965" y="684"/>
                </a:cxn>
                <a:cxn ang="0">
                  <a:pos x="974" y="644"/>
                </a:cxn>
                <a:cxn ang="0">
                  <a:pos x="997" y="596"/>
                </a:cxn>
                <a:cxn ang="0">
                  <a:pos x="1054" y="455"/>
                </a:cxn>
                <a:cxn ang="0">
                  <a:pos x="1095" y="186"/>
                </a:cxn>
              </a:cxnLst>
              <a:rect l="0" t="0" r="r" b="b"/>
              <a:pathLst>
                <a:path w="1095" h="1100">
                  <a:moveTo>
                    <a:pt x="1084" y="124"/>
                  </a:moveTo>
                  <a:lnTo>
                    <a:pt x="1080" y="103"/>
                  </a:lnTo>
                  <a:lnTo>
                    <a:pt x="1076" y="85"/>
                  </a:lnTo>
                  <a:lnTo>
                    <a:pt x="1071" y="68"/>
                  </a:lnTo>
                  <a:lnTo>
                    <a:pt x="1065" y="53"/>
                  </a:lnTo>
                  <a:lnTo>
                    <a:pt x="1059" y="38"/>
                  </a:lnTo>
                  <a:lnTo>
                    <a:pt x="1054" y="24"/>
                  </a:lnTo>
                  <a:lnTo>
                    <a:pt x="1050" y="11"/>
                  </a:lnTo>
                  <a:lnTo>
                    <a:pt x="1047" y="0"/>
                  </a:lnTo>
                  <a:lnTo>
                    <a:pt x="1051" y="83"/>
                  </a:lnTo>
                  <a:lnTo>
                    <a:pt x="1046" y="166"/>
                  </a:lnTo>
                  <a:lnTo>
                    <a:pt x="1032" y="248"/>
                  </a:lnTo>
                  <a:lnTo>
                    <a:pt x="1012" y="326"/>
                  </a:lnTo>
                  <a:lnTo>
                    <a:pt x="989" y="396"/>
                  </a:lnTo>
                  <a:lnTo>
                    <a:pt x="964" y="456"/>
                  </a:lnTo>
                  <a:lnTo>
                    <a:pt x="939" y="504"/>
                  </a:lnTo>
                  <a:lnTo>
                    <a:pt x="914" y="537"/>
                  </a:lnTo>
                  <a:lnTo>
                    <a:pt x="902" y="549"/>
                  </a:lnTo>
                  <a:lnTo>
                    <a:pt x="890" y="557"/>
                  </a:lnTo>
                  <a:lnTo>
                    <a:pt x="880" y="562"/>
                  </a:lnTo>
                  <a:lnTo>
                    <a:pt x="872" y="563"/>
                  </a:lnTo>
                  <a:lnTo>
                    <a:pt x="864" y="562"/>
                  </a:lnTo>
                  <a:lnTo>
                    <a:pt x="858" y="560"/>
                  </a:lnTo>
                  <a:lnTo>
                    <a:pt x="852" y="555"/>
                  </a:lnTo>
                  <a:lnTo>
                    <a:pt x="849" y="549"/>
                  </a:lnTo>
                  <a:lnTo>
                    <a:pt x="844" y="543"/>
                  </a:lnTo>
                  <a:lnTo>
                    <a:pt x="837" y="539"/>
                  </a:lnTo>
                  <a:lnTo>
                    <a:pt x="830" y="535"/>
                  </a:lnTo>
                  <a:lnTo>
                    <a:pt x="821" y="534"/>
                  </a:lnTo>
                  <a:lnTo>
                    <a:pt x="812" y="535"/>
                  </a:lnTo>
                  <a:lnTo>
                    <a:pt x="803" y="540"/>
                  </a:lnTo>
                  <a:lnTo>
                    <a:pt x="793" y="547"/>
                  </a:lnTo>
                  <a:lnTo>
                    <a:pt x="785" y="558"/>
                  </a:lnTo>
                  <a:lnTo>
                    <a:pt x="775" y="576"/>
                  </a:lnTo>
                  <a:lnTo>
                    <a:pt x="760" y="596"/>
                  </a:lnTo>
                  <a:lnTo>
                    <a:pt x="742" y="622"/>
                  </a:lnTo>
                  <a:lnTo>
                    <a:pt x="721" y="648"/>
                  </a:lnTo>
                  <a:lnTo>
                    <a:pt x="700" y="675"/>
                  </a:lnTo>
                  <a:lnTo>
                    <a:pt x="679" y="700"/>
                  </a:lnTo>
                  <a:lnTo>
                    <a:pt x="660" y="722"/>
                  </a:lnTo>
                  <a:lnTo>
                    <a:pt x="643" y="739"/>
                  </a:lnTo>
                  <a:lnTo>
                    <a:pt x="624" y="755"/>
                  </a:lnTo>
                  <a:lnTo>
                    <a:pt x="601" y="773"/>
                  </a:lnTo>
                  <a:lnTo>
                    <a:pt x="573" y="792"/>
                  </a:lnTo>
                  <a:lnTo>
                    <a:pt x="546" y="811"/>
                  </a:lnTo>
                  <a:lnTo>
                    <a:pt x="519" y="829"/>
                  </a:lnTo>
                  <a:lnTo>
                    <a:pt x="496" y="845"/>
                  </a:lnTo>
                  <a:lnTo>
                    <a:pt x="479" y="858"/>
                  </a:lnTo>
                  <a:lnTo>
                    <a:pt x="471" y="867"/>
                  </a:lnTo>
                  <a:lnTo>
                    <a:pt x="466" y="874"/>
                  </a:lnTo>
                  <a:lnTo>
                    <a:pt x="462" y="882"/>
                  </a:lnTo>
                  <a:lnTo>
                    <a:pt x="455" y="890"/>
                  </a:lnTo>
                  <a:lnTo>
                    <a:pt x="447" y="899"/>
                  </a:lnTo>
                  <a:lnTo>
                    <a:pt x="439" y="907"/>
                  </a:lnTo>
                  <a:lnTo>
                    <a:pt x="431" y="914"/>
                  </a:lnTo>
                  <a:lnTo>
                    <a:pt x="423" y="919"/>
                  </a:lnTo>
                  <a:lnTo>
                    <a:pt x="414" y="921"/>
                  </a:lnTo>
                  <a:lnTo>
                    <a:pt x="406" y="922"/>
                  </a:lnTo>
                  <a:lnTo>
                    <a:pt x="398" y="925"/>
                  </a:lnTo>
                  <a:lnTo>
                    <a:pt x="391" y="928"/>
                  </a:lnTo>
                  <a:lnTo>
                    <a:pt x="385" y="932"/>
                  </a:lnTo>
                  <a:lnTo>
                    <a:pt x="378" y="935"/>
                  </a:lnTo>
                  <a:lnTo>
                    <a:pt x="372" y="939"/>
                  </a:lnTo>
                  <a:lnTo>
                    <a:pt x="367" y="943"/>
                  </a:lnTo>
                  <a:lnTo>
                    <a:pt x="363" y="947"/>
                  </a:lnTo>
                  <a:lnTo>
                    <a:pt x="355" y="949"/>
                  </a:lnTo>
                  <a:lnTo>
                    <a:pt x="345" y="944"/>
                  </a:lnTo>
                  <a:lnTo>
                    <a:pt x="337" y="941"/>
                  </a:lnTo>
                  <a:lnTo>
                    <a:pt x="330" y="943"/>
                  </a:lnTo>
                  <a:lnTo>
                    <a:pt x="326" y="949"/>
                  </a:lnTo>
                  <a:lnTo>
                    <a:pt x="318" y="957"/>
                  </a:lnTo>
                  <a:lnTo>
                    <a:pt x="307" y="967"/>
                  </a:lnTo>
                  <a:lnTo>
                    <a:pt x="296" y="978"/>
                  </a:lnTo>
                  <a:lnTo>
                    <a:pt x="281" y="989"/>
                  </a:lnTo>
                  <a:lnTo>
                    <a:pt x="267" y="998"/>
                  </a:lnTo>
                  <a:lnTo>
                    <a:pt x="251" y="1004"/>
                  </a:lnTo>
                  <a:lnTo>
                    <a:pt x="236" y="1007"/>
                  </a:lnTo>
                  <a:lnTo>
                    <a:pt x="220" y="1007"/>
                  </a:lnTo>
                  <a:lnTo>
                    <a:pt x="204" y="1007"/>
                  </a:lnTo>
                  <a:lnTo>
                    <a:pt x="186" y="1005"/>
                  </a:lnTo>
                  <a:lnTo>
                    <a:pt x="170" y="1003"/>
                  </a:lnTo>
                  <a:lnTo>
                    <a:pt x="155" y="997"/>
                  </a:lnTo>
                  <a:lnTo>
                    <a:pt x="142" y="989"/>
                  </a:lnTo>
                  <a:lnTo>
                    <a:pt x="131" y="978"/>
                  </a:lnTo>
                  <a:lnTo>
                    <a:pt x="124" y="962"/>
                  </a:lnTo>
                  <a:lnTo>
                    <a:pt x="120" y="950"/>
                  </a:lnTo>
                  <a:lnTo>
                    <a:pt x="112" y="942"/>
                  </a:lnTo>
                  <a:lnTo>
                    <a:pt x="104" y="936"/>
                  </a:lnTo>
                  <a:lnTo>
                    <a:pt x="97" y="934"/>
                  </a:lnTo>
                  <a:lnTo>
                    <a:pt x="92" y="912"/>
                  </a:lnTo>
                  <a:lnTo>
                    <a:pt x="90" y="896"/>
                  </a:lnTo>
                  <a:lnTo>
                    <a:pt x="89" y="884"/>
                  </a:lnTo>
                  <a:lnTo>
                    <a:pt x="90" y="876"/>
                  </a:lnTo>
                  <a:lnTo>
                    <a:pt x="94" y="864"/>
                  </a:lnTo>
                  <a:lnTo>
                    <a:pt x="101" y="850"/>
                  </a:lnTo>
                  <a:lnTo>
                    <a:pt x="109" y="837"/>
                  </a:lnTo>
                  <a:lnTo>
                    <a:pt x="117" y="823"/>
                  </a:lnTo>
                  <a:lnTo>
                    <a:pt x="125" y="812"/>
                  </a:lnTo>
                  <a:lnTo>
                    <a:pt x="133" y="801"/>
                  </a:lnTo>
                  <a:lnTo>
                    <a:pt x="140" y="793"/>
                  </a:lnTo>
                  <a:lnTo>
                    <a:pt x="145" y="789"/>
                  </a:lnTo>
                  <a:lnTo>
                    <a:pt x="150" y="783"/>
                  </a:lnTo>
                  <a:lnTo>
                    <a:pt x="148" y="781"/>
                  </a:lnTo>
                  <a:lnTo>
                    <a:pt x="143" y="783"/>
                  </a:lnTo>
                  <a:lnTo>
                    <a:pt x="135" y="792"/>
                  </a:lnTo>
                  <a:lnTo>
                    <a:pt x="128" y="800"/>
                  </a:lnTo>
                  <a:lnTo>
                    <a:pt x="117" y="813"/>
                  </a:lnTo>
                  <a:lnTo>
                    <a:pt x="105" y="827"/>
                  </a:lnTo>
                  <a:lnTo>
                    <a:pt x="91" y="843"/>
                  </a:lnTo>
                  <a:lnTo>
                    <a:pt x="77" y="858"/>
                  </a:lnTo>
                  <a:lnTo>
                    <a:pt x="64" y="873"/>
                  </a:lnTo>
                  <a:lnTo>
                    <a:pt x="55" y="887"/>
                  </a:lnTo>
                  <a:lnTo>
                    <a:pt x="49" y="897"/>
                  </a:lnTo>
                  <a:lnTo>
                    <a:pt x="41" y="924"/>
                  </a:lnTo>
                  <a:lnTo>
                    <a:pt x="36" y="937"/>
                  </a:lnTo>
                  <a:lnTo>
                    <a:pt x="28" y="943"/>
                  </a:lnTo>
                  <a:lnTo>
                    <a:pt x="17" y="947"/>
                  </a:lnTo>
                  <a:lnTo>
                    <a:pt x="13" y="948"/>
                  </a:lnTo>
                  <a:lnTo>
                    <a:pt x="7" y="951"/>
                  </a:lnTo>
                  <a:lnTo>
                    <a:pt x="2" y="956"/>
                  </a:lnTo>
                  <a:lnTo>
                    <a:pt x="0" y="963"/>
                  </a:lnTo>
                  <a:lnTo>
                    <a:pt x="11" y="963"/>
                  </a:lnTo>
                  <a:lnTo>
                    <a:pt x="21" y="965"/>
                  </a:lnTo>
                  <a:lnTo>
                    <a:pt x="28" y="969"/>
                  </a:lnTo>
                  <a:lnTo>
                    <a:pt x="32" y="973"/>
                  </a:lnTo>
                  <a:lnTo>
                    <a:pt x="47" y="988"/>
                  </a:lnTo>
                  <a:lnTo>
                    <a:pt x="60" y="1001"/>
                  </a:lnTo>
                  <a:lnTo>
                    <a:pt x="71" y="1013"/>
                  </a:lnTo>
                  <a:lnTo>
                    <a:pt x="83" y="1024"/>
                  </a:lnTo>
                  <a:lnTo>
                    <a:pt x="94" y="1032"/>
                  </a:lnTo>
                  <a:lnTo>
                    <a:pt x="106" y="1038"/>
                  </a:lnTo>
                  <a:lnTo>
                    <a:pt x="120" y="1042"/>
                  </a:lnTo>
                  <a:lnTo>
                    <a:pt x="135" y="1043"/>
                  </a:lnTo>
                  <a:lnTo>
                    <a:pt x="147" y="1046"/>
                  </a:lnTo>
                  <a:lnTo>
                    <a:pt x="162" y="1053"/>
                  </a:lnTo>
                  <a:lnTo>
                    <a:pt x="180" y="1062"/>
                  </a:lnTo>
                  <a:lnTo>
                    <a:pt x="201" y="1071"/>
                  </a:lnTo>
                  <a:lnTo>
                    <a:pt x="226" y="1081"/>
                  </a:lnTo>
                  <a:lnTo>
                    <a:pt x="253" y="1091"/>
                  </a:lnTo>
                  <a:lnTo>
                    <a:pt x="283" y="1098"/>
                  </a:lnTo>
                  <a:lnTo>
                    <a:pt x="318" y="1100"/>
                  </a:lnTo>
                  <a:lnTo>
                    <a:pt x="338" y="1100"/>
                  </a:lnTo>
                  <a:lnTo>
                    <a:pt x="358" y="1100"/>
                  </a:lnTo>
                  <a:lnTo>
                    <a:pt x="378" y="1100"/>
                  </a:lnTo>
                  <a:lnTo>
                    <a:pt x="396" y="1099"/>
                  </a:lnTo>
                  <a:lnTo>
                    <a:pt x="414" y="1099"/>
                  </a:lnTo>
                  <a:lnTo>
                    <a:pt x="432" y="1098"/>
                  </a:lnTo>
                  <a:lnTo>
                    <a:pt x="448" y="1095"/>
                  </a:lnTo>
                  <a:lnTo>
                    <a:pt x="463" y="1093"/>
                  </a:lnTo>
                  <a:lnTo>
                    <a:pt x="478" y="1091"/>
                  </a:lnTo>
                  <a:lnTo>
                    <a:pt x="492" y="1087"/>
                  </a:lnTo>
                  <a:lnTo>
                    <a:pt x="504" y="1084"/>
                  </a:lnTo>
                  <a:lnTo>
                    <a:pt x="516" y="1079"/>
                  </a:lnTo>
                  <a:lnTo>
                    <a:pt x="527" y="1073"/>
                  </a:lnTo>
                  <a:lnTo>
                    <a:pt x="537" y="1068"/>
                  </a:lnTo>
                  <a:lnTo>
                    <a:pt x="546" y="1060"/>
                  </a:lnTo>
                  <a:lnTo>
                    <a:pt x="554" y="1051"/>
                  </a:lnTo>
                  <a:lnTo>
                    <a:pt x="560" y="1045"/>
                  </a:lnTo>
                  <a:lnTo>
                    <a:pt x="564" y="1038"/>
                  </a:lnTo>
                  <a:lnTo>
                    <a:pt x="569" y="1032"/>
                  </a:lnTo>
                  <a:lnTo>
                    <a:pt x="573" y="1026"/>
                  </a:lnTo>
                  <a:lnTo>
                    <a:pt x="578" y="1022"/>
                  </a:lnTo>
                  <a:lnTo>
                    <a:pt x="583" y="1017"/>
                  </a:lnTo>
                  <a:lnTo>
                    <a:pt x="588" y="1013"/>
                  </a:lnTo>
                  <a:lnTo>
                    <a:pt x="594" y="1011"/>
                  </a:lnTo>
                  <a:lnTo>
                    <a:pt x="610" y="1005"/>
                  </a:lnTo>
                  <a:lnTo>
                    <a:pt x="626" y="1000"/>
                  </a:lnTo>
                  <a:lnTo>
                    <a:pt x="643" y="992"/>
                  </a:lnTo>
                  <a:lnTo>
                    <a:pt x="657" y="982"/>
                  </a:lnTo>
                  <a:lnTo>
                    <a:pt x="672" y="974"/>
                  </a:lnTo>
                  <a:lnTo>
                    <a:pt x="685" y="965"/>
                  </a:lnTo>
                  <a:lnTo>
                    <a:pt x="695" y="957"/>
                  </a:lnTo>
                  <a:lnTo>
                    <a:pt x="704" y="950"/>
                  </a:lnTo>
                  <a:lnTo>
                    <a:pt x="715" y="939"/>
                  </a:lnTo>
                  <a:lnTo>
                    <a:pt x="729" y="927"/>
                  </a:lnTo>
                  <a:lnTo>
                    <a:pt x="742" y="914"/>
                  </a:lnTo>
                  <a:lnTo>
                    <a:pt x="755" y="902"/>
                  </a:lnTo>
                  <a:lnTo>
                    <a:pt x="770" y="889"/>
                  </a:lnTo>
                  <a:lnTo>
                    <a:pt x="784" y="876"/>
                  </a:lnTo>
                  <a:lnTo>
                    <a:pt x="799" y="865"/>
                  </a:lnTo>
                  <a:lnTo>
                    <a:pt x="814" y="852"/>
                  </a:lnTo>
                  <a:lnTo>
                    <a:pt x="829" y="841"/>
                  </a:lnTo>
                  <a:lnTo>
                    <a:pt x="844" y="828"/>
                  </a:lnTo>
                  <a:lnTo>
                    <a:pt x="858" y="816"/>
                  </a:lnTo>
                  <a:lnTo>
                    <a:pt x="872" y="806"/>
                  </a:lnTo>
                  <a:lnTo>
                    <a:pt x="886" y="796"/>
                  </a:lnTo>
                  <a:lnTo>
                    <a:pt x="898" y="785"/>
                  </a:lnTo>
                  <a:lnTo>
                    <a:pt x="911" y="776"/>
                  </a:lnTo>
                  <a:lnTo>
                    <a:pt x="922" y="768"/>
                  </a:lnTo>
                  <a:lnTo>
                    <a:pt x="933" y="755"/>
                  </a:lnTo>
                  <a:lnTo>
                    <a:pt x="942" y="743"/>
                  </a:lnTo>
                  <a:lnTo>
                    <a:pt x="949" y="730"/>
                  </a:lnTo>
                  <a:lnTo>
                    <a:pt x="955" y="717"/>
                  </a:lnTo>
                  <a:lnTo>
                    <a:pt x="959" y="706"/>
                  </a:lnTo>
                  <a:lnTo>
                    <a:pt x="963" y="694"/>
                  </a:lnTo>
                  <a:lnTo>
                    <a:pt x="965" y="684"/>
                  </a:lnTo>
                  <a:lnTo>
                    <a:pt x="966" y="674"/>
                  </a:lnTo>
                  <a:lnTo>
                    <a:pt x="967" y="663"/>
                  </a:lnTo>
                  <a:lnTo>
                    <a:pt x="971" y="654"/>
                  </a:lnTo>
                  <a:lnTo>
                    <a:pt x="974" y="644"/>
                  </a:lnTo>
                  <a:lnTo>
                    <a:pt x="979" y="632"/>
                  </a:lnTo>
                  <a:lnTo>
                    <a:pt x="985" y="622"/>
                  </a:lnTo>
                  <a:lnTo>
                    <a:pt x="990" y="609"/>
                  </a:lnTo>
                  <a:lnTo>
                    <a:pt x="997" y="596"/>
                  </a:lnTo>
                  <a:lnTo>
                    <a:pt x="1004" y="581"/>
                  </a:lnTo>
                  <a:lnTo>
                    <a:pt x="1017" y="553"/>
                  </a:lnTo>
                  <a:lnTo>
                    <a:pt x="1034" y="509"/>
                  </a:lnTo>
                  <a:lnTo>
                    <a:pt x="1054" y="455"/>
                  </a:lnTo>
                  <a:lnTo>
                    <a:pt x="1072" y="391"/>
                  </a:lnTo>
                  <a:lnTo>
                    <a:pt x="1087" y="323"/>
                  </a:lnTo>
                  <a:lnTo>
                    <a:pt x="1095" y="254"/>
                  </a:lnTo>
                  <a:lnTo>
                    <a:pt x="1095" y="186"/>
                  </a:lnTo>
                  <a:lnTo>
                    <a:pt x="1084" y="124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6" name="Freeform 72822"/>
            <p:cNvSpPr>
              <a:spLocks noChangeArrowheads="1"/>
            </p:cNvSpPr>
            <p:nvPr/>
          </p:nvSpPr>
          <p:spPr bwMode="auto">
            <a:xfrm>
              <a:off x="3529" y="2627"/>
              <a:ext cx="135" cy="500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52" y="5"/>
                </a:cxn>
                <a:cxn ang="0">
                  <a:pos x="232" y="15"/>
                </a:cxn>
                <a:cxn ang="0">
                  <a:pos x="213" y="29"/>
                </a:cxn>
                <a:cxn ang="0">
                  <a:pos x="194" y="46"/>
                </a:cxn>
                <a:cxn ang="0">
                  <a:pos x="178" y="67"/>
                </a:cxn>
                <a:cxn ang="0">
                  <a:pos x="163" y="91"/>
                </a:cxn>
                <a:cxn ang="0">
                  <a:pos x="153" y="118"/>
                </a:cxn>
                <a:cxn ang="0">
                  <a:pos x="147" y="145"/>
                </a:cxn>
                <a:cxn ang="0">
                  <a:pos x="154" y="199"/>
                </a:cxn>
                <a:cxn ang="0">
                  <a:pos x="148" y="264"/>
                </a:cxn>
                <a:cxn ang="0">
                  <a:pos x="133" y="334"/>
                </a:cxn>
                <a:cxn ang="0">
                  <a:pos x="112" y="404"/>
                </a:cxn>
                <a:cxn ang="0">
                  <a:pos x="89" y="469"/>
                </a:cxn>
                <a:cxn ang="0">
                  <a:pos x="69" y="523"/>
                </a:cxn>
                <a:cxn ang="0">
                  <a:pos x="53" y="561"/>
                </a:cxn>
                <a:cxn ang="0">
                  <a:pos x="46" y="577"/>
                </a:cxn>
                <a:cxn ang="0">
                  <a:pos x="39" y="591"/>
                </a:cxn>
                <a:cxn ang="0">
                  <a:pos x="33" y="604"/>
                </a:cxn>
                <a:cxn ang="0">
                  <a:pos x="27" y="615"/>
                </a:cxn>
                <a:cxn ang="0">
                  <a:pos x="23" y="626"/>
                </a:cxn>
                <a:cxn ang="0">
                  <a:pos x="18" y="636"/>
                </a:cxn>
                <a:cxn ang="0">
                  <a:pos x="15" y="645"/>
                </a:cxn>
                <a:cxn ang="0">
                  <a:pos x="11" y="656"/>
                </a:cxn>
                <a:cxn ang="0">
                  <a:pos x="10" y="665"/>
                </a:cxn>
                <a:cxn ang="0">
                  <a:pos x="12" y="677"/>
                </a:cxn>
                <a:cxn ang="0">
                  <a:pos x="16" y="683"/>
                </a:cxn>
                <a:cxn ang="0">
                  <a:pos x="13" y="690"/>
                </a:cxn>
                <a:cxn ang="0">
                  <a:pos x="1" y="706"/>
                </a:cxn>
                <a:cxn ang="0">
                  <a:pos x="3" y="721"/>
                </a:cxn>
                <a:cxn ang="0">
                  <a:pos x="13" y="715"/>
                </a:cxn>
                <a:cxn ang="0">
                  <a:pos x="15" y="718"/>
                </a:cxn>
                <a:cxn ang="0">
                  <a:pos x="12" y="724"/>
                </a:cxn>
                <a:cxn ang="0">
                  <a:pos x="13" y="726"/>
                </a:cxn>
                <a:cxn ang="0">
                  <a:pos x="5" y="786"/>
                </a:cxn>
                <a:cxn ang="0">
                  <a:pos x="0" y="857"/>
                </a:cxn>
                <a:cxn ang="0">
                  <a:pos x="0" y="932"/>
                </a:cxn>
                <a:cxn ang="0">
                  <a:pos x="8" y="1000"/>
                </a:cxn>
                <a:cxn ang="0">
                  <a:pos x="270" y="1000"/>
                </a:cxn>
                <a:cxn ang="0">
                  <a:pos x="270" y="1"/>
                </a:cxn>
                <a:cxn ang="0">
                  <a:pos x="270" y="0"/>
                </a:cxn>
              </a:cxnLst>
              <a:rect l="0" t="0" r="r" b="b"/>
              <a:pathLst>
                <a:path w="270" h="1000">
                  <a:moveTo>
                    <a:pt x="270" y="0"/>
                  </a:moveTo>
                  <a:lnTo>
                    <a:pt x="252" y="5"/>
                  </a:lnTo>
                  <a:lnTo>
                    <a:pt x="232" y="15"/>
                  </a:lnTo>
                  <a:lnTo>
                    <a:pt x="213" y="29"/>
                  </a:lnTo>
                  <a:lnTo>
                    <a:pt x="194" y="46"/>
                  </a:lnTo>
                  <a:lnTo>
                    <a:pt x="178" y="67"/>
                  </a:lnTo>
                  <a:lnTo>
                    <a:pt x="163" y="91"/>
                  </a:lnTo>
                  <a:lnTo>
                    <a:pt x="153" y="118"/>
                  </a:lnTo>
                  <a:lnTo>
                    <a:pt x="147" y="145"/>
                  </a:lnTo>
                  <a:lnTo>
                    <a:pt x="154" y="199"/>
                  </a:lnTo>
                  <a:lnTo>
                    <a:pt x="148" y="264"/>
                  </a:lnTo>
                  <a:lnTo>
                    <a:pt x="133" y="334"/>
                  </a:lnTo>
                  <a:lnTo>
                    <a:pt x="112" y="404"/>
                  </a:lnTo>
                  <a:lnTo>
                    <a:pt x="89" y="469"/>
                  </a:lnTo>
                  <a:lnTo>
                    <a:pt x="69" y="523"/>
                  </a:lnTo>
                  <a:lnTo>
                    <a:pt x="53" y="561"/>
                  </a:lnTo>
                  <a:lnTo>
                    <a:pt x="46" y="577"/>
                  </a:lnTo>
                  <a:lnTo>
                    <a:pt x="39" y="591"/>
                  </a:lnTo>
                  <a:lnTo>
                    <a:pt x="33" y="604"/>
                  </a:lnTo>
                  <a:lnTo>
                    <a:pt x="27" y="615"/>
                  </a:lnTo>
                  <a:lnTo>
                    <a:pt x="23" y="626"/>
                  </a:lnTo>
                  <a:lnTo>
                    <a:pt x="18" y="636"/>
                  </a:lnTo>
                  <a:lnTo>
                    <a:pt x="15" y="645"/>
                  </a:lnTo>
                  <a:lnTo>
                    <a:pt x="11" y="656"/>
                  </a:lnTo>
                  <a:lnTo>
                    <a:pt x="10" y="665"/>
                  </a:lnTo>
                  <a:lnTo>
                    <a:pt x="12" y="677"/>
                  </a:lnTo>
                  <a:lnTo>
                    <a:pt x="16" y="683"/>
                  </a:lnTo>
                  <a:lnTo>
                    <a:pt x="13" y="690"/>
                  </a:lnTo>
                  <a:lnTo>
                    <a:pt x="1" y="706"/>
                  </a:lnTo>
                  <a:lnTo>
                    <a:pt x="3" y="721"/>
                  </a:lnTo>
                  <a:lnTo>
                    <a:pt x="13" y="715"/>
                  </a:lnTo>
                  <a:lnTo>
                    <a:pt x="15" y="718"/>
                  </a:lnTo>
                  <a:lnTo>
                    <a:pt x="12" y="724"/>
                  </a:lnTo>
                  <a:lnTo>
                    <a:pt x="13" y="726"/>
                  </a:lnTo>
                  <a:lnTo>
                    <a:pt x="5" y="786"/>
                  </a:lnTo>
                  <a:lnTo>
                    <a:pt x="0" y="857"/>
                  </a:lnTo>
                  <a:lnTo>
                    <a:pt x="0" y="932"/>
                  </a:lnTo>
                  <a:lnTo>
                    <a:pt x="8" y="1000"/>
                  </a:lnTo>
                  <a:lnTo>
                    <a:pt x="270" y="1000"/>
                  </a:lnTo>
                  <a:lnTo>
                    <a:pt x="270" y="1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7" name="Freeform 72823"/>
            <p:cNvSpPr>
              <a:spLocks noChangeArrowheads="1"/>
            </p:cNvSpPr>
            <p:nvPr/>
          </p:nvSpPr>
          <p:spPr bwMode="auto">
            <a:xfrm>
              <a:off x="3212" y="3090"/>
              <a:ext cx="6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6"/>
                </a:cxn>
                <a:cxn ang="0">
                  <a:pos x="126" y="136"/>
                </a:cxn>
                <a:cxn ang="0">
                  <a:pos x="114" y="139"/>
                </a:cxn>
                <a:cxn ang="0">
                  <a:pos x="27" y="98"/>
                </a:cxn>
                <a:cxn ang="0">
                  <a:pos x="0" y="0"/>
                </a:cxn>
              </a:cxnLst>
              <a:rect l="0" t="0" r="r" b="b"/>
              <a:pathLst>
                <a:path w="126" h="139">
                  <a:moveTo>
                    <a:pt x="0" y="0"/>
                  </a:moveTo>
                  <a:lnTo>
                    <a:pt x="38" y="76"/>
                  </a:lnTo>
                  <a:lnTo>
                    <a:pt x="126" y="136"/>
                  </a:lnTo>
                  <a:lnTo>
                    <a:pt x="114" y="139"/>
                  </a:lnTo>
                  <a:lnTo>
                    <a:pt x="27" y="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8" name="Freeform 72824"/>
            <p:cNvSpPr>
              <a:spLocks noChangeArrowheads="1"/>
            </p:cNvSpPr>
            <p:nvPr/>
          </p:nvSpPr>
          <p:spPr bwMode="auto">
            <a:xfrm>
              <a:off x="3027" y="2827"/>
              <a:ext cx="204" cy="210"/>
            </a:xfrm>
            <a:custGeom>
              <a:avLst/>
              <a:gdLst/>
              <a:ahLst/>
              <a:cxnLst>
                <a:cxn ang="0">
                  <a:pos x="72" y="403"/>
                </a:cxn>
                <a:cxn ang="0">
                  <a:pos x="103" y="373"/>
                </a:cxn>
                <a:cxn ang="0">
                  <a:pos x="139" y="346"/>
                </a:cxn>
                <a:cxn ang="0">
                  <a:pos x="179" y="321"/>
                </a:cxn>
                <a:cxn ang="0">
                  <a:pos x="224" y="300"/>
                </a:cxn>
                <a:cxn ang="0">
                  <a:pos x="273" y="280"/>
                </a:cxn>
                <a:cxn ang="0">
                  <a:pos x="324" y="261"/>
                </a:cxn>
                <a:cxn ang="0">
                  <a:pos x="378" y="244"/>
                </a:cxn>
                <a:cxn ang="0">
                  <a:pos x="406" y="232"/>
                </a:cxn>
                <a:cxn ang="0">
                  <a:pos x="407" y="225"/>
                </a:cxn>
                <a:cxn ang="0">
                  <a:pos x="398" y="220"/>
                </a:cxn>
                <a:cxn ang="0">
                  <a:pos x="378" y="215"/>
                </a:cxn>
                <a:cxn ang="0">
                  <a:pos x="362" y="210"/>
                </a:cxn>
                <a:cxn ang="0">
                  <a:pos x="350" y="203"/>
                </a:cxn>
                <a:cxn ang="0">
                  <a:pos x="342" y="173"/>
                </a:cxn>
                <a:cxn ang="0">
                  <a:pos x="337" y="135"/>
                </a:cxn>
                <a:cxn ang="0">
                  <a:pos x="340" y="113"/>
                </a:cxn>
                <a:cxn ang="0">
                  <a:pos x="356" y="91"/>
                </a:cxn>
                <a:cxn ang="0">
                  <a:pos x="361" y="68"/>
                </a:cxn>
                <a:cxn ang="0">
                  <a:pos x="353" y="50"/>
                </a:cxn>
                <a:cxn ang="0">
                  <a:pos x="338" y="39"/>
                </a:cxn>
                <a:cxn ang="0">
                  <a:pos x="324" y="37"/>
                </a:cxn>
                <a:cxn ang="0">
                  <a:pos x="311" y="38"/>
                </a:cxn>
                <a:cxn ang="0">
                  <a:pos x="302" y="40"/>
                </a:cxn>
                <a:cxn ang="0">
                  <a:pos x="295" y="41"/>
                </a:cxn>
                <a:cxn ang="0">
                  <a:pos x="285" y="38"/>
                </a:cxn>
                <a:cxn ang="0">
                  <a:pos x="273" y="40"/>
                </a:cxn>
                <a:cxn ang="0">
                  <a:pos x="262" y="48"/>
                </a:cxn>
                <a:cxn ang="0">
                  <a:pos x="253" y="40"/>
                </a:cxn>
                <a:cxn ang="0">
                  <a:pos x="238" y="23"/>
                </a:cxn>
                <a:cxn ang="0">
                  <a:pos x="224" y="9"/>
                </a:cxn>
                <a:cxn ang="0">
                  <a:pos x="215" y="1"/>
                </a:cxn>
                <a:cxn ang="0">
                  <a:pos x="205" y="0"/>
                </a:cxn>
                <a:cxn ang="0">
                  <a:pos x="189" y="1"/>
                </a:cxn>
                <a:cxn ang="0">
                  <a:pos x="179" y="6"/>
                </a:cxn>
                <a:cxn ang="0">
                  <a:pos x="168" y="16"/>
                </a:cxn>
                <a:cxn ang="0">
                  <a:pos x="157" y="28"/>
                </a:cxn>
                <a:cxn ang="0">
                  <a:pos x="148" y="38"/>
                </a:cxn>
                <a:cxn ang="0">
                  <a:pos x="140" y="38"/>
                </a:cxn>
                <a:cxn ang="0">
                  <a:pos x="128" y="35"/>
                </a:cxn>
                <a:cxn ang="0">
                  <a:pos x="119" y="31"/>
                </a:cxn>
                <a:cxn ang="0">
                  <a:pos x="111" y="29"/>
                </a:cxn>
                <a:cxn ang="0">
                  <a:pos x="102" y="31"/>
                </a:cxn>
                <a:cxn ang="0">
                  <a:pos x="91" y="37"/>
                </a:cxn>
                <a:cxn ang="0">
                  <a:pos x="84" y="46"/>
                </a:cxn>
                <a:cxn ang="0">
                  <a:pos x="79" y="55"/>
                </a:cxn>
                <a:cxn ang="0">
                  <a:pos x="72" y="53"/>
                </a:cxn>
                <a:cxn ang="0">
                  <a:pos x="60" y="46"/>
                </a:cxn>
                <a:cxn ang="0">
                  <a:pos x="51" y="40"/>
                </a:cxn>
                <a:cxn ang="0">
                  <a:pos x="44" y="37"/>
                </a:cxn>
                <a:cxn ang="0">
                  <a:pos x="37" y="37"/>
                </a:cxn>
                <a:cxn ang="0">
                  <a:pos x="27" y="41"/>
                </a:cxn>
                <a:cxn ang="0">
                  <a:pos x="18" y="47"/>
                </a:cxn>
                <a:cxn ang="0">
                  <a:pos x="5" y="64"/>
                </a:cxn>
                <a:cxn ang="0">
                  <a:pos x="1" y="83"/>
                </a:cxn>
                <a:cxn ang="0">
                  <a:pos x="3" y="109"/>
                </a:cxn>
                <a:cxn ang="0">
                  <a:pos x="0" y="131"/>
                </a:cxn>
                <a:cxn ang="0">
                  <a:pos x="3" y="157"/>
                </a:cxn>
                <a:cxn ang="0">
                  <a:pos x="14" y="194"/>
                </a:cxn>
                <a:cxn ang="0">
                  <a:pos x="29" y="252"/>
                </a:cxn>
                <a:cxn ang="0">
                  <a:pos x="34" y="309"/>
                </a:cxn>
                <a:cxn ang="0">
                  <a:pos x="45" y="386"/>
                </a:cxn>
              </a:cxnLst>
              <a:rect l="0" t="0" r="r" b="b"/>
              <a:pathLst>
                <a:path w="408" h="419">
                  <a:moveTo>
                    <a:pt x="59" y="419"/>
                  </a:moveTo>
                  <a:lnTo>
                    <a:pt x="72" y="403"/>
                  </a:lnTo>
                  <a:lnTo>
                    <a:pt x="87" y="387"/>
                  </a:lnTo>
                  <a:lnTo>
                    <a:pt x="103" y="373"/>
                  </a:lnTo>
                  <a:lnTo>
                    <a:pt x="120" y="359"/>
                  </a:lnTo>
                  <a:lnTo>
                    <a:pt x="139" y="346"/>
                  </a:lnTo>
                  <a:lnTo>
                    <a:pt x="158" y="334"/>
                  </a:lnTo>
                  <a:lnTo>
                    <a:pt x="179" y="321"/>
                  </a:lnTo>
                  <a:lnTo>
                    <a:pt x="202" y="311"/>
                  </a:lnTo>
                  <a:lnTo>
                    <a:pt x="224" y="300"/>
                  </a:lnTo>
                  <a:lnTo>
                    <a:pt x="248" y="290"/>
                  </a:lnTo>
                  <a:lnTo>
                    <a:pt x="273" y="280"/>
                  </a:lnTo>
                  <a:lnTo>
                    <a:pt x="299" y="271"/>
                  </a:lnTo>
                  <a:lnTo>
                    <a:pt x="324" y="261"/>
                  </a:lnTo>
                  <a:lnTo>
                    <a:pt x="350" y="252"/>
                  </a:lnTo>
                  <a:lnTo>
                    <a:pt x="378" y="244"/>
                  </a:lnTo>
                  <a:lnTo>
                    <a:pt x="406" y="235"/>
                  </a:lnTo>
                  <a:lnTo>
                    <a:pt x="406" y="232"/>
                  </a:lnTo>
                  <a:lnTo>
                    <a:pt x="407" y="228"/>
                  </a:lnTo>
                  <a:lnTo>
                    <a:pt x="407" y="225"/>
                  </a:lnTo>
                  <a:lnTo>
                    <a:pt x="408" y="221"/>
                  </a:lnTo>
                  <a:lnTo>
                    <a:pt x="398" y="220"/>
                  </a:lnTo>
                  <a:lnTo>
                    <a:pt x="387" y="218"/>
                  </a:lnTo>
                  <a:lnTo>
                    <a:pt x="378" y="215"/>
                  </a:lnTo>
                  <a:lnTo>
                    <a:pt x="369" y="212"/>
                  </a:lnTo>
                  <a:lnTo>
                    <a:pt x="362" y="210"/>
                  </a:lnTo>
                  <a:lnTo>
                    <a:pt x="355" y="206"/>
                  </a:lnTo>
                  <a:lnTo>
                    <a:pt x="350" y="203"/>
                  </a:lnTo>
                  <a:lnTo>
                    <a:pt x="348" y="200"/>
                  </a:lnTo>
                  <a:lnTo>
                    <a:pt x="342" y="173"/>
                  </a:lnTo>
                  <a:lnTo>
                    <a:pt x="339" y="151"/>
                  </a:lnTo>
                  <a:lnTo>
                    <a:pt x="337" y="135"/>
                  </a:lnTo>
                  <a:lnTo>
                    <a:pt x="337" y="123"/>
                  </a:lnTo>
                  <a:lnTo>
                    <a:pt x="340" y="113"/>
                  </a:lnTo>
                  <a:lnTo>
                    <a:pt x="348" y="103"/>
                  </a:lnTo>
                  <a:lnTo>
                    <a:pt x="356" y="91"/>
                  </a:lnTo>
                  <a:lnTo>
                    <a:pt x="361" y="79"/>
                  </a:lnTo>
                  <a:lnTo>
                    <a:pt x="361" y="68"/>
                  </a:lnTo>
                  <a:lnTo>
                    <a:pt x="359" y="58"/>
                  </a:lnTo>
                  <a:lnTo>
                    <a:pt x="353" y="50"/>
                  </a:lnTo>
                  <a:lnTo>
                    <a:pt x="345" y="43"/>
                  </a:lnTo>
                  <a:lnTo>
                    <a:pt x="338" y="39"/>
                  </a:lnTo>
                  <a:lnTo>
                    <a:pt x="331" y="37"/>
                  </a:lnTo>
                  <a:lnTo>
                    <a:pt x="324" y="37"/>
                  </a:lnTo>
                  <a:lnTo>
                    <a:pt x="317" y="37"/>
                  </a:lnTo>
                  <a:lnTo>
                    <a:pt x="311" y="38"/>
                  </a:lnTo>
                  <a:lnTo>
                    <a:pt x="307" y="39"/>
                  </a:lnTo>
                  <a:lnTo>
                    <a:pt x="302" y="40"/>
                  </a:lnTo>
                  <a:lnTo>
                    <a:pt x="300" y="41"/>
                  </a:lnTo>
                  <a:lnTo>
                    <a:pt x="295" y="41"/>
                  </a:lnTo>
                  <a:lnTo>
                    <a:pt x="289" y="39"/>
                  </a:lnTo>
                  <a:lnTo>
                    <a:pt x="285" y="38"/>
                  </a:lnTo>
                  <a:lnTo>
                    <a:pt x="279" y="38"/>
                  </a:lnTo>
                  <a:lnTo>
                    <a:pt x="273" y="40"/>
                  </a:lnTo>
                  <a:lnTo>
                    <a:pt x="266" y="44"/>
                  </a:lnTo>
                  <a:lnTo>
                    <a:pt x="262" y="48"/>
                  </a:lnTo>
                  <a:lnTo>
                    <a:pt x="259" y="50"/>
                  </a:lnTo>
                  <a:lnTo>
                    <a:pt x="253" y="40"/>
                  </a:lnTo>
                  <a:lnTo>
                    <a:pt x="244" y="31"/>
                  </a:lnTo>
                  <a:lnTo>
                    <a:pt x="238" y="23"/>
                  </a:lnTo>
                  <a:lnTo>
                    <a:pt x="231" y="15"/>
                  </a:lnTo>
                  <a:lnTo>
                    <a:pt x="224" y="9"/>
                  </a:lnTo>
                  <a:lnTo>
                    <a:pt x="218" y="5"/>
                  </a:lnTo>
                  <a:lnTo>
                    <a:pt x="215" y="1"/>
                  </a:lnTo>
                  <a:lnTo>
                    <a:pt x="211" y="0"/>
                  </a:lnTo>
                  <a:lnTo>
                    <a:pt x="205" y="0"/>
                  </a:lnTo>
                  <a:lnTo>
                    <a:pt x="197" y="0"/>
                  </a:lnTo>
                  <a:lnTo>
                    <a:pt x="189" y="1"/>
                  </a:lnTo>
                  <a:lnTo>
                    <a:pt x="182" y="3"/>
                  </a:lnTo>
                  <a:lnTo>
                    <a:pt x="179" y="6"/>
                  </a:lnTo>
                  <a:lnTo>
                    <a:pt x="173" y="10"/>
                  </a:lnTo>
                  <a:lnTo>
                    <a:pt x="168" y="16"/>
                  </a:lnTo>
                  <a:lnTo>
                    <a:pt x="163" y="22"/>
                  </a:lnTo>
                  <a:lnTo>
                    <a:pt x="157" y="28"/>
                  </a:lnTo>
                  <a:lnTo>
                    <a:pt x="151" y="33"/>
                  </a:lnTo>
                  <a:lnTo>
                    <a:pt x="148" y="38"/>
                  </a:lnTo>
                  <a:lnTo>
                    <a:pt x="145" y="40"/>
                  </a:lnTo>
                  <a:lnTo>
                    <a:pt x="140" y="38"/>
                  </a:lnTo>
                  <a:lnTo>
                    <a:pt x="134" y="37"/>
                  </a:lnTo>
                  <a:lnTo>
                    <a:pt x="128" y="35"/>
                  </a:lnTo>
                  <a:lnTo>
                    <a:pt x="124" y="32"/>
                  </a:lnTo>
                  <a:lnTo>
                    <a:pt x="119" y="31"/>
                  </a:lnTo>
                  <a:lnTo>
                    <a:pt x="114" y="30"/>
                  </a:lnTo>
                  <a:lnTo>
                    <a:pt x="111" y="29"/>
                  </a:lnTo>
                  <a:lnTo>
                    <a:pt x="107" y="29"/>
                  </a:lnTo>
                  <a:lnTo>
                    <a:pt x="102" y="31"/>
                  </a:lnTo>
                  <a:lnTo>
                    <a:pt x="96" y="33"/>
                  </a:lnTo>
                  <a:lnTo>
                    <a:pt x="91" y="37"/>
                  </a:lnTo>
                  <a:lnTo>
                    <a:pt x="88" y="41"/>
                  </a:lnTo>
                  <a:lnTo>
                    <a:pt x="84" y="46"/>
                  </a:lnTo>
                  <a:lnTo>
                    <a:pt x="81" y="51"/>
                  </a:lnTo>
                  <a:lnTo>
                    <a:pt x="79" y="55"/>
                  </a:lnTo>
                  <a:lnTo>
                    <a:pt x="77" y="56"/>
                  </a:lnTo>
                  <a:lnTo>
                    <a:pt x="72" y="53"/>
                  </a:lnTo>
                  <a:lnTo>
                    <a:pt x="65" y="50"/>
                  </a:lnTo>
                  <a:lnTo>
                    <a:pt x="60" y="46"/>
                  </a:lnTo>
                  <a:lnTo>
                    <a:pt x="54" y="43"/>
                  </a:lnTo>
                  <a:lnTo>
                    <a:pt x="51" y="40"/>
                  </a:lnTo>
                  <a:lnTo>
                    <a:pt x="46" y="38"/>
                  </a:lnTo>
                  <a:lnTo>
                    <a:pt x="44" y="37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7" y="41"/>
                  </a:lnTo>
                  <a:lnTo>
                    <a:pt x="22" y="43"/>
                  </a:lnTo>
                  <a:lnTo>
                    <a:pt x="18" y="47"/>
                  </a:lnTo>
                  <a:lnTo>
                    <a:pt x="11" y="55"/>
                  </a:lnTo>
                  <a:lnTo>
                    <a:pt x="5" y="64"/>
                  </a:lnTo>
                  <a:lnTo>
                    <a:pt x="3" y="70"/>
                  </a:lnTo>
                  <a:lnTo>
                    <a:pt x="1" y="83"/>
                  </a:lnTo>
                  <a:lnTo>
                    <a:pt x="1" y="97"/>
                  </a:lnTo>
                  <a:lnTo>
                    <a:pt x="3" y="109"/>
                  </a:lnTo>
                  <a:lnTo>
                    <a:pt x="1" y="121"/>
                  </a:lnTo>
                  <a:lnTo>
                    <a:pt x="0" y="131"/>
                  </a:lnTo>
                  <a:lnTo>
                    <a:pt x="1" y="143"/>
                  </a:lnTo>
                  <a:lnTo>
                    <a:pt x="3" y="157"/>
                  </a:lnTo>
                  <a:lnTo>
                    <a:pt x="7" y="172"/>
                  </a:lnTo>
                  <a:lnTo>
                    <a:pt x="14" y="194"/>
                  </a:lnTo>
                  <a:lnTo>
                    <a:pt x="22" y="222"/>
                  </a:lnTo>
                  <a:lnTo>
                    <a:pt x="29" y="252"/>
                  </a:lnTo>
                  <a:lnTo>
                    <a:pt x="33" y="279"/>
                  </a:lnTo>
                  <a:lnTo>
                    <a:pt x="34" y="309"/>
                  </a:lnTo>
                  <a:lnTo>
                    <a:pt x="37" y="347"/>
                  </a:lnTo>
                  <a:lnTo>
                    <a:pt x="45" y="386"/>
                  </a:lnTo>
                  <a:lnTo>
                    <a:pt x="59" y="419"/>
                  </a:lnTo>
                  <a:close/>
                </a:path>
              </a:pathLst>
            </a:custGeom>
            <a:solidFill>
              <a:srgbClr val="E5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9" name="Freeform 72825"/>
            <p:cNvSpPr>
              <a:spLocks noChangeArrowheads="1"/>
            </p:cNvSpPr>
            <p:nvPr/>
          </p:nvSpPr>
          <p:spPr bwMode="auto">
            <a:xfrm>
              <a:off x="3054" y="2943"/>
              <a:ext cx="178" cy="95"/>
            </a:xfrm>
            <a:custGeom>
              <a:avLst/>
              <a:gdLst/>
              <a:ahLst/>
              <a:cxnLst>
                <a:cxn ang="0">
                  <a:pos x="345" y="3"/>
                </a:cxn>
                <a:cxn ang="0">
                  <a:pos x="349" y="0"/>
                </a:cxn>
                <a:cxn ang="0">
                  <a:pos x="321" y="9"/>
                </a:cxn>
                <a:cxn ang="0">
                  <a:pos x="293" y="17"/>
                </a:cxn>
                <a:cxn ang="0">
                  <a:pos x="267" y="26"/>
                </a:cxn>
                <a:cxn ang="0">
                  <a:pos x="241" y="35"/>
                </a:cxn>
                <a:cxn ang="0">
                  <a:pos x="216" y="44"/>
                </a:cxn>
                <a:cxn ang="0">
                  <a:pos x="191" y="55"/>
                </a:cxn>
                <a:cxn ang="0">
                  <a:pos x="167" y="64"/>
                </a:cxn>
                <a:cxn ang="0">
                  <a:pos x="145" y="76"/>
                </a:cxn>
                <a:cxn ang="0">
                  <a:pos x="122" y="86"/>
                </a:cxn>
                <a:cxn ang="0">
                  <a:pos x="100" y="99"/>
                </a:cxn>
                <a:cxn ang="0">
                  <a:pos x="80" y="110"/>
                </a:cxn>
                <a:cxn ang="0">
                  <a:pos x="62" y="124"/>
                </a:cxn>
                <a:cxn ang="0">
                  <a:pos x="45" y="138"/>
                </a:cxn>
                <a:cxn ang="0">
                  <a:pos x="28" y="153"/>
                </a:cxn>
                <a:cxn ang="0">
                  <a:pos x="12" y="169"/>
                </a:cxn>
                <a:cxn ang="0">
                  <a:pos x="0" y="185"/>
                </a:cxn>
                <a:cxn ang="0">
                  <a:pos x="7" y="190"/>
                </a:cxn>
                <a:cxn ang="0">
                  <a:pos x="19" y="174"/>
                </a:cxn>
                <a:cxn ang="0">
                  <a:pos x="33" y="157"/>
                </a:cxn>
                <a:cxn ang="0">
                  <a:pos x="49" y="145"/>
                </a:cxn>
                <a:cxn ang="0">
                  <a:pos x="66" y="131"/>
                </a:cxn>
                <a:cxn ang="0">
                  <a:pos x="85" y="117"/>
                </a:cxn>
                <a:cxn ang="0">
                  <a:pos x="104" y="106"/>
                </a:cxn>
                <a:cxn ang="0">
                  <a:pos x="124" y="93"/>
                </a:cxn>
                <a:cxn ang="0">
                  <a:pos x="147" y="82"/>
                </a:cxn>
                <a:cxn ang="0">
                  <a:pos x="169" y="71"/>
                </a:cxn>
                <a:cxn ang="0">
                  <a:pos x="193" y="62"/>
                </a:cxn>
                <a:cxn ang="0">
                  <a:pos x="218" y="51"/>
                </a:cxn>
                <a:cxn ang="0">
                  <a:pos x="244" y="42"/>
                </a:cxn>
                <a:cxn ang="0">
                  <a:pos x="269" y="33"/>
                </a:cxn>
                <a:cxn ang="0">
                  <a:pos x="296" y="24"/>
                </a:cxn>
                <a:cxn ang="0">
                  <a:pos x="323" y="16"/>
                </a:cxn>
                <a:cxn ang="0">
                  <a:pos x="351" y="6"/>
                </a:cxn>
                <a:cxn ang="0">
                  <a:pos x="354" y="3"/>
                </a:cxn>
                <a:cxn ang="0">
                  <a:pos x="351" y="6"/>
                </a:cxn>
                <a:cxn ang="0">
                  <a:pos x="353" y="4"/>
                </a:cxn>
                <a:cxn ang="0">
                  <a:pos x="353" y="2"/>
                </a:cxn>
                <a:cxn ang="0">
                  <a:pos x="352" y="0"/>
                </a:cxn>
                <a:cxn ang="0">
                  <a:pos x="349" y="0"/>
                </a:cxn>
                <a:cxn ang="0">
                  <a:pos x="345" y="3"/>
                </a:cxn>
              </a:cxnLst>
              <a:rect l="0" t="0" r="r" b="b"/>
              <a:pathLst>
                <a:path w="354" h="190">
                  <a:moveTo>
                    <a:pt x="345" y="3"/>
                  </a:moveTo>
                  <a:lnTo>
                    <a:pt x="349" y="0"/>
                  </a:lnTo>
                  <a:lnTo>
                    <a:pt x="321" y="9"/>
                  </a:lnTo>
                  <a:lnTo>
                    <a:pt x="293" y="17"/>
                  </a:lnTo>
                  <a:lnTo>
                    <a:pt x="267" y="26"/>
                  </a:lnTo>
                  <a:lnTo>
                    <a:pt x="241" y="35"/>
                  </a:lnTo>
                  <a:lnTo>
                    <a:pt x="216" y="44"/>
                  </a:lnTo>
                  <a:lnTo>
                    <a:pt x="191" y="55"/>
                  </a:lnTo>
                  <a:lnTo>
                    <a:pt x="167" y="64"/>
                  </a:lnTo>
                  <a:lnTo>
                    <a:pt x="145" y="76"/>
                  </a:lnTo>
                  <a:lnTo>
                    <a:pt x="122" y="86"/>
                  </a:lnTo>
                  <a:lnTo>
                    <a:pt x="100" y="99"/>
                  </a:lnTo>
                  <a:lnTo>
                    <a:pt x="80" y="110"/>
                  </a:lnTo>
                  <a:lnTo>
                    <a:pt x="62" y="124"/>
                  </a:lnTo>
                  <a:lnTo>
                    <a:pt x="45" y="138"/>
                  </a:lnTo>
                  <a:lnTo>
                    <a:pt x="28" y="153"/>
                  </a:lnTo>
                  <a:lnTo>
                    <a:pt x="12" y="169"/>
                  </a:lnTo>
                  <a:lnTo>
                    <a:pt x="0" y="185"/>
                  </a:lnTo>
                  <a:lnTo>
                    <a:pt x="7" y="190"/>
                  </a:lnTo>
                  <a:lnTo>
                    <a:pt x="19" y="174"/>
                  </a:lnTo>
                  <a:lnTo>
                    <a:pt x="33" y="157"/>
                  </a:lnTo>
                  <a:lnTo>
                    <a:pt x="49" y="145"/>
                  </a:lnTo>
                  <a:lnTo>
                    <a:pt x="66" y="131"/>
                  </a:lnTo>
                  <a:lnTo>
                    <a:pt x="85" y="117"/>
                  </a:lnTo>
                  <a:lnTo>
                    <a:pt x="104" y="106"/>
                  </a:lnTo>
                  <a:lnTo>
                    <a:pt x="124" y="93"/>
                  </a:lnTo>
                  <a:lnTo>
                    <a:pt x="147" y="82"/>
                  </a:lnTo>
                  <a:lnTo>
                    <a:pt x="169" y="71"/>
                  </a:lnTo>
                  <a:lnTo>
                    <a:pt x="193" y="62"/>
                  </a:lnTo>
                  <a:lnTo>
                    <a:pt x="218" y="51"/>
                  </a:lnTo>
                  <a:lnTo>
                    <a:pt x="244" y="42"/>
                  </a:lnTo>
                  <a:lnTo>
                    <a:pt x="269" y="33"/>
                  </a:lnTo>
                  <a:lnTo>
                    <a:pt x="296" y="24"/>
                  </a:lnTo>
                  <a:lnTo>
                    <a:pt x="323" y="16"/>
                  </a:lnTo>
                  <a:lnTo>
                    <a:pt x="351" y="6"/>
                  </a:lnTo>
                  <a:lnTo>
                    <a:pt x="354" y="3"/>
                  </a:lnTo>
                  <a:lnTo>
                    <a:pt x="351" y="6"/>
                  </a:lnTo>
                  <a:lnTo>
                    <a:pt x="353" y="4"/>
                  </a:lnTo>
                  <a:lnTo>
                    <a:pt x="353" y="2"/>
                  </a:lnTo>
                  <a:lnTo>
                    <a:pt x="352" y="0"/>
                  </a:lnTo>
                  <a:lnTo>
                    <a:pt x="349" y="0"/>
                  </a:lnTo>
                  <a:lnTo>
                    <a:pt x="34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0" name="Freeform 72826"/>
            <p:cNvSpPr>
              <a:spLocks noChangeArrowheads="1"/>
            </p:cNvSpPr>
            <p:nvPr/>
          </p:nvSpPr>
          <p:spPr bwMode="auto">
            <a:xfrm>
              <a:off x="3227" y="2936"/>
              <a:ext cx="5" cy="9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3"/>
                </a:cxn>
                <a:cxn ang="0">
                  <a:pos x="2" y="7"/>
                </a:cxn>
                <a:cxn ang="0">
                  <a:pos x="2" y="10"/>
                </a:cxn>
                <a:cxn ang="0">
                  <a:pos x="1" y="14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8" y="14"/>
                </a:cxn>
                <a:cxn ang="0">
                  <a:pos x="9" y="10"/>
                </a:cxn>
                <a:cxn ang="0">
                  <a:pos x="9" y="7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10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4" y="3"/>
                </a:cxn>
                <a:cxn ang="0">
                  <a:pos x="7" y="7"/>
                </a:cxn>
              </a:cxnLst>
              <a:rect l="0" t="0" r="r" b="b"/>
              <a:pathLst>
                <a:path w="10" h="17">
                  <a:moveTo>
                    <a:pt x="7" y="7"/>
                  </a:moveTo>
                  <a:lnTo>
                    <a:pt x="4" y="3"/>
                  </a:lnTo>
                  <a:lnTo>
                    <a:pt x="2" y="7"/>
                  </a:lnTo>
                  <a:lnTo>
                    <a:pt x="2" y="10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8" y="14"/>
                  </a:lnTo>
                  <a:lnTo>
                    <a:pt x="9" y="10"/>
                  </a:lnTo>
                  <a:lnTo>
                    <a:pt x="9" y="7"/>
                  </a:lnTo>
                  <a:lnTo>
                    <a:pt x="10" y="3"/>
                  </a:lnTo>
                  <a:lnTo>
                    <a:pt x="7" y="0"/>
                  </a:lnTo>
                  <a:lnTo>
                    <a:pt x="10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3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1" name="Freeform 72827"/>
            <p:cNvSpPr>
              <a:spLocks noChangeArrowheads="1"/>
            </p:cNvSpPr>
            <p:nvPr/>
          </p:nvSpPr>
          <p:spPr bwMode="auto">
            <a:xfrm>
              <a:off x="3199" y="2925"/>
              <a:ext cx="32" cy="1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7"/>
                </a:cxn>
                <a:cxn ang="0">
                  <a:pos x="3" y="10"/>
                </a:cxn>
                <a:cxn ang="0">
                  <a:pos x="8" y="14"/>
                </a:cxn>
                <a:cxn ang="0">
                  <a:pos x="16" y="17"/>
                </a:cxn>
                <a:cxn ang="0">
                  <a:pos x="23" y="19"/>
                </a:cxn>
                <a:cxn ang="0">
                  <a:pos x="32" y="23"/>
                </a:cxn>
                <a:cxn ang="0">
                  <a:pos x="42" y="25"/>
                </a:cxn>
                <a:cxn ang="0">
                  <a:pos x="53" y="27"/>
                </a:cxn>
                <a:cxn ang="0">
                  <a:pos x="63" y="29"/>
                </a:cxn>
                <a:cxn ang="0">
                  <a:pos x="63" y="22"/>
                </a:cxn>
                <a:cxn ang="0">
                  <a:pos x="53" y="21"/>
                </a:cxn>
                <a:cxn ang="0">
                  <a:pos x="42" y="18"/>
                </a:cxn>
                <a:cxn ang="0">
                  <a:pos x="34" y="16"/>
                </a:cxn>
                <a:cxn ang="0">
                  <a:pos x="25" y="13"/>
                </a:cxn>
                <a:cxn ang="0">
                  <a:pos x="18" y="10"/>
                </a:cxn>
                <a:cxn ang="0">
                  <a:pos x="12" y="7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7" y="4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4"/>
                </a:cxn>
              </a:cxnLst>
              <a:rect l="0" t="0" r="r" b="b"/>
              <a:pathLst>
                <a:path w="63" h="29">
                  <a:moveTo>
                    <a:pt x="0" y="4"/>
                  </a:moveTo>
                  <a:lnTo>
                    <a:pt x="0" y="7"/>
                  </a:lnTo>
                  <a:lnTo>
                    <a:pt x="3" y="10"/>
                  </a:lnTo>
                  <a:lnTo>
                    <a:pt x="8" y="14"/>
                  </a:lnTo>
                  <a:lnTo>
                    <a:pt x="16" y="17"/>
                  </a:lnTo>
                  <a:lnTo>
                    <a:pt x="23" y="19"/>
                  </a:lnTo>
                  <a:lnTo>
                    <a:pt x="32" y="23"/>
                  </a:lnTo>
                  <a:lnTo>
                    <a:pt x="42" y="25"/>
                  </a:lnTo>
                  <a:lnTo>
                    <a:pt x="53" y="27"/>
                  </a:lnTo>
                  <a:lnTo>
                    <a:pt x="63" y="29"/>
                  </a:lnTo>
                  <a:lnTo>
                    <a:pt x="63" y="22"/>
                  </a:lnTo>
                  <a:lnTo>
                    <a:pt x="53" y="21"/>
                  </a:lnTo>
                  <a:lnTo>
                    <a:pt x="42" y="18"/>
                  </a:lnTo>
                  <a:lnTo>
                    <a:pt x="34" y="16"/>
                  </a:lnTo>
                  <a:lnTo>
                    <a:pt x="25" y="13"/>
                  </a:lnTo>
                  <a:lnTo>
                    <a:pt x="18" y="10"/>
                  </a:lnTo>
                  <a:lnTo>
                    <a:pt x="12" y="7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2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2" name="Freeform 72828"/>
            <p:cNvSpPr>
              <a:spLocks noChangeArrowheads="1"/>
            </p:cNvSpPr>
            <p:nvPr/>
          </p:nvSpPr>
          <p:spPr bwMode="auto">
            <a:xfrm>
              <a:off x="3193" y="2889"/>
              <a:ext cx="9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" y="28"/>
                </a:cxn>
                <a:cxn ang="0">
                  <a:pos x="6" y="50"/>
                </a:cxn>
                <a:cxn ang="0">
                  <a:pos x="12" y="77"/>
                </a:cxn>
                <a:cxn ang="0">
                  <a:pos x="19" y="77"/>
                </a:cxn>
                <a:cxn ang="0">
                  <a:pos x="13" y="50"/>
                </a:cxn>
                <a:cxn ang="0">
                  <a:pos x="9" y="28"/>
                </a:cxn>
                <a:cxn ang="0">
                  <a:pos x="7" y="12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19" h="77"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" y="28"/>
                  </a:lnTo>
                  <a:lnTo>
                    <a:pt x="6" y="50"/>
                  </a:lnTo>
                  <a:lnTo>
                    <a:pt x="12" y="77"/>
                  </a:lnTo>
                  <a:lnTo>
                    <a:pt x="19" y="77"/>
                  </a:lnTo>
                  <a:lnTo>
                    <a:pt x="13" y="50"/>
                  </a:lnTo>
                  <a:lnTo>
                    <a:pt x="9" y="28"/>
                  </a:lnTo>
                  <a:lnTo>
                    <a:pt x="7" y="12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3" name="Freeform 72829"/>
            <p:cNvSpPr>
              <a:spLocks noChangeArrowheads="1"/>
            </p:cNvSpPr>
            <p:nvPr/>
          </p:nvSpPr>
          <p:spPr bwMode="auto">
            <a:xfrm>
              <a:off x="3193" y="2867"/>
              <a:ext cx="16" cy="2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0" y="11"/>
                </a:cxn>
                <a:cxn ang="0">
                  <a:pos x="12" y="21"/>
                </a:cxn>
                <a:cxn ang="0">
                  <a:pos x="4" y="33"/>
                </a:cxn>
                <a:cxn ang="0">
                  <a:pos x="0" y="44"/>
                </a:cxn>
                <a:cxn ang="0">
                  <a:pos x="7" y="44"/>
                </a:cxn>
                <a:cxn ang="0">
                  <a:pos x="11" y="35"/>
                </a:cxn>
                <a:cxn ang="0">
                  <a:pos x="19" y="26"/>
                </a:cxn>
                <a:cxn ang="0">
                  <a:pos x="27" y="13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4" y="0"/>
                </a:cxn>
              </a:cxnLst>
              <a:rect l="0" t="0" r="r" b="b"/>
              <a:pathLst>
                <a:path w="31" h="44">
                  <a:moveTo>
                    <a:pt x="24" y="0"/>
                  </a:moveTo>
                  <a:lnTo>
                    <a:pt x="24" y="0"/>
                  </a:lnTo>
                  <a:lnTo>
                    <a:pt x="20" y="11"/>
                  </a:lnTo>
                  <a:lnTo>
                    <a:pt x="12" y="21"/>
                  </a:lnTo>
                  <a:lnTo>
                    <a:pt x="4" y="33"/>
                  </a:lnTo>
                  <a:lnTo>
                    <a:pt x="0" y="44"/>
                  </a:lnTo>
                  <a:lnTo>
                    <a:pt x="7" y="44"/>
                  </a:lnTo>
                  <a:lnTo>
                    <a:pt x="11" y="35"/>
                  </a:lnTo>
                  <a:lnTo>
                    <a:pt x="19" y="26"/>
                  </a:lnTo>
                  <a:lnTo>
                    <a:pt x="27" y="13"/>
                  </a:lnTo>
                  <a:lnTo>
                    <a:pt x="31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4" name="Freeform 72830"/>
            <p:cNvSpPr>
              <a:spLocks noChangeArrowheads="1"/>
            </p:cNvSpPr>
            <p:nvPr/>
          </p:nvSpPr>
          <p:spPr bwMode="auto">
            <a:xfrm>
              <a:off x="3198" y="2847"/>
              <a:ext cx="11" cy="2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8" y="13"/>
                </a:cxn>
                <a:cxn ang="0">
                  <a:pos x="13" y="20"/>
                </a:cxn>
                <a:cxn ang="0">
                  <a:pos x="15" y="29"/>
                </a:cxn>
                <a:cxn ang="0">
                  <a:pos x="15" y="40"/>
                </a:cxn>
                <a:cxn ang="0">
                  <a:pos x="22" y="40"/>
                </a:cxn>
                <a:cxn ang="0">
                  <a:pos x="22" y="29"/>
                </a:cxn>
                <a:cxn ang="0">
                  <a:pos x="20" y="17"/>
                </a:cxn>
                <a:cxn ang="0">
                  <a:pos x="13" y="8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7"/>
                </a:cxn>
              </a:cxnLst>
              <a:rect l="0" t="0" r="r" b="b"/>
              <a:pathLst>
                <a:path w="22" h="40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3" y="20"/>
                  </a:lnTo>
                  <a:lnTo>
                    <a:pt x="15" y="29"/>
                  </a:lnTo>
                  <a:lnTo>
                    <a:pt x="15" y="40"/>
                  </a:lnTo>
                  <a:lnTo>
                    <a:pt x="22" y="40"/>
                  </a:lnTo>
                  <a:lnTo>
                    <a:pt x="22" y="29"/>
                  </a:lnTo>
                  <a:lnTo>
                    <a:pt x="20" y="17"/>
                  </a:lnTo>
                  <a:lnTo>
                    <a:pt x="13" y="8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5" name="Freeform 72831"/>
            <p:cNvSpPr>
              <a:spLocks noChangeArrowheads="1"/>
            </p:cNvSpPr>
            <p:nvPr/>
          </p:nvSpPr>
          <p:spPr bwMode="auto">
            <a:xfrm>
              <a:off x="3176" y="2843"/>
              <a:ext cx="24" cy="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3" y="12"/>
                </a:cxn>
                <a:cxn ang="0">
                  <a:pos x="7" y="11"/>
                </a:cxn>
                <a:cxn ang="0">
                  <a:pos x="11" y="9"/>
                </a:cxn>
                <a:cxn ang="0">
                  <a:pos x="17" y="8"/>
                </a:cxn>
                <a:cxn ang="0">
                  <a:pos x="24" y="9"/>
                </a:cxn>
                <a:cxn ang="0">
                  <a:pos x="31" y="8"/>
                </a:cxn>
                <a:cxn ang="0">
                  <a:pos x="37" y="11"/>
                </a:cxn>
                <a:cxn ang="0">
                  <a:pos x="42" y="14"/>
                </a:cxn>
                <a:cxn ang="0">
                  <a:pos x="47" y="7"/>
                </a:cxn>
                <a:cxn ang="0">
                  <a:pos x="39" y="4"/>
                </a:cxn>
                <a:cxn ang="0">
                  <a:pos x="31" y="1"/>
                </a:cxn>
                <a:cxn ang="0">
                  <a:pos x="24" y="0"/>
                </a:cxn>
                <a:cxn ang="0">
                  <a:pos x="17" y="1"/>
                </a:cxn>
                <a:cxn ang="0">
                  <a:pos x="11" y="3"/>
                </a:cxn>
                <a:cxn ang="0">
                  <a:pos x="7" y="4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3"/>
                </a:cxn>
              </a:cxnLst>
              <a:rect l="0" t="0" r="r" b="b"/>
              <a:pathLst>
                <a:path w="47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11" y="9"/>
                  </a:lnTo>
                  <a:lnTo>
                    <a:pt x="17" y="8"/>
                  </a:lnTo>
                  <a:lnTo>
                    <a:pt x="24" y="9"/>
                  </a:lnTo>
                  <a:lnTo>
                    <a:pt x="31" y="8"/>
                  </a:lnTo>
                  <a:lnTo>
                    <a:pt x="37" y="11"/>
                  </a:lnTo>
                  <a:lnTo>
                    <a:pt x="42" y="14"/>
                  </a:lnTo>
                  <a:lnTo>
                    <a:pt x="47" y="7"/>
                  </a:lnTo>
                  <a:lnTo>
                    <a:pt x="39" y="4"/>
                  </a:lnTo>
                  <a:lnTo>
                    <a:pt x="31" y="1"/>
                  </a:lnTo>
                  <a:lnTo>
                    <a:pt x="24" y="0"/>
                  </a:lnTo>
                  <a:lnTo>
                    <a:pt x="17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6" name="Freeform 72832"/>
            <p:cNvSpPr>
              <a:spLocks noChangeArrowheads="1"/>
            </p:cNvSpPr>
            <p:nvPr/>
          </p:nvSpPr>
          <p:spPr bwMode="auto">
            <a:xfrm>
              <a:off x="3166" y="2844"/>
              <a:ext cx="10" cy="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9" y="8"/>
                </a:cxn>
                <a:cxn ang="0">
                  <a:pos x="16" y="10"/>
                </a:cxn>
                <a:cxn ang="0">
                  <a:pos x="21" y="10"/>
                </a:cxn>
                <a:cxn ang="0">
                  <a:pos x="21" y="3"/>
                </a:cxn>
                <a:cxn ang="0">
                  <a:pos x="16" y="3"/>
                </a:cxn>
                <a:cxn ang="0">
                  <a:pos x="12" y="1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21" h="10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9" y="8"/>
                  </a:lnTo>
                  <a:lnTo>
                    <a:pt x="16" y="10"/>
                  </a:lnTo>
                  <a:lnTo>
                    <a:pt x="21" y="10"/>
                  </a:lnTo>
                  <a:lnTo>
                    <a:pt x="21" y="3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7" name="Freeform 72833"/>
            <p:cNvSpPr>
              <a:spLocks noChangeArrowheads="1"/>
            </p:cNvSpPr>
            <p:nvPr/>
          </p:nvSpPr>
          <p:spPr bwMode="auto">
            <a:xfrm>
              <a:off x="3154" y="2844"/>
              <a:ext cx="12" cy="9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7" y="18"/>
                </a:cxn>
                <a:cxn ang="0">
                  <a:pos x="9" y="17"/>
                </a:cxn>
                <a:cxn ang="0">
                  <a:pos x="14" y="12"/>
                </a:cxn>
                <a:cxn ang="0">
                  <a:pos x="19" y="9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17" y="2"/>
                </a:cxn>
                <a:cxn ang="0">
                  <a:pos x="9" y="5"/>
                </a:cxn>
                <a:cxn ang="0">
                  <a:pos x="4" y="10"/>
                </a:cxn>
                <a:cxn ang="0">
                  <a:pos x="2" y="11"/>
                </a:cxn>
                <a:cxn ang="0">
                  <a:pos x="8" y="12"/>
                </a:cxn>
                <a:cxn ang="0">
                  <a:pos x="2" y="11"/>
                </a:cxn>
                <a:cxn ang="0">
                  <a:pos x="0" y="13"/>
                </a:cxn>
                <a:cxn ang="0">
                  <a:pos x="1" y="16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1" y="17"/>
                </a:cxn>
              </a:cxnLst>
              <a:rect l="0" t="0" r="r" b="b"/>
              <a:pathLst>
                <a:path w="24" h="18">
                  <a:moveTo>
                    <a:pt x="1" y="17"/>
                  </a:moveTo>
                  <a:lnTo>
                    <a:pt x="7" y="18"/>
                  </a:lnTo>
                  <a:lnTo>
                    <a:pt x="9" y="17"/>
                  </a:lnTo>
                  <a:lnTo>
                    <a:pt x="14" y="12"/>
                  </a:lnTo>
                  <a:lnTo>
                    <a:pt x="19" y="9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9" y="5"/>
                  </a:lnTo>
                  <a:lnTo>
                    <a:pt x="4" y="10"/>
                  </a:lnTo>
                  <a:lnTo>
                    <a:pt x="2" y="11"/>
                  </a:lnTo>
                  <a:lnTo>
                    <a:pt x="8" y="12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8" name="Freeform 72834"/>
            <p:cNvSpPr>
              <a:spLocks noChangeArrowheads="1"/>
            </p:cNvSpPr>
            <p:nvPr/>
          </p:nvSpPr>
          <p:spPr bwMode="auto">
            <a:xfrm>
              <a:off x="3132" y="2825"/>
              <a:ext cx="26" cy="2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5" y="13"/>
                </a:cxn>
                <a:cxn ang="0">
                  <a:pos x="10" y="18"/>
                </a:cxn>
                <a:cxn ang="0">
                  <a:pos x="17" y="22"/>
                </a:cxn>
                <a:cxn ang="0">
                  <a:pos x="23" y="30"/>
                </a:cxn>
                <a:cxn ang="0">
                  <a:pos x="30" y="38"/>
                </a:cxn>
                <a:cxn ang="0">
                  <a:pos x="38" y="48"/>
                </a:cxn>
                <a:cxn ang="0">
                  <a:pos x="45" y="57"/>
                </a:cxn>
                <a:cxn ang="0">
                  <a:pos x="52" y="52"/>
                </a:cxn>
                <a:cxn ang="0">
                  <a:pos x="45" y="43"/>
                </a:cxn>
                <a:cxn ang="0">
                  <a:pos x="37" y="34"/>
                </a:cxn>
                <a:cxn ang="0">
                  <a:pos x="30" y="26"/>
                </a:cxn>
                <a:cxn ang="0">
                  <a:pos x="22" y="18"/>
                </a:cxn>
                <a:cxn ang="0">
                  <a:pos x="15" y="11"/>
                </a:cxn>
                <a:cxn ang="0">
                  <a:pos x="9" y="6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2" h="57">
                  <a:moveTo>
                    <a:pt x="0" y="10"/>
                  </a:moveTo>
                  <a:lnTo>
                    <a:pt x="0" y="10"/>
                  </a:lnTo>
                  <a:lnTo>
                    <a:pt x="1" y="10"/>
                  </a:lnTo>
                  <a:lnTo>
                    <a:pt x="5" y="13"/>
                  </a:lnTo>
                  <a:lnTo>
                    <a:pt x="10" y="18"/>
                  </a:lnTo>
                  <a:lnTo>
                    <a:pt x="17" y="22"/>
                  </a:lnTo>
                  <a:lnTo>
                    <a:pt x="23" y="30"/>
                  </a:lnTo>
                  <a:lnTo>
                    <a:pt x="30" y="38"/>
                  </a:lnTo>
                  <a:lnTo>
                    <a:pt x="38" y="48"/>
                  </a:lnTo>
                  <a:lnTo>
                    <a:pt x="45" y="57"/>
                  </a:lnTo>
                  <a:lnTo>
                    <a:pt x="52" y="52"/>
                  </a:lnTo>
                  <a:lnTo>
                    <a:pt x="45" y="43"/>
                  </a:lnTo>
                  <a:lnTo>
                    <a:pt x="37" y="34"/>
                  </a:lnTo>
                  <a:lnTo>
                    <a:pt x="30" y="26"/>
                  </a:lnTo>
                  <a:lnTo>
                    <a:pt x="22" y="18"/>
                  </a:lnTo>
                  <a:lnTo>
                    <a:pt x="15" y="11"/>
                  </a:lnTo>
                  <a:lnTo>
                    <a:pt x="9" y="6"/>
                  </a:lnTo>
                  <a:lnTo>
                    <a:pt x="6" y="3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9" name="Freeform 72835"/>
            <p:cNvSpPr>
              <a:spLocks noChangeArrowheads="1"/>
            </p:cNvSpPr>
            <p:nvPr/>
          </p:nvSpPr>
          <p:spPr bwMode="auto">
            <a:xfrm>
              <a:off x="3117" y="2825"/>
              <a:ext cx="15" cy="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8" y="10"/>
                </a:cxn>
                <a:cxn ang="0">
                  <a:pos x="16" y="8"/>
                </a:cxn>
                <a:cxn ang="0">
                  <a:pos x="24" y="10"/>
                </a:cxn>
                <a:cxn ang="0">
                  <a:pos x="30" y="1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2" y="12"/>
                </a:cxn>
              </a:cxnLst>
              <a:rect l="0" t="0" r="r" b="b"/>
              <a:pathLst>
                <a:path w="30" h="12">
                  <a:moveTo>
                    <a:pt x="2" y="12"/>
                  </a:moveTo>
                  <a:lnTo>
                    <a:pt x="2" y="12"/>
                  </a:lnTo>
                  <a:lnTo>
                    <a:pt x="8" y="10"/>
                  </a:lnTo>
                  <a:lnTo>
                    <a:pt x="16" y="8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3"/>
                  </a:lnTo>
                  <a:lnTo>
                    <a:pt x="0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0" name="Freeform 72836"/>
            <p:cNvSpPr>
              <a:spLocks noChangeArrowheads="1"/>
            </p:cNvSpPr>
            <p:nvPr/>
          </p:nvSpPr>
          <p:spPr bwMode="auto">
            <a:xfrm>
              <a:off x="3097" y="2827"/>
              <a:ext cx="21" cy="22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7" y="43"/>
                </a:cxn>
                <a:cxn ang="0">
                  <a:pos x="9" y="40"/>
                </a:cxn>
                <a:cxn ang="0">
                  <a:pos x="12" y="36"/>
                </a:cxn>
                <a:cxn ang="0">
                  <a:pos x="17" y="30"/>
                </a:cxn>
                <a:cxn ang="0">
                  <a:pos x="23" y="24"/>
                </a:cxn>
                <a:cxn ang="0">
                  <a:pos x="29" y="18"/>
                </a:cxn>
                <a:cxn ang="0">
                  <a:pos x="33" y="13"/>
                </a:cxn>
                <a:cxn ang="0">
                  <a:pos x="39" y="9"/>
                </a:cxn>
                <a:cxn ang="0">
                  <a:pos x="41" y="7"/>
                </a:cxn>
                <a:cxn ang="0">
                  <a:pos x="39" y="0"/>
                </a:cxn>
                <a:cxn ang="0">
                  <a:pos x="35" y="2"/>
                </a:cxn>
                <a:cxn ang="0">
                  <a:pos x="29" y="8"/>
                </a:cxn>
                <a:cxn ang="0">
                  <a:pos x="24" y="14"/>
                </a:cxn>
                <a:cxn ang="0">
                  <a:pos x="18" y="20"/>
                </a:cxn>
                <a:cxn ang="0">
                  <a:pos x="13" y="25"/>
                </a:cxn>
                <a:cxn ang="0">
                  <a:pos x="7" y="31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5" y="37"/>
                </a:cxn>
                <a:cxn ang="0">
                  <a:pos x="0" y="38"/>
                </a:cxn>
                <a:cxn ang="0">
                  <a:pos x="0" y="41"/>
                </a:cxn>
                <a:cxn ang="0">
                  <a:pos x="2" y="44"/>
                </a:cxn>
                <a:cxn ang="0">
                  <a:pos x="5" y="45"/>
                </a:cxn>
                <a:cxn ang="0">
                  <a:pos x="7" y="43"/>
                </a:cxn>
                <a:cxn ang="0">
                  <a:pos x="2" y="44"/>
                </a:cxn>
              </a:cxnLst>
              <a:rect l="0" t="0" r="r" b="b"/>
              <a:pathLst>
                <a:path w="41" h="45">
                  <a:moveTo>
                    <a:pt x="2" y="44"/>
                  </a:moveTo>
                  <a:lnTo>
                    <a:pt x="7" y="43"/>
                  </a:lnTo>
                  <a:lnTo>
                    <a:pt x="9" y="40"/>
                  </a:lnTo>
                  <a:lnTo>
                    <a:pt x="12" y="36"/>
                  </a:lnTo>
                  <a:lnTo>
                    <a:pt x="17" y="30"/>
                  </a:lnTo>
                  <a:lnTo>
                    <a:pt x="23" y="24"/>
                  </a:lnTo>
                  <a:lnTo>
                    <a:pt x="29" y="18"/>
                  </a:lnTo>
                  <a:lnTo>
                    <a:pt x="33" y="13"/>
                  </a:lnTo>
                  <a:lnTo>
                    <a:pt x="39" y="9"/>
                  </a:lnTo>
                  <a:lnTo>
                    <a:pt x="41" y="7"/>
                  </a:lnTo>
                  <a:lnTo>
                    <a:pt x="39" y="0"/>
                  </a:lnTo>
                  <a:lnTo>
                    <a:pt x="35" y="2"/>
                  </a:lnTo>
                  <a:lnTo>
                    <a:pt x="29" y="8"/>
                  </a:lnTo>
                  <a:lnTo>
                    <a:pt x="24" y="14"/>
                  </a:lnTo>
                  <a:lnTo>
                    <a:pt x="18" y="20"/>
                  </a:lnTo>
                  <a:lnTo>
                    <a:pt x="13" y="25"/>
                  </a:lnTo>
                  <a:lnTo>
                    <a:pt x="7" y="31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5" y="37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5" y="45"/>
                  </a:lnTo>
                  <a:lnTo>
                    <a:pt x="7" y="43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1" name="Freeform 72837"/>
            <p:cNvSpPr>
              <a:spLocks noChangeArrowheads="1"/>
            </p:cNvSpPr>
            <p:nvPr/>
          </p:nvSpPr>
          <p:spPr bwMode="auto">
            <a:xfrm>
              <a:off x="3080" y="2840"/>
              <a:ext cx="20" cy="9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" y="7"/>
                </a:cxn>
                <a:cxn ang="0">
                  <a:pos x="5" y="7"/>
                </a:cxn>
                <a:cxn ang="0">
                  <a:pos x="7" y="8"/>
                </a:cxn>
                <a:cxn ang="0">
                  <a:pos x="13" y="10"/>
                </a:cxn>
                <a:cxn ang="0">
                  <a:pos x="16" y="11"/>
                </a:cxn>
                <a:cxn ang="0">
                  <a:pos x="21" y="13"/>
                </a:cxn>
                <a:cxn ang="0">
                  <a:pos x="27" y="15"/>
                </a:cxn>
                <a:cxn ang="0">
                  <a:pos x="33" y="16"/>
                </a:cxn>
                <a:cxn ang="0">
                  <a:pos x="38" y="19"/>
                </a:cxn>
                <a:cxn ang="0">
                  <a:pos x="41" y="12"/>
                </a:cxn>
                <a:cxn ang="0">
                  <a:pos x="35" y="10"/>
                </a:cxn>
                <a:cxn ang="0">
                  <a:pos x="29" y="8"/>
                </a:cxn>
                <a:cxn ang="0">
                  <a:pos x="23" y="6"/>
                </a:cxn>
                <a:cxn ang="0">
                  <a:pos x="19" y="4"/>
                </a:cxn>
                <a:cxn ang="0">
                  <a:pos x="13" y="3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41" h="19">
                  <a:moveTo>
                    <a:pt x="3" y="7"/>
                  </a:moveTo>
                  <a:lnTo>
                    <a:pt x="1" y="7"/>
                  </a:lnTo>
                  <a:lnTo>
                    <a:pt x="5" y="7"/>
                  </a:lnTo>
                  <a:lnTo>
                    <a:pt x="7" y="8"/>
                  </a:lnTo>
                  <a:lnTo>
                    <a:pt x="13" y="10"/>
                  </a:lnTo>
                  <a:lnTo>
                    <a:pt x="16" y="11"/>
                  </a:lnTo>
                  <a:lnTo>
                    <a:pt x="21" y="13"/>
                  </a:lnTo>
                  <a:lnTo>
                    <a:pt x="27" y="15"/>
                  </a:lnTo>
                  <a:lnTo>
                    <a:pt x="33" y="16"/>
                  </a:lnTo>
                  <a:lnTo>
                    <a:pt x="38" y="19"/>
                  </a:lnTo>
                  <a:lnTo>
                    <a:pt x="41" y="12"/>
                  </a:lnTo>
                  <a:lnTo>
                    <a:pt x="35" y="10"/>
                  </a:lnTo>
                  <a:lnTo>
                    <a:pt x="29" y="8"/>
                  </a:lnTo>
                  <a:lnTo>
                    <a:pt x="23" y="6"/>
                  </a:lnTo>
                  <a:lnTo>
                    <a:pt x="19" y="4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2" name="Freeform 72838"/>
            <p:cNvSpPr>
              <a:spLocks noChangeArrowheads="1"/>
            </p:cNvSpPr>
            <p:nvPr/>
          </p:nvSpPr>
          <p:spPr bwMode="auto">
            <a:xfrm>
              <a:off x="3069" y="2840"/>
              <a:ext cx="12" cy="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7" y="19"/>
                </a:cxn>
                <a:cxn ang="0">
                  <a:pos x="10" y="14"/>
                </a:cxn>
                <a:cxn ang="0">
                  <a:pos x="13" y="12"/>
                </a:cxn>
                <a:cxn ang="0">
                  <a:pos x="19" y="10"/>
                </a:cxn>
                <a:cxn ang="0">
                  <a:pos x="25" y="7"/>
                </a:cxn>
                <a:cxn ang="0">
                  <a:pos x="22" y="0"/>
                </a:cxn>
                <a:cxn ang="0">
                  <a:pos x="17" y="3"/>
                </a:cxn>
                <a:cxn ang="0">
                  <a:pos x="11" y="5"/>
                </a:cxn>
                <a:cxn ang="0">
                  <a:pos x="5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7" y="19"/>
                </a:cxn>
              </a:cxnLst>
              <a:rect l="0" t="0" r="r" b="b"/>
              <a:pathLst>
                <a:path w="25" h="19">
                  <a:moveTo>
                    <a:pt x="7" y="19"/>
                  </a:moveTo>
                  <a:lnTo>
                    <a:pt x="7" y="19"/>
                  </a:lnTo>
                  <a:lnTo>
                    <a:pt x="10" y="14"/>
                  </a:lnTo>
                  <a:lnTo>
                    <a:pt x="13" y="12"/>
                  </a:lnTo>
                  <a:lnTo>
                    <a:pt x="19" y="10"/>
                  </a:lnTo>
                  <a:lnTo>
                    <a:pt x="25" y="7"/>
                  </a:lnTo>
                  <a:lnTo>
                    <a:pt x="22" y="0"/>
                  </a:lnTo>
                  <a:lnTo>
                    <a:pt x="17" y="3"/>
                  </a:lnTo>
                  <a:lnTo>
                    <a:pt x="11" y="5"/>
                  </a:lnTo>
                  <a:lnTo>
                    <a:pt x="5" y="10"/>
                  </a:lnTo>
                  <a:lnTo>
                    <a:pt x="0" y="14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3" name="Freeform 72839"/>
            <p:cNvSpPr>
              <a:spLocks noChangeArrowheads="1"/>
            </p:cNvSpPr>
            <p:nvPr/>
          </p:nvSpPr>
          <p:spPr bwMode="auto">
            <a:xfrm>
              <a:off x="3064" y="2847"/>
              <a:ext cx="8" cy="11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7" y="20"/>
                </a:cxn>
                <a:cxn ang="0">
                  <a:pos x="8" y="19"/>
                </a:cxn>
                <a:cxn ang="0">
                  <a:pos x="10" y="14"/>
                </a:cxn>
                <a:cxn ang="0">
                  <a:pos x="14" y="9"/>
                </a:cxn>
                <a:cxn ang="0">
                  <a:pos x="17" y="5"/>
                </a:cxn>
                <a:cxn ang="0">
                  <a:pos x="10" y="0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5"/>
                </a:cxn>
                <a:cxn ang="0">
                  <a:pos x="6" y="14"/>
                </a:cxn>
                <a:cxn ang="0">
                  <a:pos x="0" y="15"/>
                </a:cxn>
                <a:cxn ang="0">
                  <a:pos x="0" y="19"/>
                </a:cxn>
                <a:cxn ang="0">
                  <a:pos x="2" y="21"/>
                </a:cxn>
                <a:cxn ang="0">
                  <a:pos x="5" y="22"/>
                </a:cxn>
                <a:cxn ang="0">
                  <a:pos x="7" y="20"/>
                </a:cxn>
                <a:cxn ang="0">
                  <a:pos x="1" y="21"/>
                </a:cxn>
              </a:cxnLst>
              <a:rect l="0" t="0" r="r" b="b"/>
              <a:pathLst>
                <a:path w="17" h="22">
                  <a:moveTo>
                    <a:pt x="1" y="21"/>
                  </a:moveTo>
                  <a:lnTo>
                    <a:pt x="7" y="20"/>
                  </a:lnTo>
                  <a:lnTo>
                    <a:pt x="8" y="19"/>
                  </a:lnTo>
                  <a:lnTo>
                    <a:pt x="10" y="14"/>
                  </a:lnTo>
                  <a:lnTo>
                    <a:pt x="14" y="9"/>
                  </a:lnTo>
                  <a:lnTo>
                    <a:pt x="17" y="5"/>
                  </a:lnTo>
                  <a:lnTo>
                    <a:pt x="10" y="0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6" y="14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2" y="21"/>
                  </a:lnTo>
                  <a:lnTo>
                    <a:pt x="5" y="22"/>
                  </a:lnTo>
                  <a:lnTo>
                    <a:pt x="7" y="20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4" name="Freeform 72840"/>
            <p:cNvSpPr>
              <a:spLocks noChangeArrowheads="1"/>
            </p:cNvSpPr>
            <p:nvPr/>
          </p:nvSpPr>
          <p:spPr bwMode="auto">
            <a:xfrm>
              <a:off x="3047" y="2843"/>
              <a:ext cx="19" cy="1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9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8"/>
                </a:cxn>
                <a:cxn ang="0">
                  <a:pos x="21" y="21"/>
                </a:cxn>
                <a:cxn ang="0">
                  <a:pos x="29" y="24"/>
                </a:cxn>
                <a:cxn ang="0">
                  <a:pos x="33" y="28"/>
                </a:cxn>
                <a:cxn ang="0">
                  <a:pos x="38" y="21"/>
                </a:cxn>
                <a:cxn ang="0">
                  <a:pos x="31" y="18"/>
                </a:cxn>
                <a:cxn ang="0">
                  <a:pos x="25" y="14"/>
                </a:cxn>
                <a:cxn ang="0">
                  <a:pos x="21" y="11"/>
                </a:cxn>
                <a:cxn ang="0">
                  <a:pos x="15" y="7"/>
                </a:cxn>
                <a:cxn ang="0">
                  <a:pos x="10" y="5"/>
                </a:cxn>
                <a:cxn ang="0">
                  <a:pos x="6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8"/>
                </a:cxn>
              </a:cxnLst>
              <a:rect l="0" t="0" r="r" b="b"/>
              <a:pathLst>
                <a:path w="38" h="28">
                  <a:moveTo>
                    <a:pt x="0" y="8"/>
                  </a:moveTo>
                  <a:lnTo>
                    <a:pt x="0" y="9"/>
                  </a:lnTo>
                  <a:lnTo>
                    <a:pt x="2" y="8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8"/>
                  </a:lnTo>
                  <a:lnTo>
                    <a:pt x="21" y="21"/>
                  </a:lnTo>
                  <a:lnTo>
                    <a:pt x="29" y="24"/>
                  </a:lnTo>
                  <a:lnTo>
                    <a:pt x="33" y="28"/>
                  </a:lnTo>
                  <a:lnTo>
                    <a:pt x="38" y="21"/>
                  </a:lnTo>
                  <a:lnTo>
                    <a:pt x="31" y="18"/>
                  </a:lnTo>
                  <a:lnTo>
                    <a:pt x="25" y="14"/>
                  </a:lnTo>
                  <a:lnTo>
                    <a:pt x="21" y="11"/>
                  </a:lnTo>
                  <a:lnTo>
                    <a:pt x="15" y="7"/>
                  </a:lnTo>
                  <a:lnTo>
                    <a:pt x="10" y="5"/>
                  </a:lnTo>
                  <a:lnTo>
                    <a:pt x="6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5" name="Freeform 72841"/>
            <p:cNvSpPr>
              <a:spLocks noChangeArrowheads="1"/>
            </p:cNvSpPr>
            <p:nvPr/>
          </p:nvSpPr>
          <p:spPr bwMode="auto">
            <a:xfrm>
              <a:off x="3038" y="2844"/>
              <a:ext cx="9" cy="6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6" y="12"/>
                </a:cxn>
                <a:cxn ang="0">
                  <a:pos x="12" y="10"/>
                </a:cxn>
                <a:cxn ang="0">
                  <a:pos x="15" y="7"/>
                </a:cxn>
                <a:cxn ang="0">
                  <a:pos x="20" y="7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4" y="5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3"/>
                </a:cxn>
              </a:cxnLst>
              <a:rect l="0" t="0" r="r" b="b"/>
              <a:pathLst>
                <a:path w="20" h="13">
                  <a:moveTo>
                    <a:pt x="0" y="13"/>
                  </a:moveTo>
                  <a:lnTo>
                    <a:pt x="0" y="13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4" y="5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6" name="Freeform 72842"/>
            <p:cNvSpPr>
              <a:spLocks noChangeArrowheads="1"/>
            </p:cNvSpPr>
            <p:nvPr/>
          </p:nvSpPr>
          <p:spPr bwMode="auto">
            <a:xfrm>
              <a:off x="3026" y="2847"/>
              <a:ext cx="12" cy="15"/>
            </a:xfrm>
            <a:custGeom>
              <a:avLst/>
              <a:gdLst/>
              <a:ahLst/>
              <a:cxnLst>
                <a:cxn ang="0">
                  <a:pos x="8" y="31"/>
                </a:cxn>
                <a:cxn ang="0">
                  <a:pos x="9" y="31"/>
                </a:cxn>
                <a:cxn ang="0">
                  <a:pos x="10" y="27"/>
                </a:cxn>
                <a:cxn ang="0">
                  <a:pos x="16" y="19"/>
                </a:cxn>
                <a:cxn ang="0">
                  <a:pos x="22" y="11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17" y="6"/>
                </a:cxn>
                <a:cxn ang="0">
                  <a:pos x="9" y="14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1" y="31"/>
                </a:cxn>
                <a:cxn ang="0">
                  <a:pos x="8" y="31"/>
                </a:cxn>
              </a:cxnLst>
              <a:rect l="0" t="0" r="r" b="b"/>
              <a:pathLst>
                <a:path w="24" h="31">
                  <a:moveTo>
                    <a:pt x="8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4" y="0"/>
                  </a:lnTo>
                  <a:lnTo>
                    <a:pt x="17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7" name="Freeform 72843"/>
            <p:cNvSpPr>
              <a:spLocks noChangeArrowheads="1"/>
            </p:cNvSpPr>
            <p:nvPr/>
          </p:nvSpPr>
          <p:spPr bwMode="auto">
            <a:xfrm>
              <a:off x="3025" y="2862"/>
              <a:ext cx="5" cy="25"/>
            </a:xfrm>
            <a:custGeom>
              <a:avLst/>
              <a:gdLst/>
              <a:ahLst/>
              <a:cxnLst>
                <a:cxn ang="0">
                  <a:pos x="8" y="51"/>
                </a:cxn>
                <a:cxn ang="0">
                  <a:pos x="8" y="51"/>
                </a:cxn>
                <a:cxn ang="0">
                  <a:pos x="10" y="39"/>
                </a:cxn>
                <a:cxn ang="0">
                  <a:pos x="9" y="27"/>
                </a:cxn>
                <a:cxn ang="0">
                  <a:pos x="9" y="13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0" y="13"/>
                </a:cxn>
                <a:cxn ang="0">
                  <a:pos x="0" y="27"/>
                </a:cxn>
                <a:cxn ang="0">
                  <a:pos x="1" y="39"/>
                </a:cxn>
                <a:cxn ang="0">
                  <a:pos x="1" y="51"/>
                </a:cxn>
                <a:cxn ang="0">
                  <a:pos x="1" y="51"/>
                </a:cxn>
                <a:cxn ang="0">
                  <a:pos x="8" y="51"/>
                </a:cxn>
              </a:cxnLst>
              <a:rect l="0" t="0" r="r" b="b"/>
              <a:pathLst>
                <a:path w="10" h="51">
                  <a:moveTo>
                    <a:pt x="8" y="51"/>
                  </a:moveTo>
                  <a:lnTo>
                    <a:pt x="8" y="51"/>
                  </a:lnTo>
                  <a:lnTo>
                    <a:pt x="10" y="39"/>
                  </a:lnTo>
                  <a:lnTo>
                    <a:pt x="9" y="27"/>
                  </a:lnTo>
                  <a:lnTo>
                    <a:pt x="9" y="13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3"/>
                  </a:lnTo>
                  <a:lnTo>
                    <a:pt x="0" y="27"/>
                  </a:lnTo>
                  <a:lnTo>
                    <a:pt x="1" y="39"/>
                  </a:lnTo>
                  <a:lnTo>
                    <a:pt x="1" y="51"/>
                  </a:lnTo>
                  <a:lnTo>
                    <a:pt x="8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8" name="Freeform 72844"/>
            <p:cNvSpPr>
              <a:spLocks noChangeArrowheads="1"/>
            </p:cNvSpPr>
            <p:nvPr/>
          </p:nvSpPr>
          <p:spPr bwMode="auto">
            <a:xfrm>
              <a:off x="3024" y="2887"/>
              <a:ext cx="8" cy="26"/>
            </a:xfrm>
            <a:custGeom>
              <a:avLst/>
              <a:gdLst/>
              <a:ahLst/>
              <a:cxnLst>
                <a:cxn ang="0">
                  <a:pos x="15" y="49"/>
                </a:cxn>
                <a:cxn ang="0">
                  <a:pos x="15" y="49"/>
                </a:cxn>
                <a:cxn ang="0">
                  <a:pos x="10" y="36"/>
                </a:cxn>
                <a:cxn ang="0">
                  <a:pos x="9" y="22"/>
                </a:cxn>
                <a:cxn ang="0">
                  <a:pos x="9" y="10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3" y="36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5" y="49"/>
                </a:cxn>
              </a:cxnLst>
              <a:rect l="0" t="0" r="r" b="b"/>
              <a:pathLst>
                <a:path w="15" h="52">
                  <a:moveTo>
                    <a:pt x="15" y="49"/>
                  </a:moveTo>
                  <a:lnTo>
                    <a:pt x="15" y="49"/>
                  </a:lnTo>
                  <a:lnTo>
                    <a:pt x="10" y="36"/>
                  </a:lnTo>
                  <a:lnTo>
                    <a:pt x="9" y="22"/>
                  </a:lnTo>
                  <a:lnTo>
                    <a:pt x="9" y="10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3" y="36"/>
                  </a:lnTo>
                  <a:lnTo>
                    <a:pt x="8" y="52"/>
                  </a:lnTo>
                  <a:lnTo>
                    <a:pt x="15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9" name="Freeform 72845"/>
            <p:cNvSpPr>
              <a:spLocks noChangeArrowheads="1"/>
            </p:cNvSpPr>
            <p:nvPr/>
          </p:nvSpPr>
          <p:spPr bwMode="auto">
            <a:xfrm>
              <a:off x="3028" y="2912"/>
              <a:ext cx="17" cy="54"/>
            </a:xfrm>
            <a:custGeom>
              <a:avLst/>
              <a:gdLst/>
              <a:ahLst/>
              <a:cxnLst>
                <a:cxn ang="0">
                  <a:pos x="32" y="109"/>
                </a:cxn>
                <a:cxn ang="0">
                  <a:pos x="32" y="109"/>
                </a:cxn>
                <a:cxn ang="0">
                  <a:pos x="29" y="82"/>
                </a:cxn>
                <a:cxn ang="0">
                  <a:pos x="22" y="52"/>
                </a:cxn>
                <a:cxn ang="0">
                  <a:pos x="14" y="22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7" y="25"/>
                </a:cxn>
                <a:cxn ang="0">
                  <a:pos x="15" y="52"/>
                </a:cxn>
                <a:cxn ang="0">
                  <a:pos x="22" y="82"/>
                </a:cxn>
                <a:cxn ang="0">
                  <a:pos x="25" y="109"/>
                </a:cxn>
                <a:cxn ang="0">
                  <a:pos x="25" y="109"/>
                </a:cxn>
                <a:cxn ang="0">
                  <a:pos x="32" y="109"/>
                </a:cxn>
              </a:cxnLst>
              <a:rect l="0" t="0" r="r" b="b"/>
              <a:pathLst>
                <a:path w="32" h="109">
                  <a:moveTo>
                    <a:pt x="32" y="109"/>
                  </a:moveTo>
                  <a:lnTo>
                    <a:pt x="32" y="109"/>
                  </a:lnTo>
                  <a:lnTo>
                    <a:pt x="29" y="82"/>
                  </a:lnTo>
                  <a:lnTo>
                    <a:pt x="22" y="52"/>
                  </a:lnTo>
                  <a:lnTo>
                    <a:pt x="14" y="22"/>
                  </a:lnTo>
                  <a:lnTo>
                    <a:pt x="7" y="0"/>
                  </a:lnTo>
                  <a:lnTo>
                    <a:pt x="0" y="3"/>
                  </a:lnTo>
                  <a:lnTo>
                    <a:pt x="7" y="25"/>
                  </a:lnTo>
                  <a:lnTo>
                    <a:pt x="15" y="52"/>
                  </a:lnTo>
                  <a:lnTo>
                    <a:pt x="22" y="82"/>
                  </a:lnTo>
                  <a:lnTo>
                    <a:pt x="25" y="109"/>
                  </a:lnTo>
                  <a:lnTo>
                    <a:pt x="32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0" name="Freeform 72846"/>
            <p:cNvSpPr>
              <a:spLocks noChangeArrowheads="1"/>
            </p:cNvSpPr>
            <p:nvPr/>
          </p:nvSpPr>
          <p:spPr bwMode="auto">
            <a:xfrm>
              <a:off x="3041" y="2966"/>
              <a:ext cx="17" cy="73"/>
            </a:xfrm>
            <a:custGeom>
              <a:avLst/>
              <a:gdLst/>
              <a:ahLst/>
              <a:cxnLst>
                <a:cxn ang="0">
                  <a:pos x="27" y="138"/>
                </a:cxn>
                <a:cxn ang="0">
                  <a:pos x="34" y="138"/>
                </a:cxn>
                <a:cxn ang="0">
                  <a:pos x="20" y="106"/>
                </a:cxn>
                <a:cxn ang="0">
                  <a:pos x="12" y="68"/>
                </a:cxn>
                <a:cxn ang="0">
                  <a:pos x="8" y="3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" y="30"/>
                </a:cxn>
                <a:cxn ang="0">
                  <a:pos x="5" y="68"/>
                </a:cxn>
                <a:cxn ang="0">
                  <a:pos x="13" y="108"/>
                </a:cxn>
                <a:cxn ang="0">
                  <a:pos x="27" y="143"/>
                </a:cxn>
                <a:cxn ang="0">
                  <a:pos x="34" y="143"/>
                </a:cxn>
                <a:cxn ang="0">
                  <a:pos x="27" y="143"/>
                </a:cxn>
                <a:cxn ang="0">
                  <a:pos x="29" y="145"/>
                </a:cxn>
                <a:cxn ang="0">
                  <a:pos x="32" y="144"/>
                </a:cxn>
                <a:cxn ang="0">
                  <a:pos x="34" y="141"/>
                </a:cxn>
                <a:cxn ang="0">
                  <a:pos x="34" y="138"/>
                </a:cxn>
                <a:cxn ang="0">
                  <a:pos x="27" y="138"/>
                </a:cxn>
              </a:cxnLst>
              <a:rect l="0" t="0" r="r" b="b"/>
              <a:pathLst>
                <a:path w="34" h="145">
                  <a:moveTo>
                    <a:pt x="27" y="138"/>
                  </a:moveTo>
                  <a:lnTo>
                    <a:pt x="34" y="138"/>
                  </a:lnTo>
                  <a:lnTo>
                    <a:pt x="20" y="106"/>
                  </a:lnTo>
                  <a:lnTo>
                    <a:pt x="12" y="68"/>
                  </a:lnTo>
                  <a:lnTo>
                    <a:pt x="8" y="3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0"/>
                  </a:lnTo>
                  <a:lnTo>
                    <a:pt x="5" y="68"/>
                  </a:lnTo>
                  <a:lnTo>
                    <a:pt x="13" y="108"/>
                  </a:lnTo>
                  <a:lnTo>
                    <a:pt x="27" y="143"/>
                  </a:lnTo>
                  <a:lnTo>
                    <a:pt x="34" y="143"/>
                  </a:lnTo>
                  <a:lnTo>
                    <a:pt x="27" y="143"/>
                  </a:lnTo>
                  <a:lnTo>
                    <a:pt x="29" y="145"/>
                  </a:lnTo>
                  <a:lnTo>
                    <a:pt x="32" y="144"/>
                  </a:lnTo>
                  <a:lnTo>
                    <a:pt x="34" y="141"/>
                  </a:lnTo>
                  <a:lnTo>
                    <a:pt x="34" y="138"/>
                  </a:lnTo>
                  <a:lnTo>
                    <a:pt x="27" y="1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1" name="Freeform 72847"/>
            <p:cNvSpPr>
              <a:spLocks noChangeArrowheads="1"/>
            </p:cNvSpPr>
            <p:nvPr/>
          </p:nvSpPr>
          <p:spPr bwMode="auto">
            <a:xfrm>
              <a:off x="3460" y="2185"/>
              <a:ext cx="52" cy="86"/>
            </a:xfrm>
            <a:custGeom>
              <a:avLst/>
              <a:gdLst/>
              <a:ahLst/>
              <a:cxnLst>
                <a:cxn ang="0">
                  <a:pos x="75" y="172"/>
                </a:cxn>
                <a:cxn ang="0">
                  <a:pos x="73" y="169"/>
                </a:cxn>
                <a:cxn ang="0">
                  <a:pos x="68" y="164"/>
                </a:cxn>
                <a:cxn ang="0">
                  <a:pos x="61" y="161"/>
                </a:cxn>
                <a:cxn ang="0">
                  <a:pos x="55" y="158"/>
                </a:cxn>
                <a:cxn ang="0">
                  <a:pos x="46" y="156"/>
                </a:cxn>
                <a:cxn ang="0">
                  <a:pos x="40" y="154"/>
                </a:cxn>
                <a:cxn ang="0">
                  <a:pos x="33" y="153"/>
                </a:cxn>
                <a:cxn ang="0">
                  <a:pos x="29" y="153"/>
                </a:cxn>
                <a:cxn ang="0">
                  <a:pos x="23" y="153"/>
                </a:cxn>
                <a:cxn ang="0">
                  <a:pos x="18" y="151"/>
                </a:cxn>
                <a:cxn ang="0">
                  <a:pos x="12" y="150"/>
                </a:cxn>
                <a:cxn ang="0">
                  <a:pos x="7" y="147"/>
                </a:cxn>
                <a:cxn ang="0">
                  <a:pos x="3" y="140"/>
                </a:cxn>
                <a:cxn ang="0">
                  <a:pos x="0" y="131"/>
                </a:cxn>
                <a:cxn ang="0">
                  <a:pos x="0" y="121"/>
                </a:cxn>
                <a:cxn ang="0">
                  <a:pos x="3" y="118"/>
                </a:cxn>
                <a:cxn ang="0">
                  <a:pos x="8" y="117"/>
                </a:cxn>
                <a:cxn ang="0">
                  <a:pos x="17" y="113"/>
                </a:cxn>
                <a:cxn ang="0">
                  <a:pos x="25" y="109"/>
                </a:cxn>
                <a:cxn ang="0">
                  <a:pos x="30" y="104"/>
                </a:cxn>
                <a:cxn ang="0">
                  <a:pos x="36" y="95"/>
                </a:cxn>
                <a:cxn ang="0">
                  <a:pos x="45" y="82"/>
                </a:cxn>
                <a:cxn ang="0">
                  <a:pos x="53" y="68"/>
                </a:cxn>
                <a:cxn ang="0">
                  <a:pos x="59" y="58"/>
                </a:cxn>
                <a:cxn ang="0">
                  <a:pos x="63" y="53"/>
                </a:cxn>
                <a:cxn ang="0">
                  <a:pos x="67" y="45"/>
                </a:cxn>
                <a:cxn ang="0">
                  <a:pos x="72" y="37"/>
                </a:cxn>
                <a:cxn ang="0">
                  <a:pos x="78" y="28"/>
                </a:cxn>
                <a:cxn ang="0">
                  <a:pos x="83" y="19"/>
                </a:cxn>
                <a:cxn ang="0">
                  <a:pos x="89" y="11"/>
                </a:cxn>
                <a:cxn ang="0">
                  <a:pos x="93" y="5"/>
                </a:cxn>
                <a:cxn ang="0">
                  <a:pos x="95" y="0"/>
                </a:cxn>
                <a:cxn ang="0">
                  <a:pos x="97" y="12"/>
                </a:cxn>
                <a:cxn ang="0">
                  <a:pos x="101" y="23"/>
                </a:cxn>
                <a:cxn ang="0">
                  <a:pos x="103" y="34"/>
                </a:cxn>
                <a:cxn ang="0">
                  <a:pos x="104" y="42"/>
                </a:cxn>
                <a:cxn ang="0">
                  <a:pos x="98" y="64"/>
                </a:cxn>
                <a:cxn ang="0">
                  <a:pos x="88" y="86"/>
                </a:cxn>
                <a:cxn ang="0">
                  <a:pos x="80" y="104"/>
                </a:cxn>
                <a:cxn ang="0">
                  <a:pos x="75" y="118"/>
                </a:cxn>
                <a:cxn ang="0">
                  <a:pos x="74" y="128"/>
                </a:cxn>
                <a:cxn ang="0">
                  <a:pos x="73" y="140"/>
                </a:cxn>
                <a:cxn ang="0">
                  <a:pos x="73" y="155"/>
                </a:cxn>
                <a:cxn ang="0">
                  <a:pos x="75" y="172"/>
                </a:cxn>
              </a:cxnLst>
              <a:rect l="0" t="0" r="r" b="b"/>
              <a:pathLst>
                <a:path w="104" h="172">
                  <a:moveTo>
                    <a:pt x="75" y="172"/>
                  </a:moveTo>
                  <a:lnTo>
                    <a:pt x="73" y="169"/>
                  </a:lnTo>
                  <a:lnTo>
                    <a:pt x="68" y="164"/>
                  </a:lnTo>
                  <a:lnTo>
                    <a:pt x="61" y="161"/>
                  </a:lnTo>
                  <a:lnTo>
                    <a:pt x="55" y="158"/>
                  </a:lnTo>
                  <a:lnTo>
                    <a:pt x="46" y="156"/>
                  </a:lnTo>
                  <a:lnTo>
                    <a:pt x="40" y="154"/>
                  </a:lnTo>
                  <a:lnTo>
                    <a:pt x="33" y="153"/>
                  </a:lnTo>
                  <a:lnTo>
                    <a:pt x="29" y="153"/>
                  </a:lnTo>
                  <a:lnTo>
                    <a:pt x="23" y="153"/>
                  </a:lnTo>
                  <a:lnTo>
                    <a:pt x="18" y="151"/>
                  </a:lnTo>
                  <a:lnTo>
                    <a:pt x="12" y="150"/>
                  </a:lnTo>
                  <a:lnTo>
                    <a:pt x="7" y="147"/>
                  </a:lnTo>
                  <a:lnTo>
                    <a:pt x="3" y="140"/>
                  </a:lnTo>
                  <a:lnTo>
                    <a:pt x="0" y="131"/>
                  </a:lnTo>
                  <a:lnTo>
                    <a:pt x="0" y="121"/>
                  </a:lnTo>
                  <a:lnTo>
                    <a:pt x="3" y="118"/>
                  </a:lnTo>
                  <a:lnTo>
                    <a:pt x="8" y="117"/>
                  </a:lnTo>
                  <a:lnTo>
                    <a:pt x="17" y="113"/>
                  </a:lnTo>
                  <a:lnTo>
                    <a:pt x="25" y="109"/>
                  </a:lnTo>
                  <a:lnTo>
                    <a:pt x="30" y="104"/>
                  </a:lnTo>
                  <a:lnTo>
                    <a:pt x="36" y="95"/>
                  </a:lnTo>
                  <a:lnTo>
                    <a:pt x="45" y="82"/>
                  </a:lnTo>
                  <a:lnTo>
                    <a:pt x="53" y="68"/>
                  </a:lnTo>
                  <a:lnTo>
                    <a:pt x="59" y="58"/>
                  </a:lnTo>
                  <a:lnTo>
                    <a:pt x="63" y="53"/>
                  </a:lnTo>
                  <a:lnTo>
                    <a:pt x="67" y="45"/>
                  </a:lnTo>
                  <a:lnTo>
                    <a:pt x="72" y="37"/>
                  </a:lnTo>
                  <a:lnTo>
                    <a:pt x="78" y="28"/>
                  </a:lnTo>
                  <a:lnTo>
                    <a:pt x="83" y="19"/>
                  </a:lnTo>
                  <a:lnTo>
                    <a:pt x="89" y="11"/>
                  </a:lnTo>
                  <a:lnTo>
                    <a:pt x="93" y="5"/>
                  </a:lnTo>
                  <a:lnTo>
                    <a:pt x="95" y="0"/>
                  </a:lnTo>
                  <a:lnTo>
                    <a:pt x="97" y="12"/>
                  </a:lnTo>
                  <a:lnTo>
                    <a:pt x="101" y="23"/>
                  </a:lnTo>
                  <a:lnTo>
                    <a:pt x="103" y="34"/>
                  </a:lnTo>
                  <a:lnTo>
                    <a:pt x="104" y="42"/>
                  </a:lnTo>
                  <a:lnTo>
                    <a:pt x="98" y="64"/>
                  </a:lnTo>
                  <a:lnTo>
                    <a:pt x="88" y="86"/>
                  </a:lnTo>
                  <a:lnTo>
                    <a:pt x="80" y="104"/>
                  </a:lnTo>
                  <a:lnTo>
                    <a:pt x="75" y="118"/>
                  </a:lnTo>
                  <a:lnTo>
                    <a:pt x="74" y="128"/>
                  </a:lnTo>
                  <a:lnTo>
                    <a:pt x="73" y="140"/>
                  </a:lnTo>
                  <a:lnTo>
                    <a:pt x="73" y="155"/>
                  </a:lnTo>
                  <a:lnTo>
                    <a:pt x="75" y="172"/>
                  </a:lnTo>
                  <a:close/>
                </a:path>
              </a:pathLst>
            </a:custGeom>
            <a:solidFill>
              <a:srgbClr val="B266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2" name="Freeform 72848"/>
            <p:cNvSpPr>
              <a:spLocks noChangeArrowheads="1"/>
            </p:cNvSpPr>
            <p:nvPr/>
          </p:nvSpPr>
          <p:spPr bwMode="auto">
            <a:xfrm>
              <a:off x="3513" y="1954"/>
              <a:ext cx="154" cy="274"/>
            </a:xfrm>
            <a:custGeom>
              <a:avLst/>
              <a:gdLst/>
              <a:ahLst/>
              <a:cxnLst>
                <a:cxn ang="0">
                  <a:pos x="18" y="187"/>
                </a:cxn>
                <a:cxn ang="0">
                  <a:pos x="3" y="170"/>
                </a:cxn>
                <a:cxn ang="0">
                  <a:pos x="3" y="149"/>
                </a:cxn>
                <a:cxn ang="0">
                  <a:pos x="1" y="133"/>
                </a:cxn>
                <a:cxn ang="0">
                  <a:pos x="1" y="131"/>
                </a:cxn>
                <a:cxn ang="0">
                  <a:pos x="10" y="133"/>
                </a:cxn>
                <a:cxn ang="0">
                  <a:pos x="27" y="132"/>
                </a:cxn>
                <a:cxn ang="0">
                  <a:pos x="40" y="118"/>
                </a:cxn>
                <a:cxn ang="0">
                  <a:pos x="62" y="111"/>
                </a:cxn>
                <a:cxn ang="0">
                  <a:pos x="70" y="107"/>
                </a:cxn>
                <a:cxn ang="0">
                  <a:pos x="69" y="100"/>
                </a:cxn>
                <a:cxn ang="0">
                  <a:pos x="59" y="100"/>
                </a:cxn>
                <a:cxn ang="0">
                  <a:pos x="76" y="74"/>
                </a:cxn>
                <a:cxn ang="0">
                  <a:pos x="94" y="58"/>
                </a:cxn>
                <a:cxn ang="0">
                  <a:pos x="119" y="49"/>
                </a:cxn>
                <a:cxn ang="0">
                  <a:pos x="156" y="45"/>
                </a:cxn>
                <a:cxn ang="0">
                  <a:pos x="192" y="34"/>
                </a:cxn>
                <a:cxn ang="0">
                  <a:pos x="213" y="23"/>
                </a:cxn>
                <a:cxn ang="0">
                  <a:pos x="232" y="17"/>
                </a:cxn>
                <a:cxn ang="0">
                  <a:pos x="247" y="15"/>
                </a:cxn>
                <a:cxn ang="0">
                  <a:pos x="257" y="13"/>
                </a:cxn>
                <a:cxn ang="0">
                  <a:pos x="270" y="8"/>
                </a:cxn>
                <a:cxn ang="0">
                  <a:pos x="284" y="2"/>
                </a:cxn>
                <a:cxn ang="0">
                  <a:pos x="299" y="0"/>
                </a:cxn>
                <a:cxn ang="0">
                  <a:pos x="307" y="492"/>
                </a:cxn>
                <a:cxn ang="0">
                  <a:pos x="295" y="483"/>
                </a:cxn>
                <a:cxn ang="0">
                  <a:pos x="284" y="479"/>
                </a:cxn>
                <a:cxn ang="0">
                  <a:pos x="272" y="478"/>
                </a:cxn>
                <a:cxn ang="0">
                  <a:pos x="263" y="477"/>
                </a:cxn>
                <a:cxn ang="0">
                  <a:pos x="253" y="478"/>
                </a:cxn>
                <a:cxn ang="0">
                  <a:pos x="241" y="483"/>
                </a:cxn>
                <a:cxn ang="0">
                  <a:pos x="229" y="490"/>
                </a:cxn>
                <a:cxn ang="0">
                  <a:pos x="222" y="497"/>
                </a:cxn>
                <a:cxn ang="0">
                  <a:pos x="215" y="510"/>
                </a:cxn>
                <a:cxn ang="0">
                  <a:pos x="214" y="525"/>
                </a:cxn>
                <a:cxn ang="0">
                  <a:pos x="202" y="525"/>
                </a:cxn>
                <a:cxn ang="0">
                  <a:pos x="206" y="543"/>
                </a:cxn>
                <a:cxn ang="0">
                  <a:pos x="202" y="547"/>
                </a:cxn>
                <a:cxn ang="0">
                  <a:pos x="186" y="536"/>
                </a:cxn>
                <a:cxn ang="0">
                  <a:pos x="164" y="513"/>
                </a:cxn>
                <a:cxn ang="0">
                  <a:pos x="146" y="475"/>
                </a:cxn>
                <a:cxn ang="0">
                  <a:pos x="135" y="435"/>
                </a:cxn>
                <a:cxn ang="0">
                  <a:pos x="118" y="388"/>
                </a:cxn>
                <a:cxn ang="0">
                  <a:pos x="114" y="337"/>
                </a:cxn>
                <a:cxn ang="0">
                  <a:pos x="116" y="300"/>
                </a:cxn>
                <a:cxn ang="0">
                  <a:pos x="112" y="284"/>
                </a:cxn>
                <a:cxn ang="0">
                  <a:pos x="103" y="251"/>
                </a:cxn>
                <a:cxn ang="0">
                  <a:pos x="104" y="228"/>
                </a:cxn>
                <a:cxn ang="0">
                  <a:pos x="111" y="208"/>
                </a:cxn>
                <a:cxn ang="0">
                  <a:pos x="112" y="192"/>
                </a:cxn>
                <a:cxn ang="0">
                  <a:pos x="117" y="154"/>
                </a:cxn>
                <a:cxn ang="0">
                  <a:pos x="118" y="142"/>
                </a:cxn>
                <a:cxn ang="0">
                  <a:pos x="104" y="148"/>
                </a:cxn>
                <a:cxn ang="0">
                  <a:pos x="89" y="155"/>
                </a:cxn>
                <a:cxn ang="0">
                  <a:pos x="77" y="163"/>
                </a:cxn>
                <a:cxn ang="0">
                  <a:pos x="69" y="171"/>
                </a:cxn>
                <a:cxn ang="0">
                  <a:pos x="59" y="179"/>
                </a:cxn>
                <a:cxn ang="0">
                  <a:pos x="49" y="186"/>
                </a:cxn>
                <a:cxn ang="0">
                  <a:pos x="36" y="190"/>
                </a:cxn>
              </a:cxnLst>
              <a:rect l="0" t="0" r="r" b="b"/>
              <a:pathLst>
                <a:path w="307" h="548">
                  <a:moveTo>
                    <a:pt x="29" y="191"/>
                  </a:moveTo>
                  <a:lnTo>
                    <a:pt x="18" y="187"/>
                  </a:lnTo>
                  <a:lnTo>
                    <a:pt x="9" y="180"/>
                  </a:lnTo>
                  <a:lnTo>
                    <a:pt x="3" y="170"/>
                  </a:lnTo>
                  <a:lnTo>
                    <a:pt x="3" y="156"/>
                  </a:lnTo>
                  <a:lnTo>
                    <a:pt x="3" y="149"/>
                  </a:lnTo>
                  <a:lnTo>
                    <a:pt x="2" y="140"/>
                  </a:lnTo>
                  <a:lnTo>
                    <a:pt x="1" y="133"/>
                  </a:lnTo>
                  <a:lnTo>
                    <a:pt x="0" y="130"/>
                  </a:lnTo>
                  <a:lnTo>
                    <a:pt x="1" y="131"/>
                  </a:lnTo>
                  <a:lnTo>
                    <a:pt x="4" y="132"/>
                  </a:lnTo>
                  <a:lnTo>
                    <a:pt x="10" y="133"/>
                  </a:lnTo>
                  <a:lnTo>
                    <a:pt x="19" y="134"/>
                  </a:lnTo>
                  <a:lnTo>
                    <a:pt x="27" y="132"/>
                  </a:lnTo>
                  <a:lnTo>
                    <a:pt x="33" y="125"/>
                  </a:lnTo>
                  <a:lnTo>
                    <a:pt x="40" y="118"/>
                  </a:lnTo>
                  <a:lnTo>
                    <a:pt x="52" y="114"/>
                  </a:lnTo>
                  <a:lnTo>
                    <a:pt x="62" y="111"/>
                  </a:lnTo>
                  <a:lnTo>
                    <a:pt x="67" y="109"/>
                  </a:lnTo>
                  <a:lnTo>
                    <a:pt x="70" y="107"/>
                  </a:lnTo>
                  <a:lnTo>
                    <a:pt x="71" y="102"/>
                  </a:lnTo>
                  <a:lnTo>
                    <a:pt x="69" y="100"/>
                  </a:lnTo>
                  <a:lnTo>
                    <a:pt x="63" y="101"/>
                  </a:lnTo>
                  <a:lnTo>
                    <a:pt x="59" y="100"/>
                  </a:lnTo>
                  <a:lnTo>
                    <a:pt x="65" y="88"/>
                  </a:lnTo>
                  <a:lnTo>
                    <a:pt x="76" y="74"/>
                  </a:lnTo>
                  <a:lnTo>
                    <a:pt x="85" y="65"/>
                  </a:lnTo>
                  <a:lnTo>
                    <a:pt x="94" y="58"/>
                  </a:lnTo>
                  <a:lnTo>
                    <a:pt x="105" y="53"/>
                  </a:lnTo>
                  <a:lnTo>
                    <a:pt x="119" y="49"/>
                  </a:lnTo>
                  <a:lnTo>
                    <a:pt x="135" y="47"/>
                  </a:lnTo>
                  <a:lnTo>
                    <a:pt x="156" y="45"/>
                  </a:lnTo>
                  <a:lnTo>
                    <a:pt x="181" y="42"/>
                  </a:lnTo>
                  <a:lnTo>
                    <a:pt x="192" y="34"/>
                  </a:lnTo>
                  <a:lnTo>
                    <a:pt x="202" y="28"/>
                  </a:lnTo>
                  <a:lnTo>
                    <a:pt x="213" y="23"/>
                  </a:lnTo>
                  <a:lnTo>
                    <a:pt x="223" y="19"/>
                  </a:lnTo>
                  <a:lnTo>
                    <a:pt x="232" y="17"/>
                  </a:lnTo>
                  <a:lnTo>
                    <a:pt x="240" y="16"/>
                  </a:lnTo>
                  <a:lnTo>
                    <a:pt x="247" y="15"/>
                  </a:lnTo>
                  <a:lnTo>
                    <a:pt x="253" y="15"/>
                  </a:lnTo>
                  <a:lnTo>
                    <a:pt x="257" y="13"/>
                  </a:lnTo>
                  <a:lnTo>
                    <a:pt x="263" y="11"/>
                  </a:lnTo>
                  <a:lnTo>
                    <a:pt x="270" y="8"/>
                  </a:lnTo>
                  <a:lnTo>
                    <a:pt x="277" y="5"/>
                  </a:lnTo>
                  <a:lnTo>
                    <a:pt x="284" y="2"/>
                  </a:lnTo>
                  <a:lnTo>
                    <a:pt x="291" y="1"/>
                  </a:lnTo>
                  <a:lnTo>
                    <a:pt x="299" y="0"/>
                  </a:lnTo>
                  <a:lnTo>
                    <a:pt x="307" y="1"/>
                  </a:lnTo>
                  <a:lnTo>
                    <a:pt x="307" y="492"/>
                  </a:lnTo>
                  <a:lnTo>
                    <a:pt x="301" y="487"/>
                  </a:lnTo>
                  <a:lnTo>
                    <a:pt x="295" y="483"/>
                  </a:lnTo>
                  <a:lnTo>
                    <a:pt x="290" y="481"/>
                  </a:lnTo>
                  <a:lnTo>
                    <a:pt x="284" y="479"/>
                  </a:lnTo>
                  <a:lnTo>
                    <a:pt x="278" y="478"/>
                  </a:lnTo>
                  <a:lnTo>
                    <a:pt x="272" y="478"/>
                  </a:lnTo>
                  <a:lnTo>
                    <a:pt x="268" y="477"/>
                  </a:lnTo>
                  <a:lnTo>
                    <a:pt x="263" y="477"/>
                  </a:lnTo>
                  <a:lnTo>
                    <a:pt x="259" y="477"/>
                  </a:lnTo>
                  <a:lnTo>
                    <a:pt x="253" y="478"/>
                  </a:lnTo>
                  <a:lnTo>
                    <a:pt x="247" y="480"/>
                  </a:lnTo>
                  <a:lnTo>
                    <a:pt x="241" y="483"/>
                  </a:lnTo>
                  <a:lnTo>
                    <a:pt x="234" y="487"/>
                  </a:lnTo>
                  <a:lnTo>
                    <a:pt x="229" y="490"/>
                  </a:lnTo>
                  <a:lnTo>
                    <a:pt x="225" y="494"/>
                  </a:lnTo>
                  <a:lnTo>
                    <a:pt x="222" y="497"/>
                  </a:lnTo>
                  <a:lnTo>
                    <a:pt x="218" y="503"/>
                  </a:lnTo>
                  <a:lnTo>
                    <a:pt x="215" y="510"/>
                  </a:lnTo>
                  <a:lnTo>
                    <a:pt x="214" y="517"/>
                  </a:lnTo>
                  <a:lnTo>
                    <a:pt x="214" y="525"/>
                  </a:lnTo>
                  <a:lnTo>
                    <a:pt x="201" y="521"/>
                  </a:lnTo>
                  <a:lnTo>
                    <a:pt x="202" y="525"/>
                  </a:lnTo>
                  <a:lnTo>
                    <a:pt x="205" y="534"/>
                  </a:lnTo>
                  <a:lnTo>
                    <a:pt x="206" y="543"/>
                  </a:lnTo>
                  <a:lnTo>
                    <a:pt x="206" y="548"/>
                  </a:lnTo>
                  <a:lnTo>
                    <a:pt x="202" y="547"/>
                  </a:lnTo>
                  <a:lnTo>
                    <a:pt x="196" y="543"/>
                  </a:lnTo>
                  <a:lnTo>
                    <a:pt x="186" y="536"/>
                  </a:lnTo>
                  <a:lnTo>
                    <a:pt x="176" y="526"/>
                  </a:lnTo>
                  <a:lnTo>
                    <a:pt x="164" y="513"/>
                  </a:lnTo>
                  <a:lnTo>
                    <a:pt x="154" y="496"/>
                  </a:lnTo>
                  <a:lnTo>
                    <a:pt x="146" y="475"/>
                  </a:lnTo>
                  <a:lnTo>
                    <a:pt x="140" y="450"/>
                  </a:lnTo>
                  <a:lnTo>
                    <a:pt x="135" y="435"/>
                  </a:lnTo>
                  <a:lnTo>
                    <a:pt x="127" y="413"/>
                  </a:lnTo>
                  <a:lnTo>
                    <a:pt x="118" y="388"/>
                  </a:lnTo>
                  <a:lnTo>
                    <a:pt x="114" y="361"/>
                  </a:lnTo>
                  <a:lnTo>
                    <a:pt x="114" y="337"/>
                  </a:lnTo>
                  <a:lnTo>
                    <a:pt x="115" y="316"/>
                  </a:lnTo>
                  <a:lnTo>
                    <a:pt x="116" y="300"/>
                  </a:lnTo>
                  <a:lnTo>
                    <a:pt x="116" y="292"/>
                  </a:lnTo>
                  <a:lnTo>
                    <a:pt x="112" y="284"/>
                  </a:lnTo>
                  <a:lnTo>
                    <a:pt x="108" y="268"/>
                  </a:lnTo>
                  <a:lnTo>
                    <a:pt x="103" y="251"/>
                  </a:lnTo>
                  <a:lnTo>
                    <a:pt x="102" y="238"/>
                  </a:lnTo>
                  <a:lnTo>
                    <a:pt x="104" y="228"/>
                  </a:lnTo>
                  <a:lnTo>
                    <a:pt x="108" y="217"/>
                  </a:lnTo>
                  <a:lnTo>
                    <a:pt x="111" y="208"/>
                  </a:lnTo>
                  <a:lnTo>
                    <a:pt x="112" y="202"/>
                  </a:lnTo>
                  <a:lnTo>
                    <a:pt x="112" y="192"/>
                  </a:lnTo>
                  <a:lnTo>
                    <a:pt x="115" y="172"/>
                  </a:lnTo>
                  <a:lnTo>
                    <a:pt x="117" y="154"/>
                  </a:lnTo>
                  <a:lnTo>
                    <a:pt x="123" y="140"/>
                  </a:lnTo>
                  <a:lnTo>
                    <a:pt x="118" y="142"/>
                  </a:lnTo>
                  <a:lnTo>
                    <a:pt x="111" y="145"/>
                  </a:lnTo>
                  <a:lnTo>
                    <a:pt x="104" y="148"/>
                  </a:lnTo>
                  <a:lnTo>
                    <a:pt x="97" y="152"/>
                  </a:lnTo>
                  <a:lnTo>
                    <a:pt x="89" y="155"/>
                  </a:lnTo>
                  <a:lnTo>
                    <a:pt x="82" y="159"/>
                  </a:lnTo>
                  <a:lnTo>
                    <a:pt x="77" y="163"/>
                  </a:lnTo>
                  <a:lnTo>
                    <a:pt x="72" y="167"/>
                  </a:lnTo>
                  <a:lnTo>
                    <a:pt x="69" y="171"/>
                  </a:lnTo>
                  <a:lnTo>
                    <a:pt x="64" y="175"/>
                  </a:lnTo>
                  <a:lnTo>
                    <a:pt x="59" y="179"/>
                  </a:lnTo>
                  <a:lnTo>
                    <a:pt x="55" y="183"/>
                  </a:lnTo>
                  <a:lnTo>
                    <a:pt x="49" y="186"/>
                  </a:lnTo>
                  <a:lnTo>
                    <a:pt x="43" y="189"/>
                  </a:lnTo>
                  <a:lnTo>
                    <a:pt x="36" y="190"/>
                  </a:lnTo>
                  <a:lnTo>
                    <a:pt x="29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3" name="Freeform 72849"/>
            <p:cNvSpPr>
              <a:spLocks noChangeArrowheads="1"/>
            </p:cNvSpPr>
            <p:nvPr/>
          </p:nvSpPr>
          <p:spPr bwMode="auto">
            <a:xfrm>
              <a:off x="3513" y="2032"/>
              <a:ext cx="15" cy="2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5" y="28"/>
                </a:cxn>
                <a:cxn ang="0">
                  <a:pos x="17" y="36"/>
                </a:cxn>
                <a:cxn ang="0">
                  <a:pos x="29" y="39"/>
                </a:cxn>
                <a:cxn ang="0">
                  <a:pos x="29" y="32"/>
                </a:cxn>
                <a:cxn ang="0">
                  <a:pos x="19" y="29"/>
                </a:cxn>
                <a:cxn ang="0">
                  <a:pos x="12" y="23"/>
                </a:cxn>
                <a:cxn ang="0">
                  <a:pos x="6" y="15"/>
                </a:cxn>
                <a:cxn ang="0">
                  <a:pos x="6" y="2"/>
                </a:cxn>
                <a:cxn ang="0">
                  <a:pos x="6" y="1"/>
                </a:cxn>
                <a:cxn ang="0">
                  <a:pos x="0" y="1"/>
                </a:cxn>
              </a:cxnLst>
              <a:rect l="0" t="0" r="r" b="b"/>
              <a:pathLst>
                <a:path w="29" h="39">
                  <a:moveTo>
                    <a:pt x="0" y="1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4" name="Freeform 72850"/>
            <p:cNvSpPr>
              <a:spLocks noChangeArrowheads="1"/>
            </p:cNvSpPr>
            <p:nvPr/>
          </p:nvSpPr>
          <p:spPr bwMode="auto">
            <a:xfrm>
              <a:off x="3512" y="2018"/>
              <a:ext cx="5" cy="1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2" y="14"/>
                </a:cxn>
                <a:cxn ang="0">
                  <a:pos x="4" y="23"/>
                </a:cxn>
                <a:cxn ang="0">
                  <a:pos x="4" y="30"/>
                </a:cxn>
                <a:cxn ang="0">
                  <a:pos x="10" y="30"/>
                </a:cxn>
                <a:cxn ang="0">
                  <a:pos x="10" y="23"/>
                </a:cxn>
                <a:cxn ang="0">
                  <a:pos x="9" y="14"/>
                </a:cxn>
                <a:cxn ang="0">
                  <a:pos x="8" y="7"/>
                </a:cxn>
                <a:cxn ang="0">
                  <a:pos x="7" y="4"/>
                </a:cxn>
                <a:cxn ang="0">
                  <a:pos x="1" y="7"/>
                </a:cxn>
                <a:cxn ang="0">
                  <a:pos x="7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6" y="0"/>
                </a:cxn>
              </a:cxnLst>
              <a:rect l="0" t="0" r="r" b="b"/>
              <a:pathLst>
                <a:path w="10" h="30">
                  <a:moveTo>
                    <a:pt x="6" y="0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2" y="14"/>
                  </a:lnTo>
                  <a:lnTo>
                    <a:pt x="4" y="23"/>
                  </a:lnTo>
                  <a:lnTo>
                    <a:pt x="4" y="30"/>
                  </a:lnTo>
                  <a:lnTo>
                    <a:pt x="10" y="30"/>
                  </a:lnTo>
                  <a:lnTo>
                    <a:pt x="10" y="23"/>
                  </a:lnTo>
                  <a:lnTo>
                    <a:pt x="9" y="14"/>
                  </a:lnTo>
                  <a:lnTo>
                    <a:pt x="8" y="7"/>
                  </a:lnTo>
                  <a:lnTo>
                    <a:pt x="7" y="4"/>
                  </a:lnTo>
                  <a:lnTo>
                    <a:pt x="1" y="7"/>
                  </a:lnTo>
                  <a:lnTo>
                    <a:pt x="7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5" name="Freeform 72851"/>
            <p:cNvSpPr>
              <a:spLocks noChangeArrowheads="1"/>
            </p:cNvSpPr>
            <p:nvPr/>
          </p:nvSpPr>
          <p:spPr bwMode="auto">
            <a:xfrm>
              <a:off x="3512" y="2018"/>
              <a:ext cx="11" cy="6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22" y="4"/>
                </a:cxn>
                <a:cxn ang="0">
                  <a:pos x="13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7" y="10"/>
                </a:cxn>
                <a:cxn ang="0">
                  <a:pos x="13" y="11"/>
                </a:cxn>
                <a:cxn ang="0">
                  <a:pos x="22" y="13"/>
                </a:cxn>
                <a:cxn ang="0">
                  <a:pos x="22" y="13"/>
                </a:cxn>
                <a:cxn ang="0">
                  <a:pos x="22" y="4"/>
                </a:cxn>
              </a:cxnLst>
              <a:rect l="0" t="0" r="r" b="b"/>
              <a:pathLst>
                <a:path w="22" h="13">
                  <a:moveTo>
                    <a:pt x="22" y="4"/>
                  </a:moveTo>
                  <a:lnTo>
                    <a:pt x="22" y="4"/>
                  </a:lnTo>
                  <a:lnTo>
                    <a:pt x="13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0" y="7"/>
                  </a:lnTo>
                  <a:lnTo>
                    <a:pt x="3" y="8"/>
                  </a:lnTo>
                  <a:lnTo>
                    <a:pt x="7" y="10"/>
                  </a:lnTo>
                  <a:lnTo>
                    <a:pt x="13" y="11"/>
                  </a:lnTo>
                  <a:lnTo>
                    <a:pt x="22" y="13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6" name="Freeform 72852"/>
            <p:cNvSpPr>
              <a:spLocks noChangeArrowheads="1"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0"/>
                </a:cxn>
                <a:cxn ang="0">
                  <a:pos x="19" y="5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0" y="20"/>
                </a:cxn>
                <a:cxn ang="0">
                  <a:pos x="0" y="29"/>
                </a:cxn>
                <a:cxn ang="0">
                  <a:pos x="10" y="26"/>
                </a:cxn>
                <a:cxn ang="0">
                  <a:pos x="16" y="17"/>
                </a:cxn>
                <a:cxn ang="0">
                  <a:pos x="23" y="12"/>
                </a:cxn>
                <a:cxn ang="0">
                  <a:pos x="33" y="7"/>
                </a:cxn>
                <a:cxn ang="0">
                  <a:pos x="33" y="7"/>
                </a:cxn>
                <a:cxn ang="0">
                  <a:pos x="33" y="0"/>
                </a:cxn>
              </a:cxnLst>
              <a:rect l="0" t="0" r="r" b="b"/>
              <a:pathLst>
                <a:path w="33" h="29">
                  <a:moveTo>
                    <a:pt x="33" y="0"/>
                  </a:move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7" name="Freeform 72853"/>
            <p:cNvSpPr>
              <a:spLocks noChangeArrowheads="1"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6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11" y="13"/>
                </a:cxn>
                <a:cxn ang="0">
                  <a:pos x="17" y="11"/>
                </a:cxn>
                <a:cxn ang="0">
                  <a:pos x="21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15" y="0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8" name="Freeform 72854"/>
            <p:cNvSpPr>
              <a:spLocks noChangeArrowheads="1"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3" y="17"/>
                </a:cxn>
                <a:cxn ang="0">
                  <a:pos x="11" y="16"/>
                </a:cxn>
                <a:cxn ang="0">
                  <a:pos x="18" y="16"/>
                </a:cxn>
                <a:cxn ang="0">
                  <a:pos x="13" y="10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3" y="5"/>
                </a:cxn>
                <a:cxn ang="0">
                  <a:pos x="13" y="5"/>
                </a:cxn>
                <a:cxn ang="0">
                  <a:pos x="6" y="0"/>
                </a:cxn>
              </a:cxnLst>
              <a:rect l="0" t="0" r="r" b="b"/>
              <a:pathLst>
                <a:path w="18" h="20">
                  <a:moveTo>
                    <a:pt x="6" y="0"/>
                  </a:move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9" name="Freeform 72855"/>
            <p:cNvSpPr>
              <a:spLocks noChangeArrowheads="1"/>
            </p:cNvSpPr>
            <p:nvPr/>
          </p:nvSpPr>
          <p:spPr bwMode="auto">
            <a:xfrm>
              <a:off x="3544" y="1974"/>
              <a:ext cx="62" cy="26"/>
            </a:xfrm>
            <a:custGeom>
              <a:avLst/>
              <a:gdLst/>
              <a:ahLst/>
              <a:cxnLst>
                <a:cxn ang="0">
                  <a:pos x="117" y="1"/>
                </a:cxn>
                <a:cxn ang="0">
                  <a:pos x="119" y="0"/>
                </a:cxn>
                <a:cxn ang="0">
                  <a:pos x="94" y="2"/>
                </a:cxn>
                <a:cxn ang="0">
                  <a:pos x="73" y="4"/>
                </a:cxn>
                <a:cxn ang="0">
                  <a:pos x="57" y="7"/>
                </a:cxn>
                <a:cxn ang="0">
                  <a:pos x="42" y="10"/>
                </a:cxn>
                <a:cxn ang="0">
                  <a:pos x="30" y="16"/>
                </a:cxn>
                <a:cxn ang="0">
                  <a:pos x="20" y="23"/>
                </a:cxn>
                <a:cxn ang="0">
                  <a:pos x="10" y="33"/>
                </a:cxn>
                <a:cxn ang="0">
                  <a:pos x="0" y="47"/>
                </a:cxn>
                <a:cxn ang="0">
                  <a:pos x="7" y="52"/>
                </a:cxn>
                <a:cxn ang="0">
                  <a:pos x="17" y="38"/>
                </a:cxn>
                <a:cxn ang="0">
                  <a:pos x="25" y="30"/>
                </a:cxn>
                <a:cxn ang="0">
                  <a:pos x="34" y="23"/>
                </a:cxn>
                <a:cxn ang="0">
                  <a:pos x="45" y="17"/>
                </a:cxn>
                <a:cxn ang="0">
                  <a:pos x="57" y="14"/>
                </a:cxn>
                <a:cxn ang="0">
                  <a:pos x="73" y="11"/>
                </a:cxn>
                <a:cxn ang="0">
                  <a:pos x="94" y="9"/>
                </a:cxn>
                <a:cxn ang="0">
                  <a:pos x="119" y="7"/>
                </a:cxn>
                <a:cxn ang="0">
                  <a:pos x="122" y="6"/>
                </a:cxn>
                <a:cxn ang="0">
                  <a:pos x="119" y="7"/>
                </a:cxn>
                <a:cxn ang="0">
                  <a:pos x="122" y="6"/>
                </a:cxn>
                <a:cxn ang="0">
                  <a:pos x="123" y="3"/>
                </a:cxn>
                <a:cxn ang="0">
                  <a:pos x="122" y="1"/>
                </a:cxn>
                <a:cxn ang="0">
                  <a:pos x="119" y="0"/>
                </a:cxn>
                <a:cxn ang="0">
                  <a:pos x="117" y="1"/>
                </a:cxn>
              </a:cxnLst>
              <a:rect l="0" t="0" r="r" b="b"/>
              <a:pathLst>
                <a:path w="123" h="52">
                  <a:moveTo>
                    <a:pt x="117" y="1"/>
                  </a:move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23" y="3"/>
                  </a:lnTo>
                  <a:lnTo>
                    <a:pt x="122" y="1"/>
                  </a:lnTo>
                  <a:lnTo>
                    <a:pt x="119" y="0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0" name="Freeform 72856"/>
            <p:cNvSpPr>
              <a:spLocks noChangeArrowheads="1"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3" y="5"/>
                </a:cxn>
                <a:cxn ang="0">
                  <a:pos x="32" y="8"/>
                </a:cxn>
                <a:cxn ang="0">
                  <a:pos x="22" y="14"/>
                </a:cxn>
                <a:cxn ang="0">
                  <a:pos x="11" y="20"/>
                </a:cxn>
                <a:cxn ang="0">
                  <a:pos x="0" y="29"/>
                </a:cxn>
                <a:cxn ang="0">
                  <a:pos x="5" y="34"/>
                </a:cxn>
                <a:cxn ang="0">
                  <a:pos x="15" y="27"/>
                </a:cxn>
                <a:cxn ang="0">
                  <a:pos x="24" y="21"/>
                </a:cxn>
                <a:cxn ang="0">
                  <a:pos x="35" y="15"/>
                </a:cxn>
                <a:cxn ang="0">
                  <a:pos x="45" y="12"/>
                </a:cxn>
                <a:cxn ang="0">
                  <a:pos x="53" y="9"/>
                </a:cxn>
                <a:cxn ang="0">
                  <a:pos x="61" y="8"/>
                </a:cxn>
                <a:cxn ang="0">
                  <a:pos x="68" y="7"/>
                </a:cxn>
                <a:cxn ang="0">
                  <a:pos x="74" y="7"/>
                </a:cxn>
                <a:cxn ang="0">
                  <a:pos x="74" y="7"/>
                </a:cxn>
                <a:cxn ang="0">
                  <a:pos x="74" y="0"/>
                </a:cxn>
              </a:cxnLst>
              <a:rect l="0" t="0" r="r" b="b"/>
              <a:pathLst>
                <a:path w="74" h="34">
                  <a:moveTo>
                    <a:pt x="74" y="0"/>
                  </a:move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1" name="Freeform 72857"/>
            <p:cNvSpPr>
              <a:spLocks noChangeArrowheads="1"/>
            </p:cNvSpPr>
            <p:nvPr/>
          </p:nvSpPr>
          <p:spPr bwMode="auto">
            <a:xfrm>
              <a:off x="3640" y="1952"/>
              <a:ext cx="29" cy="12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55" y="2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0" y="3"/>
                </a:cxn>
                <a:cxn ang="0">
                  <a:pos x="23" y="7"/>
                </a:cxn>
                <a:cxn ang="0">
                  <a:pos x="16" y="9"/>
                </a:cxn>
                <a:cxn ang="0">
                  <a:pos x="9" y="13"/>
                </a:cxn>
                <a:cxn ang="0">
                  <a:pos x="3" y="15"/>
                </a:cxn>
                <a:cxn ang="0">
                  <a:pos x="0" y="16"/>
                </a:cxn>
                <a:cxn ang="0">
                  <a:pos x="0" y="23"/>
                </a:cxn>
                <a:cxn ang="0">
                  <a:pos x="6" y="22"/>
                </a:cxn>
                <a:cxn ang="0">
                  <a:pos x="11" y="20"/>
                </a:cxn>
                <a:cxn ang="0">
                  <a:pos x="18" y="16"/>
                </a:cxn>
                <a:cxn ang="0">
                  <a:pos x="25" y="14"/>
                </a:cxn>
                <a:cxn ang="0">
                  <a:pos x="32" y="10"/>
                </a:cxn>
                <a:cxn ang="0">
                  <a:pos x="38" y="9"/>
                </a:cxn>
                <a:cxn ang="0">
                  <a:pos x="46" y="9"/>
                </a:cxn>
                <a:cxn ang="0">
                  <a:pos x="53" y="9"/>
                </a:cxn>
                <a:cxn ang="0">
                  <a:pos x="49" y="6"/>
                </a:cxn>
                <a:cxn ang="0">
                  <a:pos x="53" y="9"/>
                </a:cxn>
                <a:cxn ang="0">
                  <a:pos x="56" y="9"/>
                </a:cxn>
                <a:cxn ang="0">
                  <a:pos x="57" y="7"/>
                </a:cxn>
                <a:cxn ang="0">
                  <a:pos x="57" y="3"/>
                </a:cxn>
                <a:cxn ang="0">
                  <a:pos x="55" y="2"/>
                </a:cxn>
                <a:cxn ang="0">
                  <a:pos x="59" y="6"/>
                </a:cxn>
              </a:cxnLst>
              <a:rect l="0" t="0" r="r" b="b"/>
              <a:pathLst>
                <a:path w="59" h="23">
                  <a:moveTo>
                    <a:pt x="59" y="6"/>
                  </a:moveTo>
                  <a:lnTo>
                    <a:pt x="55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0" y="3"/>
                  </a:lnTo>
                  <a:lnTo>
                    <a:pt x="23" y="7"/>
                  </a:lnTo>
                  <a:lnTo>
                    <a:pt x="16" y="9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8" y="16"/>
                  </a:lnTo>
                  <a:lnTo>
                    <a:pt x="25" y="14"/>
                  </a:lnTo>
                  <a:lnTo>
                    <a:pt x="32" y="10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3" y="9"/>
                  </a:lnTo>
                  <a:lnTo>
                    <a:pt x="49" y="6"/>
                  </a:lnTo>
                  <a:lnTo>
                    <a:pt x="53" y="9"/>
                  </a:lnTo>
                  <a:lnTo>
                    <a:pt x="56" y="9"/>
                  </a:lnTo>
                  <a:lnTo>
                    <a:pt x="57" y="7"/>
                  </a:lnTo>
                  <a:lnTo>
                    <a:pt x="57" y="3"/>
                  </a:lnTo>
                  <a:lnTo>
                    <a:pt x="55" y="2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2" name="Freeform 72858"/>
            <p:cNvSpPr>
              <a:spLocks noChangeArrowheads="1"/>
            </p:cNvSpPr>
            <p:nvPr/>
          </p:nvSpPr>
          <p:spPr bwMode="auto">
            <a:xfrm>
              <a:off x="3665" y="1955"/>
              <a:ext cx="4" cy="248"/>
            </a:xfrm>
            <a:custGeom>
              <a:avLst/>
              <a:gdLst/>
              <a:ahLst/>
              <a:cxnLst>
                <a:cxn ang="0">
                  <a:pos x="3" y="493"/>
                </a:cxn>
                <a:cxn ang="0">
                  <a:pos x="10" y="491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491"/>
                </a:cxn>
                <a:cxn ang="0">
                  <a:pos x="7" y="488"/>
                </a:cxn>
                <a:cxn ang="0">
                  <a:pos x="0" y="491"/>
                </a:cxn>
                <a:cxn ang="0">
                  <a:pos x="2" y="494"/>
                </a:cxn>
                <a:cxn ang="0">
                  <a:pos x="5" y="495"/>
                </a:cxn>
                <a:cxn ang="0">
                  <a:pos x="8" y="494"/>
                </a:cxn>
                <a:cxn ang="0">
                  <a:pos x="10" y="491"/>
                </a:cxn>
                <a:cxn ang="0">
                  <a:pos x="3" y="493"/>
                </a:cxn>
              </a:cxnLst>
              <a:rect l="0" t="0" r="r" b="b"/>
              <a:pathLst>
                <a:path w="10" h="495">
                  <a:moveTo>
                    <a:pt x="3" y="493"/>
                  </a:moveTo>
                  <a:lnTo>
                    <a:pt x="10" y="49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91"/>
                  </a:lnTo>
                  <a:lnTo>
                    <a:pt x="7" y="488"/>
                  </a:lnTo>
                  <a:lnTo>
                    <a:pt x="0" y="491"/>
                  </a:lnTo>
                  <a:lnTo>
                    <a:pt x="2" y="494"/>
                  </a:lnTo>
                  <a:lnTo>
                    <a:pt x="5" y="495"/>
                  </a:lnTo>
                  <a:lnTo>
                    <a:pt x="8" y="494"/>
                  </a:lnTo>
                  <a:lnTo>
                    <a:pt x="10" y="491"/>
                  </a:lnTo>
                  <a:lnTo>
                    <a:pt x="3" y="4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3" name="Freeform 72859"/>
            <p:cNvSpPr>
              <a:spLocks noChangeArrowheads="1"/>
            </p:cNvSpPr>
            <p:nvPr/>
          </p:nvSpPr>
          <p:spPr bwMode="auto">
            <a:xfrm>
              <a:off x="3645" y="2191"/>
              <a:ext cx="23" cy="1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5" y="7"/>
                </a:cxn>
                <a:cxn ang="0">
                  <a:pos x="9" y="8"/>
                </a:cxn>
                <a:cxn ang="0">
                  <a:pos x="15" y="8"/>
                </a:cxn>
                <a:cxn ang="0">
                  <a:pos x="20" y="9"/>
                </a:cxn>
                <a:cxn ang="0">
                  <a:pos x="26" y="12"/>
                </a:cxn>
                <a:cxn ang="0">
                  <a:pos x="31" y="14"/>
                </a:cxn>
                <a:cxn ang="0">
                  <a:pos x="36" y="17"/>
                </a:cxn>
                <a:cxn ang="0">
                  <a:pos x="42" y="21"/>
                </a:cxn>
                <a:cxn ang="0">
                  <a:pos x="46" y="16"/>
                </a:cxn>
                <a:cxn ang="0">
                  <a:pos x="41" y="10"/>
                </a:cxn>
                <a:cxn ang="0">
                  <a:pos x="34" y="7"/>
                </a:cxn>
                <a:cxn ang="0">
                  <a:pos x="28" y="5"/>
                </a:cxn>
                <a:cxn ang="0">
                  <a:pos x="22" y="2"/>
                </a:cxn>
                <a:cxn ang="0">
                  <a:pos x="15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6" h="21">
                  <a:moveTo>
                    <a:pt x="0" y="7"/>
                  </a:moveTo>
                  <a:lnTo>
                    <a:pt x="0" y="7"/>
                  </a:lnTo>
                  <a:lnTo>
                    <a:pt x="5" y="7"/>
                  </a:lnTo>
                  <a:lnTo>
                    <a:pt x="9" y="8"/>
                  </a:lnTo>
                  <a:lnTo>
                    <a:pt x="15" y="8"/>
                  </a:lnTo>
                  <a:lnTo>
                    <a:pt x="20" y="9"/>
                  </a:lnTo>
                  <a:lnTo>
                    <a:pt x="26" y="12"/>
                  </a:lnTo>
                  <a:lnTo>
                    <a:pt x="31" y="14"/>
                  </a:lnTo>
                  <a:lnTo>
                    <a:pt x="36" y="17"/>
                  </a:lnTo>
                  <a:lnTo>
                    <a:pt x="42" y="21"/>
                  </a:lnTo>
                  <a:lnTo>
                    <a:pt x="46" y="16"/>
                  </a:lnTo>
                  <a:lnTo>
                    <a:pt x="41" y="10"/>
                  </a:lnTo>
                  <a:lnTo>
                    <a:pt x="34" y="7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5" y="1"/>
                  </a:lnTo>
                  <a:lnTo>
                    <a:pt x="9" y="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4" name="Freeform 72860"/>
            <p:cNvSpPr>
              <a:spLocks noChangeArrowheads="1"/>
            </p:cNvSpPr>
            <p:nvPr/>
          </p:nvSpPr>
          <p:spPr bwMode="auto">
            <a:xfrm>
              <a:off x="3623" y="2191"/>
              <a:ext cx="22" cy="13"/>
            </a:xfrm>
            <a:custGeom>
              <a:avLst/>
              <a:gdLst/>
              <a:ahLst/>
              <a:cxnLst>
                <a:cxn ang="0">
                  <a:pos x="7" y="27"/>
                </a:cxn>
                <a:cxn ang="0">
                  <a:pos x="7" y="27"/>
                </a:cxn>
                <a:cxn ang="0">
                  <a:pos x="10" y="23"/>
                </a:cxn>
                <a:cxn ang="0">
                  <a:pos x="13" y="21"/>
                </a:cxn>
                <a:cxn ang="0">
                  <a:pos x="18" y="17"/>
                </a:cxn>
                <a:cxn ang="0">
                  <a:pos x="25" y="14"/>
                </a:cxn>
                <a:cxn ang="0">
                  <a:pos x="30" y="10"/>
                </a:cxn>
                <a:cxn ang="0">
                  <a:pos x="36" y="8"/>
                </a:cxn>
                <a:cxn ang="0">
                  <a:pos x="41" y="7"/>
                </a:cxn>
                <a:cxn ang="0">
                  <a:pos x="45" y="7"/>
                </a:cxn>
                <a:cxn ang="0">
                  <a:pos x="45" y="0"/>
                </a:cxn>
                <a:cxn ang="0">
                  <a:pos x="41" y="0"/>
                </a:cxn>
                <a:cxn ang="0">
                  <a:pos x="34" y="1"/>
                </a:cxn>
                <a:cxn ang="0">
                  <a:pos x="28" y="4"/>
                </a:cxn>
                <a:cxn ang="0">
                  <a:pos x="22" y="7"/>
                </a:cxn>
                <a:cxn ang="0">
                  <a:pos x="15" y="10"/>
                </a:cxn>
                <a:cxn ang="0">
                  <a:pos x="8" y="14"/>
                </a:cxn>
                <a:cxn ang="0">
                  <a:pos x="5" y="19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7" y="27"/>
                </a:cxn>
              </a:cxnLst>
              <a:rect l="0" t="0" r="r" b="b"/>
              <a:pathLst>
                <a:path w="45" h="27">
                  <a:moveTo>
                    <a:pt x="7" y="27"/>
                  </a:moveTo>
                  <a:lnTo>
                    <a:pt x="7" y="27"/>
                  </a:lnTo>
                  <a:lnTo>
                    <a:pt x="10" y="23"/>
                  </a:lnTo>
                  <a:lnTo>
                    <a:pt x="13" y="21"/>
                  </a:lnTo>
                  <a:lnTo>
                    <a:pt x="18" y="17"/>
                  </a:lnTo>
                  <a:lnTo>
                    <a:pt x="25" y="14"/>
                  </a:lnTo>
                  <a:lnTo>
                    <a:pt x="30" y="10"/>
                  </a:lnTo>
                  <a:lnTo>
                    <a:pt x="36" y="8"/>
                  </a:lnTo>
                  <a:lnTo>
                    <a:pt x="41" y="7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8" y="4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8" y="14"/>
                  </a:lnTo>
                  <a:lnTo>
                    <a:pt x="5" y="19"/>
                  </a:lnTo>
                  <a:lnTo>
                    <a:pt x="0" y="22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5" name="Freeform 72861"/>
            <p:cNvSpPr>
              <a:spLocks noChangeArrowheads="1"/>
            </p:cNvSpPr>
            <p:nvPr/>
          </p:nvSpPr>
          <p:spPr bwMode="auto">
            <a:xfrm>
              <a:off x="3619" y="2202"/>
              <a:ext cx="7" cy="17"/>
            </a:xfrm>
            <a:custGeom>
              <a:avLst/>
              <a:gdLst/>
              <a:ahLst/>
              <a:cxnLst>
                <a:cxn ang="0">
                  <a:pos x="3" y="33"/>
                </a:cxn>
                <a:cxn ang="0">
                  <a:pos x="7" y="30"/>
                </a:cxn>
                <a:cxn ang="0">
                  <a:pos x="7" y="22"/>
                </a:cxn>
                <a:cxn ang="0">
                  <a:pos x="8" y="16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8" y="0"/>
                </a:cxn>
                <a:cxn ang="0">
                  <a:pos x="5" y="7"/>
                </a:cxn>
                <a:cxn ang="0">
                  <a:pos x="1" y="14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5" y="26"/>
                </a:cxn>
                <a:cxn ang="0">
                  <a:pos x="0" y="30"/>
                </a:cxn>
                <a:cxn ang="0">
                  <a:pos x="1" y="32"/>
                </a:cxn>
                <a:cxn ang="0">
                  <a:pos x="4" y="33"/>
                </a:cxn>
                <a:cxn ang="0">
                  <a:pos x="6" y="32"/>
                </a:cxn>
                <a:cxn ang="0">
                  <a:pos x="7" y="30"/>
                </a:cxn>
                <a:cxn ang="0">
                  <a:pos x="3" y="33"/>
                </a:cxn>
              </a:cxnLst>
              <a:rect l="0" t="0" r="r" b="b"/>
              <a:pathLst>
                <a:path w="15" h="33">
                  <a:moveTo>
                    <a:pt x="3" y="33"/>
                  </a:moveTo>
                  <a:lnTo>
                    <a:pt x="7" y="30"/>
                  </a:lnTo>
                  <a:lnTo>
                    <a:pt x="7" y="22"/>
                  </a:lnTo>
                  <a:lnTo>
                    <a:pt x="8" y="16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8" y="0"/>
                  </a:lnTo>
                  <a:lnTo>
                    <a:pt x="5" y="7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5" y="26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7" y="30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6" name="Freeform 72862"/>
            <p:cNvSpPr>
              <a:spLocks noChangeArrowheads="1"/>
            </p:cNvSpPr>
            <p:nvPr/>
          </p:nvSpPr>
          <p:spPr bwMode="auto">
            <a:xfrm>
              <a:off x="3612" y="2214"/>
              <a:ext cx="9" cy="5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2" y="7"/>
                </a:cxn>
                <a:cxn ang="0">
                  <a:pos x="15" y="10"/>
                </a:cxn>
                <a:cxn ang="0">
                  <a:pos x="17" y="3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7" y="2"/>
                </a:cxn>
              </a:cxnLst>
              <a:rect l="0" t="0" r="r" b="b"/>
              <a:pathLst>
                <a:path w="17" h="10">
                  <a:moveTo>
                    <a:pt x="7" y="2"/>
                  </a:moveTo>
                  <a:lnTo>
                    <a:pt x="2" y="7"/>
                  </a:lnTo>
                  <a:lnTo>
                    <a:pt x="15" y="10"/>
                  </a:lnTo>
                  <a:lnTo>
                    <a:pt x="17" y="3"/>
                  </a:lnTo>
                  <a:lnTo>
                    <a:pt x="4" y="0"/>
                  </a:lnTo>
                  <a:lnTo>
                    <a:pt x="0" y="5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7" name="Freeform 72863"/>
            <p:cNvSpPr>
              <a:spLocks noChangeArrowheads="1"/>
            </p:cNvSpPr>
            <p:nvPr/>
          </p:nvSpPr>
          <p:spPr bwMode="auto">
            <a:xfrm>
              <a:off x="3612" y="2215"/>
              <a:ext cx="6" cy="15"/>
            </a:xfrm>
            <a:custGeom>
              <a:avLst/>
              <a:gdLst/>
              <a:ahLst/>
              <a:cxnLst>
                <a:cxn ang="0">
                  <a:pos x="10" y="30"/>
                </a:cxn>
                <a:cxn ang="0">
                  <a:pos x="9" y="31"/>
                </a:cxn>
                <a:cxn ang="0">
                  <a:pos x="11" y="23"/>
                </a:cxn>
                <a:cxn ang="0">
                  <a:pos x="10" y="14"/>
                </a:cxn>
                <a:cxn ang="0">
                  <a:pos x="8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3" y="14"/>
                </a:cxn>
                <a:cxn ang="0">
                  <a:pos x="4" y="23"/>
                </a:cxn>
                <a:cxn ang="0">
                  <a:pos x="7" y="25"/>
                </a:cxn>
                <a:cxn ang="0">
                  <a:pos x="5" y="26"/>
                </a:cxn>
                <a:cxn ang="0">
                  <a:pos x="10" y="30"/>
                </a:cxn>
              </a:cxnLst>
              <a:rect l="0" t="0" r="r" b="b"/>
              <a:pathLst>
                <a:path w="11" h="31">
                  <a:moveTo>
                    <a:pt x="10" y="30"/>
                  </a:moveTo>
                  <a:lnTo>
                    <a:pt x="9" y="31"/>
                  </a:lnTo>
                  <a:lnTo>
                    <a:pt x="11" y="23"/>
                  </a:lnTo>
                  <a:lnTo>
                    <a:pt x="10" y="14"/>
                  </a:lnTo>
                  <a:lnTo>
                    <a:pt x="8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1" y="6"/>
                  </a:lnTo>
                  <a:lnTo>
                    <a:pt x="3" y="14"/>
                  </a:lnTo>
                  <a:lnTo>
                    <a:pt x="4" y="23"/>
                  </a:lnTo>
                  <a:lnTo>
                    <a:pt x="7" y="25"/>
                  </a:lnTo>
                  <a:lnTo>
                    <a:pt x="5" y="26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8" name="Freeform 72864"/>
            <p:cNvSpPr>
              <a:spLocks noChangeArrowheads="1"/>
            </p:cNvSpPr>
            <p:nvPr/>
          </p:nvSpPr>
          <p:spPr bwMode="auto">
            <a:xfrm>
              <a:off x="3582" y="2180"/>
              <a:ext cx="35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27"/>
                </a:cxn>
                <a:cxn ang="0">
                  <a:pos x="13" y="47"/>
                </a:cxn>
                <a:cxn ang="0">
                  <a:pos x="24" y="66"/>
                </a:cxn>
                <a:cxn ang="0">
                  <a:pos x="36" y="78"/>
                </a:cxn>
                <a:cxn ang="0">
                  <a:pos x="47" y="90"/>
                </a:cxn>
                <a:cxn ang="0">
                  <a:pos x="57" y="97"/>
                </a:cxn>
                <a:cxn ang="0">
                  <a:pos x="64" y="100"/>
                </a:cxn>
                <a:cxn ang="0">
                  <a:pos x="71" y="100"/>
                </a:cxn>
                <a:cxn ang="0">
                  <a:pos x="66" y="96"/>
                </a:cxn>
                <a:cxn ang="0">
                  <a:pos x="66" y="93"/>
                </a:cxn>
                <a:cxn ang="0">
                  <a:pos x="62" y="90"/>
                </a:cxn>
                <a:cxn ang="0">
                  <a:pos x="51" y="83"/>
                </a:cxn>
                <a:cxn ang="0">
                  <a:pos x="41" y="74"/>
                </a:cxn>
                <a:cxn ang="0">
                  <a:pos x="31" y="61"/>
                </a:cxn>
                <a:cxn ang="0">
                  <a:pos x="20" y="45"/>
                </a:cxn>
                <a:cxn ang="0">
                  <a:pos x="12" y="2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0"/>
                </a:cxn>
              </a:cxnLst>
              <a:rect l="0" t="0" r="r" b="b"/>
              <a:pathLst>
                <a:path w="71" h="100">
                  <a:moveTo>
                    <a:pt x="0" y="0"/>
                  </a:moveTo>
                  <a:lnTo>
                    <a:pt x="0" y="0"/>
                  </a:lnTo>
                  <a:lnTo>
                    <a:pt x="5" y="27"/>
                  </a:lnTo>
                  <a:lnTo>
                    <a:pt x="13" y="47"/>
                  </a:lnTo>
                  <a:lnTo>
                    <a:pt x="24" y="66"/>
                  </a:lnTo>
                  <a:lnTo>
                    <a:pt x="36" y="78"/>
                  </a:lnTo>
                  <a:lnTo>
                    <a:pt x="47" y="90"/>
                  </a:lnTo>
                  <a:lnTo>
                    <a:pt x="57" y="97"/>
                  </a:lnTo>
                  <a:lnTo>
                    <a:pt x="64" y="100"/>
                  </a:lnTo>
                  <a:lnTo>
                    <a:pt x="71" y="100"/>
                  </a:lnTo>
                  <a:lnTo>
                    <a:pt x="66" y="96"/>
                  </a:lnTo>
                  <a:lnTo>
                    <a:pt x="66" y="93"/>
                  </a:lnTo>
                  <a:lnTo>
                    <a:pt x="62" y="90"/>
                  </a:lnTo>
                  <a:lnTo>
                    <a:pt x="51" y="83"/>
                  </a:lnTo>
                  <a:lnTo>
                    <a:pt x="41" y="74"/>
                  </a:lnTo>
                  <a:lnTo>
                    <a:pt x="31" y="61"/>
                  </a:lnTo>
                  <a:lnTo>
                    <a:pt x="20" y="45"/>
                  </a:lnTo>
                  <a:lnTo>
                    <a:pt x="12" y="24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9" name="Freeform 72865"/>
            <p:cNvSpPr>
              <a:spLocks noChangeArrowheads="1"/>
            </p:cNvSpPr>
            <p:nvPr/>
          </p:nvSpPr>
          <p:spPr bwMode="auto">
            <a:xfrm>
              <a:off x="3569" y="2135"/>
              <a:ext cx="16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28"/>
                </a:cxn>
                <a:cxn ang="0">
                  <a:pos x="14" y="53"/>
                </a:cxn>
                <a:cxn ang="0">
                  <a:pos x="22" y="75"/>
                </a:cxn>
                <a:cxn ang="0">
                  <a:pos x="27" y="89"/>
                </a:cxn>
                <a:cxn ang="0">
                  <a:pos x="33" y="89"/>
                </a:cxn>
                <a:cxn ang="0">
                  <a:pos x="29" y="73"/>
                </a:cxn>
                <a:cxn ang="0">
                  <a:pos x="21" y="51"/>
                </a:cxn>
                <a:cxn ang="0">
                  <a:pos x="12" y="26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33" h="89">
                  <a:moveTo>
                    <a:pt x="0" y="0"/>
                  </a:moveTo>
                  <a:lnTo>
                    <a:pt x="0" y="0"/>
                  </a:lnTo>
                  <a:lnTo>
                    <a:pt x="5" y="28"/>
                  </a:lnTo>
                  <a:lnTo>
                    <a:pt x="14" y="53"/>
                  </a:lnTo>
                  <a:lnTo>
                    <a:pt x="22" y="75"/>
                  </a:lnTo>
                  <a:lnTo>
                    <a:pt x="27" y="89"/>
                  </a:lnTo>
                  <a:lnTo>
                    <a:pt x="33" y="89"/>
                  </a:lnTo>
                  <a:lnTo>
                    <a:pt x="29" y="73"/>
                  </a:lnTo>
                  <a:lnTo>
                    <a:pt x="21" y="51"/>
                  </a:lnTo>
                  <a:lnTo>
                    <a:pt x="12" y="2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0" name="Freeform 72866"/>
            <p:cNvSpPr>
              <a:spLocks noChangeArrowheads="1"/>
            </p:cNvSpPr>
            <p:nvPr/>
          </p:nvSpPr>
          <p:spPr bwMode="auto">
            <a:xfrm>
              <a:off x="3568" y="2100"/>
              <a:ext cx="6" cy="35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2"/>
                </a:cxn>
                <a:cxn ang="0">
                  <a:pos x="2" y="9"/>
                </a:cxn>
                <a:cxn ang="0">
                  <a:pos x="2" y="25"/>
                </a:cxn>
                <a:cxn ang="0">
                  <a:pos x="0" y="46"/>
                </a:cxn>
                <a:cxn ang="0">
                  <a:pos x="1" y="70"/>
                </a:cxn>
                <a:cxn ang="0">
                  <a:pos x="8" y="70"/>
                </a:cxn>
                <a:cxn ang="0">
                  <a:pos x="9" y="46"/>
                </a:cxn>
                <a:cxn ang="0">
                  <a:pos x="9" y="25"/>
                </a:cxn>
                <a:cxn ang="0">
                  <a:pos x="11" y="9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3" y="2"/>
                </a:cxn>
              </a:cxnLst>
              <a:rect l="0" t="0" r="r" b="b"/>
              <a:pathLst>
                <a:path w="11" h="70">
                  <a:moveTo>
                    <a:pt x="3" y="2"/>
                  </a:moveTo>
                  <a:lnTo>
                    <a:pt x="3" y="2"/>
                  </a:lnTo>
                  <a:lnTo>
                    <a:pt x="2" y="9"/>
                  </a:lnTo>
                  <a:lnTo>
                    <a:pt x="2" y="25"/>
                  </a:lnTo>
                  <a:lnTo>
                    <a:pt x="0" y="46"/>
                  </a:lnTo>
                  <a:lnTo>
                    <a:pt x="1" y="70"/>
                  </a:lnTo>
                  <a:lnTo>
                    <a:pt x="8" y="70"/>
                  </a:lnTo>
                  <a:lnTo>
                    <a:pt x="9" y="46"/>
                  </a:lnTo>
                  <a:lnTo>
                    <a:pt x="9" y="25"/>
                  </a:lnTo>
                  <a:lnTo>
                    <a:pt x="11" y="9"/>
                  </a:lnTo>
                  <a:lnTo>
                    <a:pt x="1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1" name="Freeform 72867"/>
            <p:cNvSpPr>
              <a:spLocks noChangeArrowheads="1"/>
            </p:cNvSpPr>
            <p:nvPr/>
          </p:nvSpPr>
          <p:spPr bwMode="auto">
            <a:xfrm>
              <a:off x="3563" y="2074"/>
              <a:ext cx="10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3"/>
                </a:cxn>
                <a:cxn ang="0">
                  <a:pos x="5" y="31"/>
                </a:cxn>
                <a:cxn ang="0">
                  <a:pos x="10" y="47"/>
                </a:cxn>
                <a:cxn ang="0">
                  <a:pos x="13" y="55"/>
                </a:cxn>
                <a:cxn ang="0">
                  <a:pos x="20" y="53"/>
                </a:cxn>
                <a:cxn ang="0">
                  <a:pos x="17" y="45"/>
                </a:cxn>
                <a:cxn ang="0">
                  <a:pos x="12" y="29"/>
                </a:cxn>
                <a:cxn ang="0">
                  <a:pos x="8" y="13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0"/>
                </a:cxn>
              </a:cxnLst>
              <a:rect l="0" t="0" r="r" b="b"/>
              <a:pathLst>
                <a:path w="20" h="55">
                  <a:moveTo>
                    <a:pt x="0" y="0"/>
                  </a:moveTo>
                  <a:lnTo>
                    <a:pt x="0" y="0"/>
                  </a:lnTo>
                  <a:lnTo>
                    <a:pt x="1" y="13"/>
                  </a:lnTo>
                  <a:lnTo>
                    <a:pt x="5" y="31"/>
                  </a:lnTo>
                  <a:lnTo>
                    <a:pt x="10" y="47"/>
                  </a:lnTo>
                  <a:lnTo>
                    <a:pt x="13" y="55"/>
                  </a:lnTo>
                  <a:lnTo>
                    <a:pt x="20" y="53"/>
                  </a:lnTo>
                  <a:lnTo>
                    <a:pt x="17" y="45"/>
                  </a:lnTo>
                  <a:lnTo>
                    <a:pt x="12" y="29"/>
                  </a:lnTo>
                  <a:lnTo>
                    <a:pt x="8" y="13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2" name="Freeform 72868"/>
            <p:cNvSpPr>
              <a:spLocks noChangeArrowheads="1"/>
            </p:cNvSpPr>
            <p:nvPr/>
          </p:nvSpPr>
          <p:spPr bwMode="auto">
            <a:xfrm>
              <a:off x="3563" y="2056"/>
              <a:ext cx="9" cy="1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5"/>
                </a:cxn>
                <a:cxn ang="0">
                  <a:pos x="5" y="14"/>
                </a:cxn>
                <a:cxn ang="0">
                  <a:pos x="2" y="25"/>
                </a:cxn>
                <a:cxn ang="0">
                  <a:pos x="0" y="36"/>
                </a:cxn>
                <a:cxn ang="0">
                  <a:pos x="6" y="36"/>
                </a:cxn>
                <a:cxn ang="0">
                  <a:pos x="9" y="27"/>
                </a:cxn>
                <a:cxn ang="0">
                  <a:pos x="12" y="16"/>
                </a:cxn>
                <a:cxn ang="0">
                  <a:pos x="16" y="7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9" y="0"/>
                </a:cxn>
              </a:cxnLst>
              <a:rect l="0" t="0" r="r" b="b"/>
              <a:pathLst>
                <a:path w="18" h="36">
                  <a:moveTo>
                    <a:pt x="9" y="0"/>
                  </a:moveTo>
                  <a:lnTo>
                    <a:pt x="9" y="0"/>
                  </a:lnTo>
                  <a:lnTo>
                    <a:pt x="9" y="5"/>
                  </a:lnTo>
                  <a:lnTo>
                    <a:pt x="5" y="14"/>
                  </a:lnTo>
                  <a:lnTo>
                    <a:pt x="2" y="25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9" y="27"/>
                  </a:lnTo>
                  <a:lnTo>
                    <a:pt x="12" y="16"/>
                  </a:lnTo>
                  <a:lnTo>
                    <a:pt x="16" y="7"/>
                  </a:lnTo>
                  <a:lnTo>
                    <a:pt x="18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3" name="Freeform 72869"/>
            <p:cNvSpPr>
              <a:spLocks noChangeArrowheads="1"/>
            </p:cNvSpPr>
            <p:nvPr/>
          </p:nvSpPr>
          <p:spPr bwMode="auto">
            <a:xfrm>
              <a:off x="3567" y="2023"/>
              <a:ext cx="10" cy="33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2" y="1"/>
                </a:cxn>
                <a:cxn ang="0">
                  <a:pos x="6" y="17"/>
                </a:cxn>
                <a:cxn ang="0">
                  <a:pos x="3" y="35"/>
                </a:cxn>
                <a:cxn ang="0">
                  <a:pos x="1" y="55"/>
                </a:cxn>
                <a:cxn ang="0">
                  <a:pos x="0" y="65"/>
                </a:cxn>
                <a:cxn ang="0">
                  <a:pos x="9" y="65"/>
                </a:cxn>
                <a:cxn ang="0">
                  <a:pos x="8" y="55"/>
                </a:cxn>
                <a:cxn ang="0">
                  <a:pos x="10" y="35"/>
                </a:cxn>
                <a:cxn ang="0">
                  <a:pos x="12" y="17"/>
                </a:cxn>
                <a:cxn ang="0">
                  <a:pos x="17" y="5"/>
                </a:cxn>
                <a:cxn ang="0">
                  <a:pos x="14" y="0"/>
                </a:cxn>
                <a:cxn ang="0">
                  <a:pos x="17" y="5"/>
                </a:cxn>
                <a:cxn ang="0">
                  <a:pos x="18" y="3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12" y="1"/>
                </a:cxn>
                <a:cxn ang="0">
                  <a:pos x="16" y="7"/>
                </a:cxn>
              </a:cxnLst>
              <a:rect l="0" t="0" r="r" b="b"/>
              <a:pathLst>
                <a:path w="18" h="65">
                  <a:moveTo>
                    <a:pt x="16" y="7"/>
                  </a:moveTo>
                  <a:lnTo>
                    <a:pt x="12" y="1"/>
                  </a:lnTo>
                  <a:lnTo>
                    <a:pt x="6" y="17"/>
                  </a:lnTo>
                  <a:lnTo>
                    <a:pt x="3" y="35"/>
                  </a:lnTo>
                  <a:lnTo>
                    <a:pt x="1" y="55"/>
                  </a:lnTo>
                  <a:lnTo>
                    <a:pt x="0" y="65"/>
                  </a:lnTo>
                  <a:lnTo>
                    <a:pt x="9" y="65"/>
                  </a:lnTo>
                  <a:lnTo>
                    <a:pt x="8" y="55"/>
                  </a:lnTo>
                  <a:lnTo>
                    <a:pt x="10" y="35"/>
                  </a:lnTo>
                  <a:lnTo>
                    <a:pt x="12" y="17"/>
                  </a:lnTo>
                  <a:lnTo>
                    <a:pt x="17" y="5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4" name="Freeform 72870"/>
            <p:cNvSpPr>
              <a:spLocks noChangeArrowheads="1"/>
            </p:cNvSpPr>
            <p:nvPr/>
          </p:nvSpPr>
          <p:spPr bwMode="auto">
            <a:xfrm>
              <a:off x="3548" y="2023"/>
              <a:ext cx="27" cy="16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9" y="30"/>
                </a:cxn>
                <a:cxn ang="0">
                  <a:pos x="15" y="25"/>
                </a:cxn>
                <a:cxn ang="0">
                  <a:pos x="20" y="22"/>
                </a:cxn>
                <a:cxn ang="0">
                  <a:pos x="29" y="18"/>
                </a:cxn>
                <a:cxn ang="0">
                  <a:pos x="35" y="15"/>
                </a:cxn>
                <a:cxn ang="0">
                  <a:pos x="42" y="11"/>
                </a:cxn>
                <a:cxn ang="0">
                  <a:pos x="49" y="9"/>
                </a:cxn>
                <a:cxn ang="0">
                  <a:pos x="54" y="7"/>
                </a:cxn>
                <a:cxn ang="0">
                  <a:pos x="52" y="0"/>
                </a:cxn>
                <a:cxn ang="0">
                  <a:pos x="47" y="2"/>
                </a:cxn>
                <a:cxn ang="0">
                  <a:pos x="40" y="4"/>
                </a:cxn>
                <a:cxn ang="0">
                  <a:pos x="33" y="8"/>
                </a:cxn>
                <a:cxn ang="0">
                  <a:pos x="26" y="11"/>
                </a:cxn>
                <a:cxn ang="0">
                  <a:pos x="18" y="15"/>
                </a:cxn>
                <a:cxn ang="0">
                  <a:pos x="10" y="18"/>
                </a:cxn>
                <a:cxn ang="0">
                  <a:pos x="4" y="23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4" y="32"/>
                </a:cxn>
              </a:cxnLst>
              <a:rect l="0" t="0" r="r" b="b"/>
              <a:pathLst>
                <a:path w="54" h="32">
                  <a:moveTo>
                    <a:pt x="4" y="32"/>
                  </a:moveTo>
                  <a:lnTo>
                    <a:pt x="4" y="32"/>
                  </a:lnTo>
                  <a:lnTo>
                    <a:pt x="9" y="30"/>
                  </a:lnTo>
                  <a:lnTo>
                    <a:pt x="15" y="25"/>
                  </a:lnTo>
                  <a:lnTo>
                    <a:pt x="20" y="22"/>
                  </a:lnTo>
                  <a:lnTo>
                    <a:pt x="29" y="18"/>
                  </a:lnTo>
                  <a:lnTo>
                    <a:pt x="35" y="15"/>
                  </a:lnTo>
                  <a:lnTo>
                    <a:pt x="42" y="11"/>
                  </a:lnTo>
                  <a:lnTo>
                    <a:pt x="49" y="9"/>
                  </a:lnTo>
                  <a:lnTo>
                    <a:pt x="54" y="7"/>
                  </a:lnTo>
                  <a:lnTo>
                    <a:pt x="52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3" y="8"/>
                  </a:lnTo>
                  <a:lnTo>
                    <a:pt x="26" y="11"/>
                  </a:lnTo>
                  <a:lnTo>
                    <a:pt x="18" y="15"/>
                  </a:lnTo>
                  <a:lnTo>
                    <a:pt x="10" y="18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5" name="Freeform 72871"/>
            <p:cNvSpPr>
              <a:spLocks noChangeArrowheads="1"/>
            </p:cNvSpPr>
            <p:nvPr/>
          </p:nvSpPr>
          <p:spPr bwMode="auto">
            <a:xfrm>
              <a:off x="3526" y="2037"/>
              <a:ext cx="25" cy="15"/>
            </a:xfrm>
            <a:custGeom>
              <a:avLst/>
              <a:gdLst/>
              <a:ahLst/>
              <a:cxnLst>
                <a:cxn ang="0">
                  <a:pos x="4" y="30"/>
                </a:cxn>
                <a:cxn ang="0">
                  <a:pos x="4" y="30"/>
                </a:cxn>
                <a:cxn ang="0">
                  <a:pos x="11" y="29"/>
                </a:cxn>
                <a:cxn ang="0">
                  <a:pos x="19" y="28"/>
                </a:cxn>
                <a:cxn ang="0">
                  <a:pos x="25" y="26"/>
                </a:cxn>
                <a:cxn ang="0">
                  <a:pos x="32" y="22"/>
                </a:cxn>
                <a:cxn ang="0">
                  <a:pos x="37" y="19"/>
                </a:cxn>
                <a:cxn ang="0">
                  <a:pos x="41" y="14"/>
                </a:cxn>
                <a:cxn ang="0">
                  <a:pos x="46" y="10"/>
                </a:cxn>
                <a:cxn ang="0">
                  <a:pos x="49" y="5"/>
                </a:cxn>
                <a:cxn ang="0">
                  <a:pos x="45" y="0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12"/>
                </a:cxn>
                <a:cxn ang="0">
                  <a:pos x="27" y="15"/>
                </a:cxn>
                <a:cxn ang="0">
                  <a:pos x="23" y="19"/>
                </a:cxn>
                <a:cxn ang="0">
                  <a:pos x="17" y="21"/>
                </a:cxn>
                <a:cxn ang="0">
                  <a:pos x="11" y="22"/>
                </a:cxn>
                <a:cxn ang="0">
                  <a:pos x="4" y="23"/>
                </a:cxn>
                <a:cxn ang="0">
                  <a:pos x="4" y="23"/>
                </a:cxn>
                <a:cxn ang="0">
                  <a:pos x="4" y="22"/>
                </a:cxn>
                <a:cxn ang="0">
                  <a:pos x="1" y="23"/>
                </a:cxn>
                <a:cxn ang="0">
                  <a:pos x="0" y="27"/>
                </a:cxn>
                <a:cxn ang="0">
                  <a:pos x="1" y="30"/>
                </a:cxn>
                <a:cxn ang="0">
                  <a:pos x="4" y="31"/>
                </a:cxn>
                <a:cxn ang="0">
                  <a:pos x="4" y="30"/>
                </a:cxn>
              </a:cxnLst>
              <a:rect l="0" t="0" r="r" b="b"/>
              <a:pathLst>
                <a:path w="49" h="31">
                  <a:moveTo>
                    <a:pt x="4" y="30"/>
                  </a:moveTo>
                  <a:lnTo>
                    <a:pt x="4" y="30"/>
                  </a:lnTo>
                  <a:lnTo>
                    <a:pt x="11" y="29"/>
                  </a:lnTo>
                  <a:lnTo>
                    <a:pt x="19" y="28"/>
                  </a:lnTo>
                  <a:lnTo>
                    <a:pt x="25" y="26"/>
                  </a:lnTo>
                  <a:lnTo>
                    <a:pt x="32" y="22"/>
                  </a:lnTo>
                  <a:lnTo>
                    <a:pt x="37" y="19"/>
                  </a:lnTo>
                  <a:lnTo>
                    <a:pt x="41" y="14"/>
                  </a:lnTo>
                  <a:lnTo>
                    <a:pt x="46" y="10"/>
                  </a:lnTo>
                  <a:lnTo>
                    <a:pt x="49" y="5"/>
                  </a:lnTo>
                  <a:lnTo>
                    <a:pt x="45" y="0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2" y="12"/>
                  </a:lnTo>
                  <a:lnTo>
                    <a:pt x="27" y="15"/>
                  </a:lnTo>
                  <a:lnTo>
                    <a:pt x="23" y="19"/>
                  </a:lnTo>
                  <a:lnTo>
                    <a:pt x="17" y="21"/>
                  </a:lnTo>
                  <a:lnTo>
                    <a:pt x="11" y="22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1" y="23"/>
                  </a:lnTo>
                  <a:lnTo>
                    <a:pt x="0" y="27"/>
                  </a:lnTo>
                  <a:lnTo>
                    <a:pt x="1" y="30"/>
                  </a:lnTo>
                  <a:lnTo>
                    <a:pt x="4" y="31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6" name="Freeform 72872"/>
            <p:cNvSpPr>
              <a:spLocks noChangeArrowheads="1"/>
            </p:cNvSpPr>
            <p:nvPr/>
          </p:nvSpPr>
          <p:spPr bwMode="auto">
            <a:xfrm>
              <a:off x="3513" y="1961"/>
              <a:ext cx="154" cy="80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13" y="11"/>
                </a:cxn>
                <a:cxn ang="0">
                  <a:pos x="181" y="30"/>
                </a:cxn>
                <a:cxn ang="0">
                  <a:pos x="119" y="37"/>
                </a:cxn>
                <a:cxn ang="0">
                  <a:pos x="85" y="53"/>
                </a:cxn>
                <a:cxn ang="0">
                  <a:pos x="59" y="88"/>
                </a:cxn>
                <a:cxn ang="0">
                  <a:pos x="71" y="90"/>
                </a:cxn>
                <a:cxn ang="0">
                  <a:pos x="62" y="99"/>
                </a:cxn>
                <a:cxn ang="0">
                  <a:pos x="33" y="113"/>
                </a:cxn>
                <a:cxn ang="0">
                  <a:pos x="10" y="121"/>
                </a:cxn>
                <a:cxn ang="0">
                  <a:pos x="0" y="118"/>
                </a:cxn>
                <a:cxn ang="0">
                  <a:pos x="3" y="137"/>
                </a:cxn>
                <a:cxn ang="0">
                  <a:pos x="13" y="152"/>
                </a:cxn>
                <a:cxn ang="0">
                  <a:pos x="23" y="141"/>
                </a:cxn>
                <a:cxn ang="0">
                  <a:pos x="34" y="143"/>
                </a:cxn>
                <a:cxn ang="0">
                  <a:pos x="56" y="143"/>
                </a:cxn>
                <a:cxn ang="0">
                  <a:pos x="62" y="135"/>
                </a:cxn>
                <a:cxn ang="0">
                  <a:pos x="57" y="126"/>
                </a:cxn>
                <a:cxn ang="0">
                  <a:pos x="70" y="125"/>
                </a:cxn>
                <a:cxn ang="0">
                  <a:pos x="89" y="126"/>
                </a:cxn>
                <a:cxn ang="0">
                  <a:pos x="102" y="125"/>
                </a:cxn>
                <a:cxn ang="0">
                  <a:pos x="110" y="115"/>
                </a:cxn>
                <a:cxn ang="0">
                  <a:pos x="122" y="109"/>
                </a:cxn>
                <a:cxn ang="0">
                  <a:pos x="140" y="102"/>
                </a:cxn>
                <a:cxn ang="0">
                  <a:pos x="138" y="95"/>
                </a:cxn>
                <a:cxn ang="0">
                  <a:pos x="114" y="86"/>
                </a:cxn>
                <a:cxn ang="0">
                  <a:pos x="135" y="80"/>
                </a:cxn>
                <a:cxn ang="0">
                  <a:pos x="153" y="83"/>
                </a:cxn>
                <a:cxn ang="0">
                  <a:pos x="161" y="83"/>
                </a:cxn>
                <a:cxn ang="0">
                  <a:pos x="149" y="71"/>
                </a:cxn>
                <a:cxn ang="0">
                  <a:pos x="131" y="62"/>
                </a:cxn>
                <a:cxn ang="0">
                  <a:pos x="110" y="66"/>
                </a:cxn>
                <a:cxn ang="0">
                  <a:pos x="92" y="73"/>
                </a:cxn>
                <a:cxn ang="0">
                  <a:pos x="82" y="79"/>
                </a:cxn>
                <a:cxn ang="0">
                  <a:pos x="79" y="75"/>
                </a:cxn>
                <a:cxn ang="0">
                  <a:pos x="93" y="65"/>
                </a:cxn>
                <a:cxn ang="0">
                  <a:pos x="115" y="57"/>
                </a:cxn>
                <a:cxn ang="0">
                  <a:pos x="145" y="58"/>
                </a:cxn>
                <a:cxn ang="0">
                  <a:pos x="145" y="39"/>
                </a:cxn>
                <a:cxn ang="0">
                  <a:pos x="171" y="45"/>
                </a:cxn>
                <a:cxn ang="0">
                  <a:pos x="195" y="61"/>
                </a:cxn>
                <a:cxn ang="0">
                  <a:pos x="209" y="72"/>
                </a:cxn>
                <a:cxn ang="0">
                  <a:pos x="199" y="44"/>
                </a:cxn>
                <a:cxn ang="0">
                  <a:pos x="214" y="54"/>
                </a:cxn>
                <a:cxn ang="0">
                  <a:pos x="229" y="62"/>
                </a:cxn>
                <a:cxn ang="0">
                  <a:pos x="234" y="44"/>
                </a:cxn>
                <a:cxn ang="0">
                  <a:pos x="249" y="57"/>
                </a:cxn>
                <a:cxn ang="0">
                  <a:pos x="266" y="46"/>
                </a:cxn>
                <a:cxn ang="0">
                  <a:pos x="289" y="42"/>
                </a:cxn>
                <a:cxn ang="0">
                  <a:pos x="304" y="50"/>
                </a:cxn>
                <a:cxn ang="0">
                  <a:pos x="307" y="49"/>
                </a:cxn>
                <a:cxn ang="0">
                  <a:pos x="305" y="8"/>
                </a:cxn>
                <a:cxn ang="0">
                  <a:pos x="283" y="0"/>
                </a:cxn>
                <a:cxn ang="0">
                  <a:pos x="291" y="12"/>
                </a:cxn>
                <a:cxn ang="0">
                  <a:pos x="286" y="11"/>
                </a:cxn>
                <a:cxn ang="0">
                  <a:pos x="270" y="5"/>
                </a:cxn>
                <a:cxn ang="0">
                  <a:pos x="253" y="3"/>
                </a:cxn>
              </a:cxnLst>
              <a:rect l="0" t="0" r="r" b="b"/>
              <a:pathLst>
                <a:path w="307" h="160">
                  <a:moveTo>
                    <a:pt x="253" y="3"/>
                  </a:moveTo>
                  <a:lnTo>
                    <a:pt x="247" y="3"/>
                  </a:lnTo>
                  <a:lnTo>
                    <a:pt x="240" y="4"/>
                  </a:lnTo>
                  <a:lnTo>
                    <a:pt x="232" y="5"/>
                  </a:lnTo>
                  <a:lnTo>
                    <a:pt x="223" y="7"/>
                  </a:lnTo>
                  <a:lnTo>
                    <a:pt x="213" y="11"/>
                  </a:lnTo>
                  <a:lnTo>
                    <a:pt x="202" y="16"/>
                  </a:lnTo>
                  <a:lnTo>
                    <a:pt x="192" y="22"/>
                  </a:lnTo>
                  <a:lnTo>
                    <a:pt x="181" y="30"/>
                  </a:lnTo>
                  <a:lnTo>
                    <a:pt x="156" y="33"/>
                  </a:lnTo>
                  <a:lnTo>
                    <a:pt x="135" y="35"/>
                  </a:lnTo>
                  <a:lnTo>
                    <a:pt x="119" y="37"/>
                  </a:lnTo>
                  <a:lnTo>
                    <a:pt x="105" y="41"/>
                  </a:lnTo>
                  <a:lnTo>
                    <a:pt x="94" y="46"/>
                  </a:lnTo>
                  <a:lnTo>
                    <a:pt x="85" y="53"/>
                  </a:lnTo>
                  <a:lnTo>
                    <a:pt x="76" y="62"/>
                  </a:lnTo>
                  <a:lnTo>
                    <a:pt x="65" y="76"/>
                  </a:lnTo>
                  <a:lnTo>
                    <a:pt x="59" y="88"/>
                  </a:lnTo>
                  <a:lnTo>
                    <a:pt x="63" y="89"/>
                  </a:lnTo>
                  <a:lnTo>
                    <a:pt x="69" y="88"/>
                  </a:lnTo>
                  <a:lnTo>
                    <a:pt x="71" y="90"/>
                  </a:lnTo>
                  <a:lnTo>
                    <a:pt x="70" y="95"/>
                  </a:lnTo>
                  <a:lnTo>
                    <a:pt x="67" y="97"/>
                  </a:lnTo>
                  <a:lnTo>
                    <a:pt x="62" y="99"/>
                  </a:lnTo>
                  <a:lnTo>
                    <a:pt x="52" y="102"/>
                  </a:lnTo>
                  <a:lnTo>
                    <a:pt x="40" y="106"/>
                  </a:lnTo>
                  <a:lnTo>
                    <a:pt x="33" y="113"/>
                  </a:lnTo>
                  <a:lnTo>
                    <a:pt x="27" y="120"/>
                  </a:lnTo>
                  <a:lnTo>
                    <a:pt x="19" y="122"/>
                  </a:lnTo>
                  <a:lnTo>
                    <a:pt x="10" y="121"/>
                  </a:lnTo>
                  <a:lnTo>
                    <a:pt x="4" y="120"/>
                  </a:lnTo>
                  <a:lnTo>
                    <a:pt x="1" y="119"/>
                  </a:lnTo>
                  <a:lnTo>
                    <a:pt x="0" y="118"/>
                  </a:lnTo>
                  <a:lnTo>
                    <a:pt x="1" y="121"/>
                  </a:lnTo>
                  <a:lnTo>
                    <a:pt x="2" y="128"/>
                  </a:lnTo>
                  <a:lnTo>
                    <a:pt x="3" y="137"/>
                  </a:lnTo>
                  <a:lnTo>
                    <a:pt x="3" y="144"/>
                  </a:lnTo>
                  <a:lnTo>
                    <a:pt x="6" y="149"/>
                  </a:lnTo>
                  <a:lnTo>
                    <a:pt x="13" y="152"/>
                  </a:lnTo>
                  <a:lnTo>
                    <a:pt x="20" y="157"/>
                  </a:lnTo>
                  <a:lnTo>
                    <a:pt x="27" y="160"/>
                  </a:lnTo>
                  <a:lnTo>
                    <a:pt x="23" y="141"/>
                  </a:lnTo>
                  <a:lnTo>
                    <a:pt x="24" y="141"/>
                  </a:lnTo>
                  <a:lnTo>
                    <a:pt x="28" y="142"/>
                  </a:lnTo>
                  <a:lnTo>
                    <a:pt x="34" y="143"/>
                  </a:lnTo>
                  <a:lnTo>
                    <a:pt x="42" y="143"/>
                  </a:lnTo>
                  <a:lnTo>
                    <a:pt x="49" y="143"/>
                  </a:lnTo>
                  <a:lnTo>
                    <a:pt x="56" y="143"/>
                  </a:lnTo>
                  <a:lnTo>
                    <a:pt x="62" y="142"/>
                  </a:lnTo>
                  <a:lnTo>
                    <a:pt x="65" y="140"/>
                  </a:lnTo>
                  <a:lnTo>
                    <a:pt x="62" y="135"/>
                  </a:lnTo>
                  <a:lnTo>
                    <a:pt x="59" y="130"/>
                  </a:lnTo>
                  <a:lnTo>
                    <a:pt x="57" y="128"/>
                  </a:lnTo>
                  <a:lnTo>
                    <a:pt x="57" y="126"/>
                  </a:lnTo>
                  <a:lnTo>
                    <a:pt x="59" y="125"/>
                  </a:lnTo>
                  <a:lnTo>
                    <a:pt x="63" y="125"/>
                  </a:lnTo>
                  <a:lnTo>
                    <a:pt x="70" y="125"/>
                  </a:lnTo>
                  <a:lnTo>
                    <a:pt x="77" y="125"/>
                  </a:lnTo>
                  <a:lnTo>
                    <a:pt x="84" y="125"/>
                  </a:lnTo>
                  <a:lnTo>
                    <a:pt x="89" y="126"/>
                  </a:lnTo>
                  <a:lnTo>
                    <a:pt x="95" y="126"/>
                  </a:lnTo>
                  <a:lnTo>
                    <a:pt x="99" y="126"/>
                  </a:lnTo>
                  <a:lnTo>
                    <a:pt x="102" y="125"/>
                  </a:lnTo>
                  <a:lnTo>
                    <a:pt x="105" y="122"/>
                  </a:lnTo>
                  <a:lnTo>
                    <a:pt x="109" y="119"/>
                  </a:lnTo>
                  <a:lnTo>
                    <a:pt x="110" y="115"/>
                  </a:lnTo>
                  <a:lnTo>
                    <a:pt x="112" y="114"/>
                  </a:lnTo>
                  <a:lnTo>
                    <a:pt x="116" y="112"/>
                  </a:lnTo>
                  <a:lnTo>
                    <a:pt x="122" y="109"/>
                  </a:lnTo>
                  <a:lnTo>
                    <a:pt x="127" y="106"/>
                  </a:lnTo>
                  <a:lnTo>
                    <a:pt x="134" y="104"/>
                  </a:lnTo>
                  <a:lnTo>
                    <a:pt x="140" y="102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38" y="95"/>
                  </a:lnTo>
                  <a:lnTo>
                    <a:pt x="128" y="90"/>
                  </a:lnTo>
                  <a:lnTo>
                    <a:pt x="119" y="87"/>
                  </a:lnTo>
                  <a:lnTo>
                    <a:pt x="114" y="86"/>
                  </a:lnTo>
                  <a:lnTo>
                    <a:pt x="122" y="84"/>
                  </a:lnTo>
                  <a:lnTo>
                    <a:pt x="128" y="81"/>
                  </a:lnTo>
                  <a:lnTo>
                    <a:pt x="135" y="80"/>
                  </a:lnTo>
                  <a:lnTo>
                    <a:pt x="140" y="80"/>
                  </a:lnTo>
                  <a:lnTo>
                    <a:pt x="146" y="81"/>
                  </a:lnTo>
                  <a:lnTo>
                    <a:pt x="153" y="83"/>
                  </a:lnTo>
                  <a:lnTo>
                    <a:pt x="160" y="86"/>
                  </a:lnTo>
                  <a:lnTo>
                    <a:pt x="163" y="87"/>
                  </a:lnTo>
                  <a:lnTo>
                    <a:pt x="161" y="83"/>
                  </a:lnTo>
                  <a:lnTo>
                    <a:pt x="157" y="79"/>
                  </a:lnTo>
                  <a:lnTo>
                    <a:pt x="154" y="74"/>
                  </a:lnTo>
                  <a:lnTo>
                    <a:pt x="149" y="71"/>
                  </a:lnTo>
                  <a:lnTo>
                    <a:pt x="143" y="66"/>
                  </a:lnTo>
                  <a:lnTo>
                    <a:pt x="138" y="64"/>
                  </a:lnTo>
                  <a:lnTo>
                    <a:pt x="131" y="62"/>
                  </a:lnTo>
                  <a:lnTo>
                    <a:pt x="124" y="62"/>
                  </a:lnTo>
                  <a:lnTo>
                    <a:pt x="117" y="64"/>
                  </a:lnTo>
                  <a:lnTo>
                    <a:pt x="110" y="66"/>
                  </a:lnTo>
                  <a:lnTo>
                    <a:pt x="103" y="68"/>
                  </a:lnTo>
                  <a:lnTo>
                    <a:pt x="97" y="71"/>
                  </a:lnTo>
                  <a:lnTo>
                    <a:pt x="92" y="73"/>
                  </a:lnTo>
                  <a:lnTo>
                    <a:pt x="88" y="75"/>
                  </a:lnTo>
                  <a:lnTo>
                    <a:pt x="85" y="77"/>
                  </a:lnTo>
                  <a:lnTo>
                    <a:pt x="82" y="79"/>
                  </a:lnTo>
                  <a:lnTo>
                    <a:pt x="80" y="80"/>
                  </a:lnTo>
                  <a:lnTo>
                    <a:pt x="78" y="79"/>
                  </a:lnTo>
                  <a:lnTo>
                    <a:pt x="79" y="75"/>
                  </a:lnTo>
                  <a:lnTo>
                    <a:pt x="84" y="71"/>
                  </a:lnTo>
                  <a:lnTo>
                    <a:pt x="88" y="68"/>
                  </a:lnTo>
                  <a:lnTo>
                    <a:pt x="93" y="65"/>
                  </a:lnTo>
                  <a:lnTo>
                    <a:pt x="100" y="61"/>
                  </a:lnTo>
                  <a:lnTo>
                    <a:pt x="107" y="59"/>
                  </a:lnTo>
                  <a:lnTo>
                    <a:pt x="115" y="57"/>
                  </a:lnTo>
                  <a:lnTo>
                    <a:pt x="124" y="56"/>
                  </a:lnTo>
                  <a:lnTo>
                    <a:pt x="134" y="56"/>
                  </a:lnTo>
                  <a:lnTo>
                    <a:pt x="145" y="58"/>
                  </a:lnTo>
                  <a:lnTo>
                    <a:pt x="141" y="51"/>
                  </a:lnTo>
                  <a:lnTo>
                    <a:pt x="140" y="44"/>
                  </a:lnTo>
                  <a:lnTo>
                    <a:pt x="145" y="39"/>
                  </a:lnTo>
                  <a:lnTo>
                    <a:pt x="155" y="39"/>
                  </a:lnTo>
                  <a:lnTo>
                    <a:pt x="163" y="42"/>
                  </a:lnTo>
                  <a:lnTo>
                    <a:pt x="171" y="45"/>
                  </a:lnTo>
                  <a:lnTo>
                    <a:pt x="180" y="51"/>
                  </a:lnTo>
                  <a:lnTo>
                    <a:pt x="188" y="56"/>
                  </a:lnTo>
                  <a:lnTo>
                    <a:pt x="195" y="61"/>
                  </a:lnTo>
                  <a:lnTo>
                    <a:pt x="202" y="66"/>
                  </a:lnTo>
                  <a:lnTo>
                    <a:pt x="207" y="69"/>
                  </a:lnTo>
                  <a:lnTo>
                    <a:pt x="209" y="72"/>
                  </a:lnTo>
                  <a:lnTo>
                    <a:pt x="205" y="59"/>
                  </a:lnTo>
                  <a:lnTo>
                    <a:pt x="201" y="50"/>
                  </a:lnTo>
                  <a:lnTo>
                    <a:pt x="199" y="44"/>
                  </a:lnTo>
                  <a:lnTo>
                    <a:pt x="196" y="41"/>
                  </a:lnTo>
                  <a:lnTo>
                    <a:pt x="205" y="45"/>
                  </a:lnTo>
                  <a:lnTo>
                    <a:pt x="214" y="54"/>
                  </a:lnTo>
                  <a:lnTo>
                    <a:pt x="222" y="64"/>
                  </a:lnTo>
                  <a:lnTo>
                    <a:pt x="226" y="71"/>
                  </a:lnTo>
                  <a:lnTo>
                    <a:pt x="229" y="62"/>
                  </a:lnTo>
                  <a:lnTo>
                    <a:pt x="231" y="56"/>
                  </a:lnTo>
                  <a:lnTo>
                    <a:pt x="233" y="49"/>
                  </a:lnTo>
                  <a:lnTo>
                    <a:pt x="234" y="44"/>
                  </a:lnTo>
                  <a:lnTo>
                    <a:pt x="240" y="48"/>
                  </a:lnTo>
                  <a:lnTo>
                    <a:pt x="245" y="52"/>
                  </a:lnTo>
                  <a:lnTo>
                    <a:pt x="249" y="57"/>
                  </a:lnTo>
                  <a:lnTo>
                    <a:pt x="252" y="61"/>
                  </a:lnTo>
                  <a:lnTo>
                    <a:pt x="259" y="53"/>
                  </a:lnTo>
                  <a:lnTo>
                    <a:pt x="266" y="46"/>
                  </a:lnTo>
                  <a:lnTo>
                    <a:pt x="272" y="43"/>
                  </a:lnTo>
                  <a:lnTo>
                    <a:pt x="281" y="41"/>
                  </a:lnTo>
                  <a:lnTo>
                    <a:pt x="289" y="42"/>
                  </a:lnTo>
                  <a:lnTo>
                    <a:pt x="294" y="45"/>
                  </a:lnTo>
                  <a:lnTo>
                    <a:pt x="300" y="49"/>
                  </a:lnTo>
                  <a:lnTo>
                    <a:pt x="304" y="50"/>
                  </a:lnTo>
                  <a:lnTo>
                    <a:pt x="305" y="50"/>
                  </a:lnTo>
                  <a:lnTo>
                    <a:pt x="306" y="50"/>
                  </a:lnTo>
                  <a:lnTo>
                    <a:pt x="307" y="49"/>
                  </a:lnTo>
                  <a:lnTo>
                    <a:pt x="307" y="9"/>
                  </a:lnTo>
                  <a:lnTo>
                    <a:pt x="305" y="8"/>
                  </a:lnTo>
                  <a:lnTo>
                    <a:pt x="298" y="5"/>
                  </a:lnTo>
                  <a:lnTo>
                    <a:pt x="290" y="3"/>
                  </a:lnTo>
                  <a:lnTo>
                    <a:pt x="283" y="0"/>
                  </a:lnTo>
                  <a:lnTo>
                    <a:pt x="286" y="5"/>
                  </a:lnTo>
                  <a:lnTo>
                    <a:pt x="289" y="8"/>
                  </a:lnTo>
                  <a:lnTo>
                    <a:pt x="291" y="12"/>
                  </a:lnTo>
                  <a:lnTo>
                    <a:pt x="291" y="13"/>
                  </a:lnTo>
                  <a:lnTo>
                    <a:pt x="290" y="13"/>
                  </a:lnTo>
                  <a:lnTo>
                    <a:pt x="286" y="11"/>
                  </a:lnTo>
                  <a:lnTo>
                    <a:pt x="282" y="9"/>
                  </a:lnTo>
                  <a:lnTo>
                    <a:pt x="276" y="7"/>
                  </a:lnTo>
                  <a:lnTo>
                    <a:pt x="270" y="5"/>
                  </a:lnTo>
                  <a:lnTo>
                    <a:pt x="263" y="4"/>
                  </a:lnTo>
                  <a:lnTo>
                    <a:pt x="257" y="3"/>
                  </a:lnTo>
                  <a:lnTo>
                    <a:pt x="25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7" name="Freeform 72873"/>
            <p:cNvSpPr>
              <a:spLocks noChangeArrowheads="1"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/>
              <a:ahLst/>
              <a:cxnLst>
                <a:cxn ang="0">
                  <a:pos x="2" y="35"/>
                </a:cxn>
                <a:cxn ang="0">
                  <a:pos x="5" y="34"/>
                </a:cxn>
                <a:cxn ang="0">
                  <a:pos x="15" y="27"/>
                </a:cxn>
                <a:cxn ang="0">
                  <a:pos x="24" y="21"/>
                </a:cxn>
                <a:cxn ang="0">
                  <a:pos x="35" y="15"/>
                </a:cxn>
                <a:cxn ang="0">
                  <a:pos x="45" y="12"/>
                </a:cxn>
                <a:cxn ang="0">
                  <a:pos x="53" y="9"/>
                </a:cxn>
                <a:cxn ang="0">
                  <a:pos x="61" y="8"/>
                </a:cxn>
                <a:cxn ang="0">
                  <a:pos x="68" y="7"/>
                </a:cxn>
                <a:cxn ang="0">
                  <a:pos x="74" y="7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3" y="5"/>
                </a:cxn>
                <a:cxn ang="0">
                  <a:pos x="32" y="8"/>
                </a:cxn>
                <a:cxn ang="0">
                  <a:pos x="22" y="14"/>
                </a:cxn>
                <a:cxn ang="0">
                  <a:pos x="11" y="20"/>
                </a:cxn>
                <a:cxn ang="0">
                  <a:pos x="0" y="29"/>
                </a:cxn>
                <a:cxn ang="0">
                  <a:pos x="2" y="28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1" y="32"/>
                </a:cxn>
                <a:cxn ang="0">
                  <a:pos x="2" y="34"/>
                </a:cxn>
                <a:cxn ang="0">
                  <a:pos x="5" y="34"/>
                </a:cxn>
                <a:cxn ang="0">
                  <a:pos x="2" y="35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8" name="Freeform 72874"/>
            <p:cNvSpPr>
              <a:spLocks noChangeArrowheads="1"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17" y="38"/>
                </a:cxn>
                <a:cxn ang="0">
                  <a:pos x="25" y="30"/>
                </a:cxn>
                <a:cxn ang="0">
                  <a:pos x="34" y="23"/>
                </a:cxn>
                <a:cxn ang="0">
                  <a:pos x="45" y="17"/>
                </a:cxn>
                <a:cxn ang="0">
                  <a:pos x="57" y="14"/>
                </a:cxn>
                <a:cxn ang="0">
                  <a:pos x="73" y="11"/>
                </a:cxn>
                <a:cxn ang="0">
                  <a:pos x="94" y="9"/>
                </a:cxn>
                <a:cxn ang="0">
                  <a:pos x="119" y="7"/>
                </a:cxn>
                <a:cxn ang="0">
                  <a:pos x="119" y="0"/>
                </a:cxn>
                <a:cxn ang="0">
                  <a:pos x="94" y="2"/>
                </a:cxn>
                <a:cxn ang="0">
                  <a:pos x="73" y="4"/>
                </a:cxn>
                <a:cxn ang="0">
                  <a:pos x="57" y="7"/>
                </a:cxn>
                <a:cxn ang="0">
                  <a:pos x="42" y="10"/>
                </a:cxn>
                <a:cxn ang="0">
                  <a:pos x="30" y="16"/>
                </a:cxn>
                <a:cxn ang="0">
                  <a:pos x="20" y="23"/>
                </a:cxn>
                <a:cxn ang="0">
                  <a:pos x="10" y="33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7" y="52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9" name="Freeform 72875"/>
            <p:cNvSpPr>
              <a:spLocks noChangeArrowheads="1"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18" y="16"/>
                </a:cxn>
                <a:cxn ang="0">
                  <a:pos x="13" y="10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3" y="5"/>
                </a:cxn>
                <a:cxn ang="0">
                  <a:pos x="6" y="0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3" y="17"/>
                </a:cxn>
                <a:cxn ang="0">
                  <a:pos x="11" y="16"/>
                </a:cxn>
                <a:cxn ang="0">
                  <a:pos x="11" y="16"/>
                </a:cxn>
                <a:cxn ang="0">
                  <a:pos x="18" y="16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0" name="Freeform 72876"/>
            <p:cNvSpPr>
              <a:spLocks noChangeArrowheads="1"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11" y="13"/>
                </a:cxn>
                <a:cxn ang="0">
                  <a:pos x="17" y="11"/>
                </a:cxn>
                <a:cxn ang="0">
                  <a:pos x="21" y="6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" name="Freeform 72877"/>
            <p:cNvSpPr>
              <a:spLocks noChangeArrowheads="1"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10" y="26"/>
                </a:cxn>
                <a:cxn ang="0">
                  <a:pos x="16" y="17"/>
                </a:cxn>
                <a:cxn ang="0">
                  <a:pos x="23" y="12"/>
                </a:cxn>
                <a:cxn ang="0">
                  <a:pos x="33" y="7"/>
                </a:cxn>
                <a:cxn ang="0">
                  <a:pos x="33" y="0"/>
                </a:cxn>
                <a:cxn ang="0">
                  <a:pos x="19" y="5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9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2" name="Freeform 72878"/>
            <p:cNvSpPr>
              <a:spLocks noChangeArrowheads="1"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9" y="10"/>
                </a:cxn>
                <a:cxn ang="0">
                  <a:pos x="15" y="11"/>
                </a:cxn>
                <a:cxn ang="0">
                  <a:pos x="24" y="13"/>
                </a:cxn>
                <a:cxn ang="0">
                  <a:pos x="24" y="4"/>
                </a:cxn>
                <a:cxn ang="0">
                  <a:pos x="15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1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8" y="4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3" name="Freeform 72879"/>
            <p:cNvSpPr>
              <a:spLocks noChangeArrowheads="1"/>
            </p:cNvSpPr>
            <p:nvPr/>
          </p:nvSpPr>
          <p:spPr bwMode="auto">
            <a:xfrm>
              <a:off x="3512" y="2019"/>
              <a:ext cx="5" cy="15"/>
            </a:xfrm>
            <a:custGeom>
              <a:avLst/>
              <a:gdLst/>
              <a:ahLst/>
              <a:cxnLst>
                <a:cxn ang="0">
                  <a:pos x="10" y="26"/>
                </a:cxn>
                <a:cxn ang="0">
                  <a:pos x="10" y="26"/>
                </a:cxn>
                <a:cxn ang="0">
                  <a:pos x="10" y="19"/>
                </a:cxn>
                <a:cxn ang="0">
                  <a:pos x="9" y="10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2" y="10"/>
                </a:cxn>
                <a:cxn ang="0">
                  <a:pos x="4" y="19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5" y="29"/>
                </a:cxn>
                <a:cxn ang="0">
                  <a:pos x="7" y="30"/>
                </a:cxn>
                <a:cxn ang="0">
                  <a:pos x="9" y="29"/>
                </a:cxn>
                <a:cxn ang="0">
                  <a:pos x="10" y="26"/>
                </a:cxn>
              </a:cxnLst>
              <a:rect l="0" t="0" r="r" b="b"/>
              <a:pathLst>
                <a:path w="10" h="30">
                  <a:moveTo>
                    <a:pt x="10" y="26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5" y="29"/>
                  </a:lnTo>
                  <a:lnTo>
                    <a:pt x="7" y="30"/>
                  </a:lnTo>
                  <a:lnTo>
                    <a:pt x="9" y="29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4" name="Freeform 72880"/>
            <p:cNvSpPr>
              <a:spLocks noChangeArrowheads="1"/>
            </p:cNvSpPr>
            <p:nvPr/>
          </p:nvSpPr>
          <p:spPr bwMode="auto">
            <a:xfrm>
              <a:off x="3513" y="2033"/>
              <a:ext cx="16" cy="9"/>
            </a:xfrm>
            <a:custGeom>
              <a:avLst/>
              <a:gdLst/>
              <a:ahLst/>
              <a:cxnLst>
                <a:cxn ang="0">
                  <a:pos x="24" y="16"/>
                </a:cxn>
                <a:cxn ang="0">
                  <a:pos x="29" y="13"/>
                </a:cxn>
                <a:cxn ang="0">
                  <a:pos x="23" y="10"/>
                </a:cxn>
                <a:cxn ang="0">
                  <a:pos x="16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4" y="8"/>
                </a:cxn>
                <a:cxn ang="0">
                  <a:pos x="11" y="12"/>
                </a:cxn>
                <a:cxn ang="0">
                  <a:pos x="18" y="16"/>
                </a:cxn>
                <a:cxn ang="0">
                  <a:pos x="25" y="20"/>
                </a:cxn>
                <a:cxn ang="0">
                  <a:pos x="31" y="16"/>
                </a:cxn>
                <a:cxn ang="0">
                  <a:pos x="25" y="20"/>
                </a:cxn>
                <a:cxn ang="0">
                  <a:pos x="28" y="20"/>
                </a:cxn>
                <a:cxn ang="0">
                  <a:pos x="31" y="18"/>
                </a:cxn>
                <a:cxn ang="0">
                  <a:pos x="32" y="15"/>
                </a:cxn>
                <a:cxn ang="0">
                  <a:pos x="29" y="13"/>
                </a:cxn>
                <a:cxn ang="0">
                  <a:pos x="24" y="16"/>
                </a:cxn>
              </a:cxnLst>
              <a:rect l="0" t="0" r="r" b="b"/>
              <a:pathLst>
                <a:path w="32" h="20">
                  <a:moveTo>
                    <a:pt x="24" y="16"/>
                  </a:moveTo>
                  <a:lnTo>
                    <a:pt x="29" y="13"/>
                  </a:lnTo>
                  <a:lnTo>
                    <a:pt x="23" y="10"/>
                  </a:lnTo>
                  <a:lnTo>
                    <a:pt x="16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11" y="12"/>
                  </a:lnTo>
                  <a:lnTo>
                    <a:pt x="18" y="16"/>
                  </a:lnTo>
                  <a:lnTo>
                    <a:pt x="25" y="20"/>
                  </a:lnTo>
                  <a:lnTo>
                    <a:pt x="31" y="16"/>
                  </a:lnTo>
                  <a:lnTo>
                    <a:pt x="25" y="20"/>
                  </a:lnTo>
                  <a:lnTo>
                    <a:pt x="28" y="20"/>
                  </a:lnTo>
                  <a:lnTo>
                    <a:pt x="31" y="18"/>
                  </a:lnTo>
                  <a:lnTo>
                    <a:pt x="32" y="15"/>
                  </a:lnTo>
                  <a:lnTo>
                    <a:pt x="29" y="13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5" name="Freeform 72881"/>
            <p:cNvSpPr>
              <a:spLocks noChangeArrowheads="1"/>
            </p:cNvSpPr>
            <p:nvPr/>
          </p:nvSpPr>
          <p:spPr bwMode="auto">
            <a:xfrm>
              <a:off x="3523" y="2029"/>
              <a:ext cx="6" cy="1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5" y="23"/>
                </a:cxn>
                <a:cxn ang="0">
                  <a:pos x="12" y="23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4" y="0"/>
                </a:cxn>
              </a:cxnLst>
              <a:rect l="0" t="0" r="r" b="b"/>
              <a:pathLst>
                <a:path w="12" h="23">
                  <a:moveTo>
                    <a:pt x="4" y="0"/>
                  </a:moveTo>
                  <a:lnTo>
                    <a:pt x="0" y="4"/>
                  </a:lnTo>
                  <a:lnTo>
                    <a:pt x="5" y="23"/>
                  </a:lnTo>
                  <a:lnTo>
                    <a:pt x="12" y="23"/>
                  </a:lnTo>
                  <a:lnTo>
                    <a:pt x="7" y="4"/>
                  </a:lnTo>
                  <a:lnTo>
                    <a:pt x="4" y="7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6" name="Freeform 72882"/>
            <p:cNvSpPr>
              <a:spLocks noChangeArrowheads="1"/>
            </p:cNvSpPr>
            <p:nvPr/>
          </p:nvSpPr>
          <p:spPr bwMode="auto">
            <a:xfrm>
              <a:off x="3525" y="2028"/>
              <a:ext cx="23" cy="6"/>
            </a:xfrm>
            <a:custGeom>
              <a:avLst/>
              <a:gdLst/>
              <a:ahLst/>
              <a:cxnLst>
                <a:cxn ang="0">
                  <a:pos x="39" y="7"/>
                </a:cxn>
                <a:cxn ang="0">
                  <a:pos x="39" y="2"/>
                </a:cxn>
                <a:cxn ang="0">
                  <a:pos x="38" y="4"/>
                </a:cxn>
                <a:cxn ang="0">
                  <a:pos x="33" y="5"/>
                </a:cxn>
                <a:cxn ang="0">
                  <a:pos x="26" y="4"/>
                </a:cxn>
                <a:cxn ang="0">
                  <a:pos x="19" y="4"/>
                </a:cxn>
                <a:cxn ang="0">
                  <a:pos x="11" y="5"/>
                </a:cxn>
                <a:cxn ang="0">
                  <a:pos x="5" y="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1" y="12"/>
                </a:cxn>
                <a:cxn ang="0">
                  <a:pos x="19" y="13"/>
                </a:cxn>
                <a:cxn ang="0">
                  <a:pos x="26" y="13"/>
                </a:cxn>
                <a:cxn ang="0">
                  <a:pos x="33" y="12"/>
                </a:cxn>
                <a:cxn ang="0">
                  <a:pos x="40" y="10"/>
                </a:cxn>
                <a:cxn ang="0">
                  <a:pos x="46" y="7"/>
                </a:cxn>
                <a:cxn ang="0">
                  <a:pos x="46" y="2"/>
                </a:cxn>
                <a:cxn ang="0">
                  <a:pos x="46" y="7"/>
                </a:cxn>
                <a:cxn ang="0">
                  <a:pos x="46" y="4"/>
                </a:cxn>
                <a:cxn ang="0">
                  <a:pos x="44" y="1"/>
                </a:cxn>
                <a:cxn ang="0">
                  <a:pos x="41" y="0"/>
                </a:cxn>
                <a:cxn ang="0">
                  <a:pos x="39" y="2"/>
                </a:cxn>
                <a:cxn ang="0">
                  <a:pos x="39" y="7"/>
                </a:cxn>
              </a:cxnLst>
              <a:rect l="0" t="0" r="r" b="b"/>
              <a:pathLst>
                <a:path w="46" h="13">
                  <a:moveTo>
                    <a:pt x="39" y="7"/>
                  </a:moveTo>
                  <a:lnTo>
                    <a:pt x="39" y="2"/>
                  </a:lnTo>
                  <a:lnTo>
                    <a:pt x="38" y="4"/>
                  </a:lnTo>
                  <a:lnTo>
                    <a:pt x="33" y="5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1" y="5"/>
                  </a:lnTo>
                  <a:lnTo>
                    <a:pt x="5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9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1" y="12"/>
                  </a:lnTo>
                  <a:lnTo>
                    <a:pt x="19" y="13"/>
                  </a:lnTo>
                  <a:lnTo>
                    <a:pt x="26" y="13"/>
                  </a:lnTo>
                  <a:lnTo>
                    <a:pt x="33" y="12"/>
                  </a:lnTo>
                  <a:lnTo>
                    <a:pt x="40" y="10"/>
                  </a:lnTo>
                  <a:lnTo>
                    <a:pt x="46" y="7"/>
                  </a:lnTo>
                  <a:lnTo>
                    <a:pt x="46" y="2"/>
                  </a:lnTo>
                  <a:lnTo>
                    <a:pt x="46" y="7"/>
                  </a:lnTo>
                  <a:lnTo>
                    <a:pt x="46" y="4"/>
                  </a:lnTo>
                  <a:lnTo>
                    <a:pt x="44" y="1"/>
                  </a:lnTo>
                  <a:lnTo>
                    <a:pt x="41" y="0"/>
                  </a:lnTo>
                  <a:lnTo>
                    <a:pt x="39" y="2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7" name="Freeform 72883"/>
            <p:cNvSpPr>
              <a:spLocks noChangeArrowheads="1"/>
            </p:cNvSpPr>
            <p:nvPr/>
          </p:nvSpPr>
          <p:spPr bwMode="auto">
            <a:xfrm>
              <a:off x="3540" y="2023"/>
              <a:ext cx="8" cy="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6" y="12"/>
                </a:cxn>
                <a:cxn ang="0">
                  <a:pos x="10" y="17"/>
                </a:cxn>
                <a:cxn ang="0">
                  <a:pos x="17" y="12"/>
                </a:cxn>
                <a:cxn ang="0">
                  <a:pos x="13" y="8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9" y="2"/>
                </a:cxn>
                <a:cxn ang="0">
                  <a:pos x="2" y="0"/>
                </a:cxn>
              </a:cxnLst>
              <a:rect l="0" t="0" r="r" b="b"/>
              <a:pathLst>
                <a:path w="17" h="17">
                  <a:moveTo>
                    <a:pt x="2" y="0"/>
                  </a:moveTo>
                  <a:lnTo>
                    <a:pt x="0" y="1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2"/>
                  </a:lnTo>
                  <a:lnTo>
                    <a:pt x="10" y="17"/>
                  </a:lnTo>
                  <a:lnTo>
                    <a:pt x="17" y="12"/>
                  </a:lnTo>
                  <a:lnTo>
                    <a:pt x="13" y="8"/>
                  </a:lnTo>
                  <a:lnTo>
                    <a:pt x="11" y="3"/>
                  </a:lnTo>
                  <a:lnTo>
                    <a:pt x="9" y="2"/>
                  </a:lnTo>
                  <a:lnTo>
                    <a:pt x="10" y="1"/>
                  </a:lnTo>
                  <a:lnTo>
                    <a:pt x="9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8" name="Freeform 72884"/>
            <p:cNvSpPr>
              <a:spLocks noChangeArrowheads="1"/>
            </p:cNvSpPr>
            <p:nvPr/>
          </p:nvSpPr>
          <p:spPr bwMode="auto">
            <a:xfrm>
              <a:off x="3540" y="2021"/>
              <a:ext cx="23" cy="5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5" y="1"/>
                </a:cxn>
                <a:cxn ang="0">
                  <a:pos x="41" y="1"/>
                </a:cxn>
                <a:cxn ang="0">
                  <a:pos x="35" y="2"/>
                </a:cxn>
                <a:cxn ang="0">
                  <a:pos x="30" y="1"/>
                </a:cxn>
                <a:cxn ang="0">
                  <a:pos x="23" y="0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0" y="5"/>
                </a:cxn>
                <a:cxn ang="0">
                  <a:pos x="7" y="7"/>
                </a:cxn>
                <a:cxn ang="0">
                  <a:pos x="5" y="8"/>
                </a:cxn>
                <a:cxn ang="0">
                  <a:pos x="9" y="9"/>
                </a:cxn>
                <a:cxn ang="0">
                  <a:pos x="16" y="9"/>
                </a:cxn>
                <a:cxn ang="0">
                  <a:pos x="23" y="9"/>
                </a:cxn>
                <a:cxn ang="0">
                  <a:pos x="30" y="8"/>
                </a:cxn>
                <a:cxn ang="0">
                  <a:pos x="35" y="9"/>
                </a:cxn>
                <a:cxn ang="0">
                  <a:pos x="41" y="10"/>
                </a:cxn>
                <a:cxn ang="0">
                  <a:pos x="45" y="10"/>
                </a:cxn>
                <a:cxn ang="0">
                  <a:pos x="45" y="9"/>
                </a:cxn>
                <a:cxn ang="0">
                  <a:pos x="45" y="2"/>
                </a:cxn>
              </a:cxnLst>
              <a:rect l="0" t="0" r="r" b="b"/>
              <a:pathLst>
                <a:path w="45" h="10">
                  <a:moveTo>
                    <a:pt x="45" y="2"/>
                  </a:moveTo>
                  <a:lnTo>
                    <a:pt x="45" y="1"/>
                  </a:lnTo>
                  <a:lnTo>
                    <a:pt x="41" y="1"/>
                  </a:lnTo>
                  <a:lnTo>
                    <a:pt x="35" y="2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0" y="5"/>
                  </a:lnTo>
                  <a:lnTo>
                    <a:pt x="7" y="7"/>
                  </a:lnTo>
                  <a:lnTo>
                    <a:pt x="5" y="8"/>
                  </a:lnTo>
                  <a:lnTo>
                    <a:pt x="9" y="9"/>
                  </a:lnTo>
                  <a:lnTo>
                    <a:pt x="16" y="9"/>
                  </a:lnTo>
                  <a:lnTo>
                    <a:pt x="23" y="9"/>
                  </a:lnTo>
                  <a:lnTo>
                    <a:pt x="30" y="8"/>
                  </a:lnTo>
                  <a:lnTo>
                    <a:pt x="35" y="9"/>
                  </a:lnTo>
                  <a:lnTo>
                    <a:pt x="41" y="10"/>
                  </a:lnTo>
                  <a:lnTo>
                    <a:pt x="45" y="10"/>
                  </a:lnTo>
                  <a:lnTo>
                    <a:pt x="45" y="9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9" name="Freeform 72885"/>
            <p:cNvSpPr>
              <a:spLocks noChangeArrowheads="1"/>
            </p:cNvSpPr>
            <p:nvPr/>
          </p:nvSpPr>
          <p:spPr bwMode="auto">
            <a:xfrm>
              <a:off x="3563" y="2018"/>
              <a:ext cx="7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1"/>
                </a:cxn>
                <a:cxn ang="0">
                  <a:pos x="6" y="3"/>
                </a:cxn>
                <a:cxn ang="0">
                  <a:pos x="4" y="5"/>
                </a:cxn>
                <a:cxn ang="0">
                  <a:pos x="2" y="7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4" y="14"/>
                </a:cxn>
                <a:cxn ang="0">
                  <a:pos x="9" y="12"/>
                </a:cxn>
                <a:cxn ang="0">
                  <a:pos x="13" y="7"/>
                </a:cxn>
                <a:cxn ang="0">
                  <a:pos x="15" y="1"/>
                </a:cxn>
                <a:cxn ang="0">
                  <a:pos x="15" y="3"/>
                </a:cxn>
                <a:cxn ang="0">
                  <a:pos x="8" y="0"/>
                </a:cxn>
              </a:cxnLst>
              <a:rect l="0" t="0" r="r" b="b"/>
              <a:pathLst>
                <a:path w="15" h="15">
                  <a:moveTo>
                    <a:pt x="8" y="0"/>
                  </a:moveTo>
                  <a:lnTo>
                    <a:pt x="8" y="1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8"/>
                  </a:lnTo>
                  <a:lnTo>
                    <a:pt x="0" y="15"/>
                  </a:lnTo>
                  <a:lnTo>
                    <a:pt x="4" y="14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0" name="Freeform 72886"/>
            <p:cNvSpPr>
              <a:spLocks noChangeArrowheads="1"/>
            </p:cNvSpPr>
            <p:nvPr/>
          </p:nvSpPr>
          <p:spPr bwMode="auto">
            <a:xfrm>
              <a:off x="3567" y="2008"/>
              <a:ext cx="22" cy="11"/>
            </a:xfrm>
            <a:custGeom>
              <a:avLst/>
              <a:gdLst/>
              <a:ahLst/>
              <a:cxnLst>
                <a:cxn ang="0">
                  <a:pos x="38" y="8"/>
                </a:cxn>
                <a:cxn ang="0">
                  <a:pos x="40" y="0"/>
                </a:cxn>
                <a:cxn ang="0">
                  <a:pos x="36" y="1"/>
                </a:cxn>
                <a:cxn ang="0">
                  <a:pos x="32" y="3"/>
                </a:cxn>
                <a:cxn ang="0">
                  <a:pos x="26" y="6"/>
                </a:cxn>
                <a:cxn ang="0">
                  <a:pos x="19" y="8"/>
                </a:cxn>
                <a:cxn ang="0">
                  <a:pos x="13" y="10"/>
                </a:cxn>
                <a:cxn ang="0">
                  <a:pos x="7" y="14"/>
                </a:cxn>
                <a:cxn ang="0">
                  <a:pos x="3" y="16"/>
                </a:cxn>
                <a:cxn ang="0">
                  <a:pos x="0" y="19"/>
                </a:cxn>
                <a:cxn ang="0">
                  <a:pos x="7" y="22"/>
                </a:cxn>
                <a:cxn ang="0">
                  <a:pos x="8" y="23"/>
                </a:cxn>
                <a:cxn ang="0">
                  <a:pos x="11" y="20"/>
                </a:cxn>
                <a:cxn ang="0">
                  <a:pos x="16" y="17"/>
                </a:cxn>
                <a:cxn ang="0">
                  <a:pos x="21" y="15"/>
                </a:cxn>
                <a:cxn ang="0">
                  <a:pos x="28" y="12"/>
                </a:cxn>
                <a:cxn ang="0">
                  <a:pos x="34" y="10"/>
                </a:cxn>
                <a:cxn ang="0">
                  <a:pos x="39" y="8"/>
                </a:cxn>
                <a:cxn ang="0">
                  <a:pos x="40" y="9"/>
                </a:cxn>
                <a:cxn ang="0">
                  <a:pos x="42" y="1"/>
                </a:cxn>
                <a:cxn ang="0">
                  <a:pos x="40" y="9"/>
                </a:cxn>
                <a:cxn ang="0">
                  <a:pos x="43" y="8"/>
                </a:cxn>
                <a:cxn ang="0">
                  <a:pos x="45" y="4"/>
                </a:cxn>
                <a:cxn ang="0">
                  <a:pos x="43" y="1"/>
                </a:cxn>
                <a:cxn ang="0">
                  <a:pos x="40" y="0"/>
                </a:cxn>
                <a:cxn ang="0">
                  <a:pos x="38" y="8"/>
                </a:cxn>
              </a:cxnLst>
              <a:rect l="0" t="0" r="r" b="b"/>
              <a:pathLst>
                <a:path w="45" h="23">
                  <a:moveTo>
                    <a:pt x="38" y="8"/>
                  </a:moveTo>
                  <a:lnTo>
                    <a:pt x="40" y="0"/>
                  </a:lnTo>
                  <a:lnTo>
                    <a:pt x="36" y="1"/>
                  </a:lnTo>
                  <a:lnTo>
                    <a:pt x="32" y="3"/>
                  </a:lnTo>
                  <a:lnTo>
                    <a:pt x="26" y="6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4"/>
                  </a:lnTo>
                  <a:lnTo>
                    <a:pt x="3" y="16"/>
                  </a:lnTo>
                  <a:lnTo>
                    <a:pt x="0" y="19"/>
                  </a:lnTo>
                  <a:lnTo>
                    <a:pt x="7" y="22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6" y="17"/>
                  </a:lnTo>
                  <a:lnTo>
                    <a:pt x="21" y="15"/>
                  </a:lnTo>
                  <a:lnTo>
                    <a:pt x="28" y="12"/>
                  </a:lnTo>
                  <a:lnTo>
                    <a:pt x="34" y="10"/>
                  </a:lnTo>
                  <a:lnTo>
                    <a:pt x="39" y="8"/>
                  </a:lnTo>
                  <a:lnTo>
                    <a:pt x="40" y="9"/>
                  </a:lnTo>
                  <a:lnTo>
                    <a:pt x="42" y="1"/>
                  </a:lnTo>
                  <a:lnTo>
                    <a:pt x="40" y="9"/>
                  </a:lnTo>
                  <a:lnTo>
                    <a:pt x="43" y="8"/>
                  </a:lnTo>
                  <a:lnTo>
                    <a:pt x="45" y="4"/>
                  </a:lnTo>
                  <a:lnTo>
                    <a:pt x="43" y="1"/>
                  </a:lnTo>
                  <a:lnTo>
                    <a:pt x="40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1" name="Freeform 72887"/>
            <p:cNvSpPr>
              <a:spLocks noChangeArrowheads="1"/>
            </p:cNvSpPr>
            <p:nvPr/>
          </p:nvSpPr>
          <p:spPr bwMode="auto">
            <a:xfrm>
              <a:off x="3569" y="2002"/>
              <a:ext cx="19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7"/>
                </a:cxn>
                <a:cxn ang="0">
                  <a:pos x="8" y="8"/>
                </a:cxn>
                <a:cxn ang="0">
                  <a:pos x="17" y="12"/>
                </a:cxn>
                <a:cxn ang="0">
                  <a:pos x="27" y="16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29" y="9"/>
                </a:cxn>
                <a:cxn ang="0">
                  <a:pos x="20" y="5"/>
                </a:cxn>
                <a:cxn ang="0">
                  <a:pos x="10" y="1"/>
                </a:cxn>
                <a:cxn ang="0">
                  <a:pos x="4" y="0"/>
                </a:cxn>
                <a:cxn ang="0">
                  <a:pos x="4" y="7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4" y="0"/>
                </a:cxn>
              </a:cxnLst>
              <a:rect l="0" t="0" r="r" b="b"/>
              <a:pathLst>
                <a:path w="39" h="21">
                  <a:moveTo>
                    <a:pt x="4" y="0"/>
                  </a:moveTo>
                  <a:lnTo>
                    <a:pt x="4" y="7"/>
                  </a:lnTo>
                  <a:lnTo>
                    <a:pt x="8" y="8"/>
                  </a:lnTo>
                  <a:lnTo>
                    <a:pt x="17" y="12"/>
                  </a:lnTo>
                  <a:lnTo>
                    <a:pt x="27" y="16"/>
                  </a:lnTo>
                  <a:lnTo>
                    <a:pt x="35" y="21"/>
                  </a:lnTo>
                  <a:lnTo>
                    <a:pt x="39" y="14"/>
                  </a:lnTo>
                  <a:lnTo>
                    <a:pt x="29" y="9"/>
                  </a:lnTo>
                  <a:lnTo>
                    <a:pt x="20" y="5"/>
                  </a:lnTo>
                  <a:lnTo>
                    <a:pt x="10" y="1"/>
                  </a:lnTo>
                  <a:lnTo>
                    <a:pt x="4" y="0"/>
                  </a:lnTo>
                  <a:lnTo>
                    <a:pt x="4" y="7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2" name="Freeform 72888"/>
            <p:cNvSpPr>
              <a:spLocks noChangeArrowheads="1"/>
            </p:cNvSpPr>
            <p:nvPr/>
          </p:nvSpPr>
          <p:spPr bwMode="auto">
            <a:xfrm>
              <a:off x="3570" y="1999"/>
              <a:ext cx="14" cy="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7" y="0"/>
                </a:cxn>
                <a:cxn ang="0">
                  <a:pos x="21" y="0"/>
                </a:cxn>
                <a:cxn ang="0">
                  <a:pos x="13" y="1"/>
                </a:cxn>
                <a:cxn ang="0">
                  <a:pos x="6" y="5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9" y="12"/>
                </a:cxn>
                <a:cxn ang="0">
                  <a:pos x="16" y="8"/>
                </a:cxn>
                <a:cxn ang="0">
                  <a:pos x="21" y="7"/>
                </a:cxn>
                <a:cxn ang="0">
                  <a:pos x="25" y="7"/>
                </a:cxn>
                <a:cxn ang="0">
                  <a:pos x="26" y="7"/>
                </a:cxn>
                <a:cxn ang="0">
                  <a:pos x="26" y="0"/>
                </a:cxn>
              </a:cxnLst>
              <a:rect l="0" t="0" r="r" b="b"/>
              <a:pathLst>
                <a:path w="27" h="13">
                  <a:moveTo>
                    <a:pt x="26" y="0"/>
                  </a:moveTo>
                  <a:lnTo>
                    <a:pt x="27" y="0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9" y="12"/>
                  </a:lnTo>
                  <a:lnTo>
                    <a:pt x="16" y="8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3" name="Freeform 72889"/>
            <p:cNvSpPr>
              <a:spLocks noChangeArrowheads="1"/>
            </p:cNvSpPr>
            <p:nvPr/>
          </p:nvSpPr>
          <p:spPr bwMode="auto">
            <a:xfrm>
              <a:off x="3584" y="1999"/>
              <a:ext cx="13" cy="7"/>
            </a:xfrm>
            <a:custGeom>
              <a:avLst/>
              <a:gdLst/>
              <a:ahLst/>
              <a:cxnLst>
                <a:cxn ang="0">
                  <a:pos x="20" y="12"/>
                </a:cxn>
                <a:cxn ang="0">
                  <a:pos x="24" y="7"/>
                </a:cxn>
                <a:cxn ang="0">
                  <a:pos x="21" y="6"/>
                </a:cxn>
                <a:cxn ang="0">
                  <a:pos x="14" y="4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5" y="8"/>
                </a:cxn>
                <a:cxn ang="0">
                  <a:pos x="12" y="11"/>
                </a:cxn>
                <a:cxn ang="0">
                  <a:pos x="18" y="13"/>
                </a:cxn>
                <a:cxn ang="0">
                  <a:pos x="22" y="14"/>
                </a:cxn>
                <a:cxn ang="0">
                  <a:pos x="26" y="10"/>
                </a:cxn>
                <a:cxn ang="0">
                  <a:pos x="22" y="14"/>
                </a:cxn>
                <a:cxn ang="0">
                  <a:pos x="25" y="14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4" y="7"/>
                </a:cxn>
                <a:cxn ang="0">
                  <a:pos x="20" y="12"/>
                </a:cxn>
              </a:cxnLst>
              <a:rect l="0" t="0" r="r" b="b"/>
              <a:pathLst>
                <a:path w="26" h="14">
                  <a:moveTo>
                    <a:pt x="20" y="12"/>
                  </a:moveTo>
                  <a:lnTo>
                    <a:pt x="24" y="7"/>
                  </a:lnTo>
                  <a:lnTo>
                    <a:pt x="21" y="6"/>
                  </a:lnTo>
                  <a:lnTo>
                    <a:pt x="14" y="4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8"/>
                  </a:lnTo>
                  <a:lnTo>
                    <a:pt x="12" y="11"/>
                  </a:lnTo>
                  <a:lnTo>
                    <a:pt x="18" y="13"/>
                  </a:lnTo>
                  <a:lnTo>
                    <a:pt x="22" y="14"/>
                  </a:lnTo>
                  <a:lnTo>
                    <a:pt x="26" y="10"/>
                  </a:lnTo>
                  <a:lnTo>
                    <a:pt x="22" y="14"/>
                  </a:lnTo>
                  <a:lnTo>
                    <a:pt x="25" y="14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4" y="7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4" name="Freeform 72890"/>
            <p:cNvSpPr>
              <a:spLocks noChangeArrowheads="1"/>
            </p:cNvSpPr>
            <p:nvPr/>
          </p:nvSpPr>
          <p:spPr bwMode="auto">
            <a:xfrm>
              <a:off x="3575" y="1990"/>
              <a:ext cx="22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13" y="8"/>
                </a:cxn>
                <a:cxn ang="0">
                  <a:pos x="17" y="10"/>
                </a:cxn>
                <a:cxn ang="0">
                  <a:pos x="23" y="15"/>
                </a:cxn>
                <a:cxn ang="0">
                  <a:pos x="28" y="17"/>
                </a:cxn>
                <a:cxn ang="0">
                  <a:pos x="30" y="22"/>
                </a:cxn>
                <a:cxn ang="0">
                  <a:pos x="33" y="27"/>
                </a:cxn>
                <a:cxn ang="0">
                  <a:pos x="36" y="29"/>
                </a:cxn>
                <a:cxn ang="0">
                  <a:pos x="42" y="27"/>
                </a:cxn>
                <a:cxn ang="0">
                  <a:pos x="40" y="22"/>
                </a:cxn>
                <a:cxn ang="0">
                  <a:pos x="37" y="17"/>
                </a:cxn>
                <a:cxn ang="0">
                  <a:pos x="32" y="13"/>
                </a:cxn>
                <a:cxn ang="0">
                  <a:pos x="28" y="8"/>
                </a:cxn>
                <a:cxn ang="0">
                  <a:pos x="22" y="3"/>
                </a:cxn>
                <a:cxn ang="0">
                  <a:pos x="15" y="1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2" h="29">
                  <a:moveTo>
                    <a:pt x="0" y="7"/>
                  </a:moveTo>
                  <a:lnTo>
                    <a:pt x="0" y="7"/>
                  </a:lnTo>
                  <a:lnTo>
                    <a:pt x="7" y="7"/>
                  </a:lnTo>
                  <a:lnTo>
                    <a:pt x="13" y="8"/>
                  </a:lnTo>
                  <a:lnTo>
                    <a:pt x="17" y="10"/>
                  </a:lnTo>
                  <a:lnTo>
                    <a:pt x="23" y="15"/>
                  </a:lnTo>
                  <a:lnTo>
                    <a:pt x="28" y="17"/>
                  </a:lnTo>
                  <a:lnTo>
                    <a:pt x="30" y="22"/>
                  </a:lnTo>
                  <a:lnTo>
                    <a:pt x="33" y="27"/>
                  </a:lnTo>
                  <a:lnTo>
                    <a:pt x="36" y="29"/>
                  </a:lnTo>
                  <a:lnTo>
                    <a:pt x="42" y="27"/>
                  </a:lnTo>
                  <a:lnTo>
                    <a:pt x="40" y="22"/>
                  </a:lnTo>
                  <a:lnTo>
                    <a:pt x="37" y="17"/>
                  </a:lnTo>
                  <a:lnTo>
                    <a:pt x="32" y="13"/>
                  </a:lnTo>
                  <a:lnTo>
                    <a:pt x="28" y="8"/>
                  </a:lnTo>
                  <a:lnTo>
                    <a:pt x="22" y="3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5" name="Freeform 72891"/>
            <p:cNvSpPr>
              <a:spLocks noChangeArrowheads="1"/>
            </p:cNvSpPr>
            <p:nvPr/>
          </p:nvSpPr>
          <p:spPr bwMode="auto">
            <a:xfrm>
              <a:off x="3553" y="1990"/>
              <a:ext cx="22" cy="11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1" y="20"/>
                </a:cxn>
                <a:cxn ang="0">
                  <a:pos x="14" y="17"/>
                </a:cxn>
                <a:cxn ang="0">
                  <a:pos x="20" y="15"/>
                </a:cxn>
                <a:cxn ang="0">
                  <a:pos x="25" y="13"/>
                </a:cxn>
                <a:cxn ang="0">
                  <a:pos x="32" y="10"/>
                </a:cxn>
                <a:cxn ang="0">
                  <a:pos x="38" y="8"/>
                </a:cxn>
                <a:cxn ang="0">
                  <a:pos x="45" y="7"/>
                </a:cxn>
                <a:cxn ang="0">
                  <a:pos x="45" y="0"/>
                </a:cxn>
                <a:cxn ang="0">
                  <a:pos x="38" y="1"/>
                </a:cxn>
                <a:cxn ang="0">
                  <a:pos x="30" y="3"/>
                </a:cxn>
                <a:cxn ang="0">
                  <a:pos x="23" y="6"/>
                </a:cxn>
                <a:cxn ang="0">
                  <a:pos x="17" y="8"/>
                </a:cxn>
                <a:cxn ang="0">
                  <a:pos x="11" y="10"/>
                </a:cxn>
                <a:cxn ang="0">
                  <a:pos x="7" y="13"/>
                </a:cxn>
                <a:cxn ang="0">
                  <a:pos x="3" y="15"/>
                </a:cxn>
                <a:cxn ang="0">
                  <a:pos x="1" y="17"/>
                </a:cxn>
                <a:cxn ang="0">
                  <a:pos x="0" y="17"/>
                </a:cxn>
                <a:cxn ang="0">
                  <a:pos x="7" y="22"/>
                </a:cxn>
              </a:cxnLst>
              <a:rect l="0" t="0" r="r" b="b"/>
              <a:pathLst>
                <a:path w="45" h="22">
                  <a:moveTo>
                    <a:pt x="7" y="22"/>
                  </a:moveTo>
                  <a:lnTo>
                    <a:pt x="6" y="22"/>
                  </a:lnTo>
                  <a:lnTo>
                    <a:pt x="8" y="22"/>
                  </a:lnTo>
                  <a:lnTo>
                    <a:pt x="11" y="20"/>
                  </a:lnTo>
                  <a:lnTo>
                    <a:pt x="14" y="17"/>
                  </a:lnTo>
                  <a:lnTo>
                    <a:pt x="20" y="15"/>
                  </a:lnTo>
                  <a:lnTo>
                    <a:pt x="25" y="13"/>
                  </a:lnTo>
                  <a:lnTo>
                    <a:pt x="32" y="10"/>
                  </a:lnTo>
                  <a:lnTo>
                    <a:pt x="38" y="8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38" y="1"/>
                  </a:lnTo>
                  <a:lnTo>
                    <a:pt x="30" y="3"/>
                  </a:lnTo>
                  <a:lnTo>
                    <a:pt x="23" y="6"/>
                  </a:lnTo>
                  <a:lnTo>
                    <a:pt x="17" y="8"/>
                  </a:lnTo>
                  <a:lnTo>
                    <a:pt x="11" y="10"/>
                  </a:lnTo>
                  <a:lnTo>
                    <a:pt x="7" y="13"/>
                  </a:lnTo>
                  <a:lnTo>
                    <a:pt x="3" y="15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6" name="Freeform 72892"/>
            <p:cNvSpPr>
              <a:spLocks noChangeArrowheads="1"/>
            </p:cNvSpPr>
            <p:nvPr/>
          </p:nvSpPr>
          <p:spPr bwMode="auto">
            <a:xfrm>
              <a:off x="3551" y="1994"/>
              <a:ext cx="5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6" y="17"/>
                </a:cxn>
                <a:cxn ang="0">
                  <a:pos x="12" y="14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7" y="12"/>
                </a:cxn>
                <a:cxn ang="0">
                  <a:pos x="8" y="10"/>
                </a:cxn>
                <a:cxn ang="0">
                  <a:pos x="12" y="7"/>
                </a:cxn>
                <a:cxn ang="0">
                  <a:pos x="12" y="7"/>
                </a:cxn>
                <a:cxn ang="0">
                  <a:pos x="7" y="0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7" y="0"/>
                  </a:lnTo>
                  <a:lnTo>
                    <a:pt x="2" y="6"/>
                  </a:lnTo>
                  <a:lnTo>
                    <a:pt x="0" y="12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5" y="9"/>
                  </a:lnTo>
                  <a:lnTo>
                    <a:pt x="6" y="8"/>
                  </a:lnTo>
                  <a:lnTo>
                    <a:pt x="7" y="12"/>
                  </a:lnTo>
                  <a:lnTo>
                    <a:pt x="8" y="10"/>
                  </a:lnTo>
                  <a:lnTo>
                    <a:pt x="12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7" name="Freeform 72893"/>
            <p:cNvSpPr>
              <a:spLocks noChangeArrowheads="1"/>
            </p:cNvSpPr>
            <p:nvPr/>
          </p:nvSpPr>
          <p:spPr bwMode="auto">
            <a:xfrm>
              <a:off x="3554" y="1986"/>
              <a:ext cx="34" cy="12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65" y="3"/>
                </a:cxn>
                <a:cxn ang="0">
                  <a:pos x="53" y="1"/>
                </a:cxn>
                <a:cxn ang="0">
                  <a:pos x="43" y="0"/>
                </a:cxn>
                <a:cxn ang="0">
                  <a:pos x="34" y="2"/>
                </a:cxn>
                <a:cxn ang="0">
                  <a:pos x="24" y="5"/>
                </a:cxn>
                <a:cxn ang="0">
                  <a:pos x="18" y="7"/>
                </a:cxn>
                <a:cxn ang="0">
                  <a:pos x="9" y="10"/>
                </a:cxn>
                <a:cxn ang="0">
                  <a:pos x="5" y="14"/>
                </a:cxn>
                <a:cxn ang="0">
                  <a:pos x="0" y="16"/>
                </a:cxn>
                <a:cxn ang="0">
                  <a:pos x="5" y="23"/>
                </a:cxn>
                <a:cxn ang="0">
                  <a:pos x="9" y="21"/>
                </a:cxn>
                <a:cxn ang="0">
                  <a:pos x="14" y="17"/>
                </a:cxn>
                <a:cxn ang="0">
                  <a:pos x="20" y="14"/>
                </a:cxn>
                <a:cxn ang="0">
                  <a:pos x="27" y="11"/>
                </a:cxn>
                <a:cxn ang="0">
                  <a:pos x="34" y="9"/>
                </a:cxn>
                <a:cxn ang="0">
                  <a:pos x="43" y="9"/>
                </a:cxn>
                <a:cxn ang="0">
                  <a:pos x="53" y="8"/>
                </a:cxn>
                <a:cxn ang="0">
                  <a:pos x="62" y="10"/>
                </a:cxn>
                <a:cxn ang="0">
                  <a:pos x="67" y="5"/>
                </a:cxn>
                <a:cxn ang="0">
                  <a:pos x="62" y="10"/>
                </a:cxn>
                <a:cxn ang="0">
                  <a:pos x="66" y="10"/>
                </a:cxn>
                <a:cxn ang="0">
                  <a:pos x="67" y="8"/>
                </a:cxn>
                <a:cxn ang="0">
                  <a:pos x="67" y="5"/>
                </a:cxn>
                <a:cxn ang="0">
                  <a:pos x="65" y="3"/>
                </a:cxn>
                <a:cxn ang="0">
                  <a:pos x="60" y="9"/>
                </a:cxn>
              </a:cxnLst>
              <a:rect l="0" t="0" r="r" b="b"/>
              <a:pathLst>
                <a:path w="67" h="23">
                  <a:moveTo>
                    <a:pt x="60" y="9"/>
                  </a:moveTo>
                  <a:lnTo>
                    <a:pt x="65" y="3"/>
                  </a:lnTo>
                  <a:lnTo>
                    <a:pt x="53" y="1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4" y="5"/>
                  </a:lnTo>
                  <a:lnTo>
                    <a:pt x="18" y="7"/>
                  </a:lnTo>
                  <a:lnTo>
                    <a:pt x="9" y="10"/>
                  </a:lnTo>
                  <a:lnTo>
                    <a:pt x="5" y="14"/>
                  </a:lnTo>
                  <a:lnTo>
                    <a:pt x="0" y="16"/>
                  </a:lnTo>
                  <a:lnTo>
                    <a:pt x="5" y="23"/>
                  </a:lnTo>
                  <a:lnTo>
                    <a:pt x="9" y="21"/>
                  </a:lnTo>
                  <a:lnTo>
                    <a:pt x="14" y="17"/>
                  </a:lnTo>
                  <a:lnTo>
                    <a:pt x="20" y="14"/>
                  </a:lnTo>
                  <a:lnTo>
                    <a:pt x="27" y="11"/>
                  </a:lnTo>
                  <a:lnTo>
                    <a:pt x="34" y="9"/>
                  </a:lnTo>
                  <a:lnTo>
                    <a:pt x="43" y="9"/>
                  </a:lnTo>
                  <a:lnTo>
                    <a:pt x="53" y="8"/>
                  </a:lnTo>
                  <a:lnTo>
                    <a:pt x="62" y="10"/>
                  </a:lnTo>
                  <a:lnTo>
                    <a:pt x="67" y="5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67" y="8"/>
                  </a:lnTo>
                  <a:lnTo>
                    <a:pt x="67" y="5"/>
                  </a:lnTo>
                  <a:lnTo>
                    <a:pt x="65" y="3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8" name="Freeform 72894"/>
            <p:cNvSpPr>
              <a:spLocks noChangeArrowheads="1"/>
            </p:cNvSpPr>
            <p:nvPr/>
          </p:nvSpPr>
          <p:spPr bwMode="auto">
            <a:xfrm>
              <a:off x="3582" y="1978"/>
              <a:ext cx="9" cy="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1" y="16"/>
                </a:cxn>
                <a:cxn ang="0">
                  <a:pos x="4" y="24"/>
                </a:cxn>
                <a:cxn ang="0">
                  <a:pos x="11" y="20"/>
                </a:cxn>
                <a:cxn ang="0">
                  <a:pos x="8" y="14"/>
                </a:cxn>
                <a:cxn ang="0">
                  <a:pos x="6" y="9"/>
                </a:cxn>
                <a:cxn ang="0">
                  <a:pos x="9" y="7"/>
                </a:cxn>
                <a:cxn ang="0">
                  <a:pos x="18" y="7"/>
                </a:cxn>
                <a:cxn ang="0">
                  <a:pos x="18" y="7"/>
                </a:cxn>
                <a:cxn ang="0">
                  <a:pos x="18" y="0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18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1" y="16"/>
                  </a:lnTo>
                  <a:lnTo>
                    <a:pt x="4" y="24"/>
                  </a:lnTo>
                  <a:lnTo>
                    <a:pt x="11" y="20"/>
                  </a:lnTo>
                  <a:lnTo>
                    <a:pt x="8" y="14"/>
                  </a:lnTo>
                  <a:lnTo>
                    <a:pt x="6" y="9"/>
                  </a:lnTo>
                  <a:lnTo>
                    <a:pt x="9" y="7"/>
                  </a:lnTo>
                  <a:lnTo>
                    <a:pt x="18" y="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9" name="Freeform 72895"/>
            <p:cNvSpPr>
              <a:spLocks noChangeArrowheads="1"/>
            </p:cNvSpPr>
            <p:nvPr/>
          </p:nvSpPr>
          <p:spPr bwMode="auto">
            <a:xfrm>
              <a:off x="3591" y="1978"/>
              <a:ext cx="29" cy="20"/>
            </a:xfrm>
            <a:custGeom>
              <a:avLst/>
              <a:gdLst/>
              <a:ahLst/>
              <a:cxnLst>
                <a:cxn ang="0">
                  <a:pos x="51" y="37"/>
                </a:cxn>
                <a:cxn ang="0">
                  <a:pos x="55" y="32"/>
                </a:cxn>
                <a:cxn ang="0">
                  <a:pos x="54" y="30"/>
                </a:cxn>
                <a:cxn ang="0">
                  <a:pos x="50" y="26"/>
                </a:cxn>
                <a:cxn ang="0">
                  <a:pos x="43" y="22"/>
                </a:cxn>
                <a:cxn ang="0">
                  <a:pos x="36" y="16"/>
                </a:cxn>
                <a:cxn ang="0">
                  <a:pos x="28" y="12"/>
                </a:cxn>
                <a:cxn ang="0">
                  <a:pos x="17" y="6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7" y="9"/>
                </a:cxn>
                <a:cxn ang="0">
                  <a:pos x="15" y="13"/>
                </a:cxn>
                <a:cxn ang="0">
                  <a:pos x="23" y="18"/>
                </a:cxn>
                <a:cxn ang="0">
                  <a:pos x="31" y="23"/>
                </a:cxn>
                <a:cxn ang="0">
                  <a:pos x="38" y="29"/>
                </a:cxn>
                <a:cxn ang="0">
                  <a:pos x="45" y="33"/>
                </a:cxn>
                <a:cxn ang="0">
                  <a:pos x="50" y="37"/>
                </a:cxn>
                <a:cxn ang="0">
                  <a:pos x="53" y="39"/>
                </a:cxn>
                <a:cxn ang="0">
                  <a:pos x="58" y="35"/>
                </a:cxn>
                <a:cxn ang="0">
                  <a:pos x="53" y="39"/>
                </a:cxn>
                <a:cxn ang="0">
                  <a:pos x="56" y="39"/>
                </a:cxn>
                <a:cxn ang="0">
                  <a:pos x="58" y="37"/>
                </a:cxn>
                <a:cxn ang="0">
                  <a:pos x="58" y="33"/>
                </a:cxn>
                <a:cxn ang="0">
                  <a:pos x="55" y="32"/>
                </a:cxn>
                <a:cxn ang="0">
                  <a:pos x="51" y="37"/>
                </a:cxn>
              </a:cxnLst>
              <a:rect l="0" t="0" r="r" b="b"/>
              <a:pathLst>
                <a:path w="58" h="39">
                  <a:moveTo>
                    <a:pt x="51" y="37"/>
                  </a:moveTo>
                  <a:lnTo>
                    <a:pt x="55" y="32"/>
                  </a:lnTo>
                  <a:lnTo>
                    <a:pt x="54" y="30"/>
                  </a:lnTo>
                  <a:lnTo>
                    <a:pt x="50" y="26"/>
                  </a:lnTo>
                  <a:lnTo>
                    <a:pt x="43" y="22"/>
                  </a:lnTo>
                  <a:lnTo>
                    <a:pt x="36" y="16"/>
                  </a:lnTo>
                  <a:lnTo>
                    <a:pt x="28" y="12"/>
                  </a:lnTo>
                  <a:lnTo>
                    <a:pt x="17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7"/>
                  </a:lnTo>
                  <a:lnTo>
                    <a:pt x="7" y="9"/>
                  </a:lnTo>
                  <a:lnTo>
                    <a:pt x="15" y="13"/>
                  </a:lnTo>
                  <a:lnTo>
                    <a:pt x="23" y="18"/>
                  </a:lnTo>
                  <a:lnTo>
                    <a:pt x="31" y="23"/>
                  </a:lnTo>
                  <a:lnTo>
                    <a:pt x="38" y="29"/>
                  </a:lnTo>
                  <a:lnTo>
                    <a:pt x="45" y="33"/>
                  </a:lnTo>
                  <a:lnTo>
                    <a:pt x="50" y="37"/>
                  </a:lnTo>
                  <a:lnTo>
                    <a:pt x="53" y="39"/>
                  </a:lnTo>
                  <a:lnTo>
                    <a:pt x="58" y="35"/>
                  </a:lnTo>
                  <a:lnTo>
                    <a:pt x="53" y="39"/>
                  </a:lnTo>
                  <a:lnTo>
                    <a:pt x="56" y="39"/>
                  </a:lnTo>
                  <a:lnTo>
                    <a:pt x="58" y="37"/>
                  </a:lnTo>
                  <a:lnTo>
                    <a:pt x="58" y="33"/>
                  </a:lnTo>
                  <a:lnTo>
                    <a:pt x="55" y="32"/>
                  </a:lnTo>
                  <a:lnTo>
                    <a:pt x="5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0" name="Freeform 72896"/>
            <p:cNvSpPr>
              <a:spLocks noChangeArrowheads="1"/>
            </p:cNvSpPr>
            <p:nvPr/>
          </p:nvSpPr>
          <p:spPr bwMode="auto">
            <a:xfrm>
              <a:off x="3611" y="1979"/>
              <a:ext cx="9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4" y="14"/>
                </a:cxn>
                <a:cxn ang="0">
                  <a:pos x="7" y="23"/>
                </a:cxn>
                <a:cxn ang="0">
                  <a:pos x="12" y="36"/>
                </a:cxn>
                <a:cxn ang="0">
                  <a:pos x="19" y="34"/>
                </a:cxn>
                <a:cxn ang="0">
                  <a:pos x="14" y="21"/>
                </a:cxn>
                <a:cxn ang="0">
                  <a:pos x="11" y="12"/>
                </a:cxn>
                <a:cxn ang="0">
                  <a:pos x="8" y="6"/>
                </a:cxn>
                <a:cxn ang="0">
                  <a:pos x="5" y="1"/>
                </a:cxn>
                <a:cxn ang="0">
                  <a:pos x="1" y="7"/>
                </a:cxn>
                <a:cxn ang="0">
                  <a:pos x="5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0"/>
                </a:cxn>
              </a:cxnLst>
              <a:rect l="0" t="0" r="r" b="b"/>
              <a:pathLst>
                <a:path w="19" h="36">
                  <a:moveTo>
                    <a:pt x="4" y="0"/>
                  </a:moveTo>
                  <a:lnTo>
                    <a:pt x="0" y="6"/>
                  </a:lnTo>
                  <a:lnTo>
                    <a:pt x="1" y="8"/>
                  </a:lnTo>
                  <a:lnTo>
                    <a:pt x="4" y="14"/>
                  </a:lnTo>
                  <a:lnTo>
                    <a:pt x="7" y="23"/>
                  </a:lnTo>
                  <a:lnTo>
                    <a:pt x="12" y="36"/>
                  </a:lnTo>
                  <a:lnTo>
                    <a:pt x="19" y="34"/>
                  </a:lnTo>
                  <a:lnTo>
                    <a:pt x="14" y="21"/>
                  </a:lnTo>
                  <a:lnTo>
                    <a:pt x="11" y="12"/>
                  </a:lnTo>
                  <a:lnTo>
                    <a:pt x="8" y="6"/>
                  </a:lnTo>
                  <a:lnTo>
                    <a:pt x="5" y="1"/>
                  </a:lnTo>
                  <a:lnTo>
                    <a:pt x="1" y="7"/>
                  </a:lnTo>
                  <a:lnTo>
                    <a:pt x="5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1" name="Freeform 72897"/>
            <p:cNvSpPr>
              <a:spLocks noChangeArrowheads="1"/>
            </p:cNvSpPr>
            <p:nvPr/>
          </p:nvSpPr>
          <p:spPr bwMode="auto">
            <a:xfrm>
              <a:off x="3611" y="1979"/>
              <a:ext cx="17" cy="19"/>
            </a:xfrm>
            <a:custGeom>
              <a:avLst/>
              <a:gdLst/>
              <a:ahLst/>
              <a:cxnLst>
                <a:cxn ang="0">
                  <a:pos x="28" y="34"/>
                </a:cxn>
                <a:cxn ang="0">
                  <a:pos x="35" y="31"/>
                </a:cxn>
                <a:cxn ang="0">
                  <a:pos x="30" y="24"/>
                </a:cxn>
                <a:cxn ang="0">
                  <a:pos x="21" y="15"/>
                </a:cxn>
                <a:cxn ang="0">
                  <a:pos x="12" y="5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7" y="12"/>
                </a:cxn>
                <a:cxn ang="0">
                  <a:pos x="16" y="20"/>
                </a:cxn>
                <a:cxn ang="0">
                  <a:pos x="23" y="29"/>
                </a:cxn>
                <a:cxn ang="0">
                  <a:pos x="28" y="36"/>
                </a:cxn>
                <a:cxn ang="0">
                  <a:pos x="35" y="34"/>
                </a:cxn>
                <a:cxn ang="0">
                  <a:pos x="28" y="36"/>
                </a:cxn>
                <a:cxn ang="0">
                  <a:pos x="30" y="38"/>
                </a:cxn>
                <a:cxn ang="0">
                  <a:pos x="34" y="37"/>
                </a:cxn>
                <a:cxn ang="0">
                  <a:pos x="35" y="35"/>
                </a:cxn>
                <a:cxn ang="0">
                  <a:pos x="35" y="31"/>
                </a:cxn>
                <a:cxn ang="0">
                  <a:pos x="28" y="34"/>
                </a:cxn>
              </a:cxnLst>
              <a:rect l="0" t="0" r="r" b="b"/>
              <a:pathLst>
                <a:path w="35" h="38">
                  <a:moveTo>
                    <a:pt x="28" y="34"/>
                  </a:moveTo>
                  <a:lnTo>
                    <a:pt x="35" y="31"/>
                  </a:lnTo>
                  <a:lnTo>
                    <a:pt x="30" y="24"/>
                  </a:lnTo>
                  <a:lnTo>
                    <a:pt x="21" y="15"/>
                  </a:lnTo>
                  <a:lnTo>
                    <a:pt x="12" y="5"/>
                  </a:lnTo>
                  <a:lnTo>
                    <a:pt x="3" y="0"/>
                  </a:lnTo>
                  <a:lnTo>
                    <a:pt x="0" y="7"/>
                  </a:lnTo>
                  <a:lnTo>
                    <a:pt x="7" y="12"/>
                  </a:lnTo>
                  <a:lnTo>
                    <a:pt x="16" y="20"/>
                  </a:lnTo>
                  <a:lnTo>
                    <a:pt x="23" y="29"/>
                  </a:lnTo>
                  <a:lnTo>
                    <a:pt x="28" y="36"/>
                  </a:lnTo>
                  <a:lnTo>
                    <a:pt x="35" y="34"/>
                  </a:lnTo>
                  <a:lnTo>
                    <a:pt x="28" y="36"/>
                  </a:lnTo>
                  <a:lnTo>
                    <a:pt x="30" y="38"/>
                  </a:lnTo>
                  <a:lnTo>
                    <a:pt x="34" y="37"/>
                  </a:lnTo>
                  <a:lnTo>
                    <a:pt x="35" y="35"/>
                  </a:lnTo>
                  <a:lnTo>
                    <a:pt x="35" y="31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2" name="Freeform 72898"/>
            <p:cNvSpPr>
              <a:spLocks noChangeArrowheads="1"/>
            </p:cNvSpPr>
            <p:nvPr/>
          </p:nvSpPr>
          <p:spPr bwMode="auto">
            <a:xfrm>
              <a:off x="3625" y="1980"/>
              <a:ext cx="8" cy="16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7" y="5"/>
                </a:cxn>
                <a:cxn ang="0">
                  <a:pos x="7" y="9"/>
                </a:cxn>
                <a:cxn ang="0">
                  <a:pos x="5" y="15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7" y="32"/>
                </a:cxn>
                <a:cxn ang="0">
                  <a:pos x="9" y="25"/>
                </a:cxn>
                <a:cxn ang="0">
                  <a:pos x="11" y="18"/>
                </a:cxn>
                <a:cxn ang="0">
                  <a:pos x="14" y="11"/>
                </a:cxn>
                <a:cxn ang="0">
                  <a:pos x="16" y="5"/>
                </a:cxn>
                <a:cxn ang="0">
                  <a:pos x="10" y="9"/>
                </a:cxn>
                <a:cxn ang="0">
                  <a:pos x="16" y="5"/>
                </a:cxn>
                <a:cxn ang="0">
                  <a:pos x="15" y="2"/>
                </a:cxn>
                <a:cxn ang="0">
                  <a:pos x="11" y="0"/>
                </a:cxn>
                <a:cxn ang="0">
                  <a:pos x="8" y="2"/>
                </a:cxn>
                <a:cxn ang="0">
                  <a:pos x="7" y="5"/>
                </a:cxn>
                <a:cxn ang="0">
                  <a:pos x="13" y="2"/>
                </a:cxn>
              </a:cxnLst>
              <a:rect l="0" t="0" r="r" b="b"/>
              <a:pathLst>
                <a:path w="16" h="32">
                  <a:moveTo>
                    <a:pt x="13" y="2"/>
                  </a:moveTo>
                  <a:lnTo>
                    <a:pt x="7" y="5"/>
                  </a:lnTo>
                  <a:lnTo>
                    <a:pt x="7" y="9"/>
                  </a:lnTo>
                  <a:lnTo>
                    <a:pt x="5" y="15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7" y="32"/>
                  </a:lnTo>
                  <a:lnTo>
                    <a:pt x="9" y="25"/>
                  </a:lnTo>
                  <a:lnTo>
                    <a:pt x="11" y="18"/>
                  </a:lnTo>
                  <a:lnTo>
                    <a:pt x="14" y="11"/>
                  </a:lnTo>
                  <a:lnTo>
                    <a:pt x="16" y="5"/>
                  </a:lnTo>
                  <a:lnTo>
                    <a:pt x="10" y="9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8" y="2"/>
                  </a:lnTo>
                  <a:lnTo>
                    <a:pt x="7" y="5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3" name="Freeform 72899"/>
            <p:cNvSpPr>
              <a:spLocks noChangeArrowheads="1"/>
            </p:cNvSpPr>
            <p:nvPr/>
          </p:nvSpPr>
          <p:spPr bwMode="auto">
            <a:xfrm>
              <a:off x="3630" y="1981"/>
              <a:ext cx="11" cy="12"/>
            </a:xfrm>
            <a:custGeom>
              <a:avLst/>
              <a:gdLst/>
              <a:ahLst/>
              <a:cxnLst>
                <a:cxn ang="0">
                  <a:pos x="15" y="18"/>
                </a:cxn>
                <a:cxn ang="0">
                  <a:pos x="22" y="19"/>
                </a:cxn>
                <a:cxn ang="0">
                  <a:pos x="20" y="13"/>
                </a:cxn>
                <a:cxn ang="0">
                  <a:pos x="14" y="9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5" y="10"/>
                </a:cxn>
                <a:cxn ang="0">
                  <a:pos x="10" y="13"/>
                </a:cxn>
                <a:cxn ang="0">
                  <a:pos x="13" y="18"/>
                </a:cxn>
                <a:cxn ang="0">
                  <a:pos x="15" y="21"/>
                </a:cxn>
                <a:cxn ang="0">
                  <a:pos x="22" y="23"/>
                </a:cxn>
                <a:cxn ang="0">
                  <a:pos x="15" y="21"/>
                </a:cxn>
                <a:cxn ang="0">
                  <a:pos x="18" y="24"/>
                </a:cxn>
                <a:cxn ang="0">
                  <a:pos x="20" y="24"/>
                </a:cxn>
                <a:cxn ang="0">
                  <a:pos x="22" y="23"/>
                </a:cxn>
                <a:cxn ang="0">
                  <a:pos x="22" y="19"/>
                </a:cxn>
                <a:cxn ang="0">
                  <a:pos x="15" y="18"/>
                </a:cxn>
              </a:cxnLst>
              <a:rect l="0" t="0" r="r" b="b"/>
              <a:pathLst>
                <a:path w="22" h="24">
                  <a:moveTo>
                    <a:pt x="15" y="18"/>
                  </a:moveTo>
                  <a:lnTo>
                    <a:pt x="22" y="19"/>
                  </a:lnTo>
                  <a:lnTo>
                    <a:pt x="20" y="13"/>
                  </a:lnTo>
                  <a:lnTo>
                    <a:pt x="14" y="9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7"/>
                  </a:lnTo>
                  <a:lnTo>
                    <a:pt x="5" y="10"/>
                  </a:lnTo>
                  <a:lnTo>
                    <a:pt x="10" y="13"/>
                  </a:lnTo>
                  <a:lnTo>
                    <a:pt x="13" y="18"/>
                  </a:lnTo>
                  <a:lnTo>
                    <a:pt x="15" y="21"/>
                  </a:lnTo>
                  <a:lnTo>
                    <a:pt x="22" y="23"/>
                  </a:lnTo>
                  <a:lnTo>
                    <a:pt x="15" y="21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22" y="23"/>
                  </a:lnTo>
                  <a:lnTo>
                    <a:pt x="22" y="19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4" name="Freeform 72900"/>
            <p:cNvSpPr>
              <a:spLocks noChangeArrowheads="1"/>
            </p:cNvSpPr>
            <p:nvPr/>
          </p:nvSpPr>
          <p:spPr bwMode="auto">
            <a:xfrm>
              <a:off x="3638" y="1978"/>
              <a:ext cx="16" cy="1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1"/>
                </a:cxn>
                <a:cxn ang="0">
                  <a:pos x="23" y="3"/>
                </a:cxn>
                <a:cxn ang="0">
                  <a:pos x="15" y="7"/>
                </a:cxn>
                <a:cxn ang="0">
                  <a:pos x="8" y="15"/>
                </a:cxn>
                <a:cxn ang="0">
                  <a:pos x="0" y="23"/>
                </a:cxn>
                <a:cxn ang="0">
                  <a:pos x="7" y="28"/>
                </a:cxn>
                <a:cxn ang="0">
                  <a:pos x="13" y="20"/>
                </a:cxn>
                <a:cxn ang="0">
                  <a:pos x="20" y="14"/>
                </a:cxn>
                <a:cxn ang="0">
                  <a:pos x="26" y="10"/>
                </a:cxn>
                <a:cxn ang="0">
                  <a:pos x="33" y="8"/>
                </a:cxn>
                <a:cxn ang="0">
                  <a:pos x="33" y="9"/>
                </a:cxn>
                <a:cxn ang="0">
                  <a:pos x="33" y="0"/>
                </a:cxn>
              </a:cxnLst>
              <a:rect l="0" t="0" r="r" b="b"/>
              <a:pathLst>
                <a:path w="33" h="28">
                  <a:moveTo>
                    <a:pt x="33" y="0"/>
                  </a:moveTo>
                  <a:lnTo>
                    <a:pt x="33" y="1"/>
                  </a:lnTo>
                  <a:lnTo>
                    <a:pt x="23" y="3"/>
                  </a:lnTo>
                  <a:lnTo>
                    <a:pt x="15" y="7"/>
                  </a:lnTo>
                  <a:lnTo>
                    <a:pt x="8" y="15"/>
                  </a:lnTo>
                  <a:lnTo>
                    <a:pt x="0" y="23"/>
                  </a:lnTo>
                  <a:lnTo>
                    <a:pt x="7" y="28"/>
                  </a:lnTo>
                  <a:lnTo>
                    <a:pt x="13" y="20"/>
                  </a:lnTo>
                  <a:lnTo>
                    <a:pt x="20" y="14"/>
                  </a:lnTo>
                  <a:lnTo>
                    <a:pt x="26" y="10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5" name="Freeform 72901"/>
            <p:cNvSpPr>
              <a:spLocks noChangeArrowheads="1"/>
            </p:cNvSpPr>
            <p:nvPr/>
          </p:nvSpPr>
          <p:spPr bwMode="auto">
            <a:xfrm>
              <a:off x="3654" y="1978"/>
              <a:ext cx="12" cy="10"/>
            </a:xfrm>
            <a:custGeom>
              <a:avLst/>
              <a:gdLst/>
              <a:ahLst/>
              <a:cxnLst>
                <a:cxn ang="0">
                  <a:pos x="24" y="10"/>
                </a:cxn>
                <a:cxn ang="0">
                  <a:pos x="23" y="9"/>
                </a:cxn>
                <a:cxn ang="0">
                  <a:pos x="20" y="9"/>
                </a:cxn>
                <a:cxn ang="0">
                  <a:pos x="16" y="6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" y="9"/>
                </a:cxn>
                <a:cxn ang="0">
                  <a:pos x="11" y="13"/>
                </a:cxn>
                <a:cxn ang="0">
                  <a:pos x="18" y="16"/>
                </a:cxn>
                <a:cxn ang="0">
                  <a:pos x="23" y="18"/>
                </a:cxn>
                <a:cxn ang="0">
                  <a:pos x="21" y="17"/>
                </a:cxn>
                <a:cxn ang="0">
                  <a:pos x="24" y="10"/>
                </a:cxn>
              </a:cxnLst>
              <a:rect l="0" t="0" r="r" b="b"/>
              <a:pathLst>
                <a:path w="24" h="18">
                  <a:moveTo>
                    <a:pt x="24" y="10"/>
                  </a:moveTo>
                  <a:lnTo>
                    <a:pt x="23" y="9"/>
                  </a:lnTo>
                  <a:lnTo>
                    <a:pt x="20" y="9"/>
                  </a:lnTo>
                  <a:lnTo>
                    <a:pt x="16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9"/>
                  </a:lnTo>
                  <a:lnTo>
                    <a:pt x="6" y="9"/>
                  </a:lnTo>
                  <a:lnTo>
                    <a:pt x="11" y="13"/>
                  </a:lnTo>
                  <a:lnTo>
                    <a:pt x="18" y="16"/>
                  </a:lnTo>
                  <a:lnTo>
                    <a:pt x="23" y="18"/>
                  </a:lnTo>
                  <a:lnTo>
                    <a:pt x="21" y="17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6" name="Freeform 72902"/>
            <p:cNvSpPr>
              <a:spLocks noChangeArrowheads="1"/>
            </p:cNvSpPr>
            <p:nvPr/>
          </p:nvSpPr>
          <p:spPr bwMode="auto">
            <a:xfrm>
              <a:off x="3665" y="1983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10" y="4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3"/>
                </a:cxn>
                <a:cxn ang="0">
                  <a:pos x="0" y="4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lnTo>
                    <a:pt x="2" y="3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10" y="4"/>
                  </a:lnTo>
                  <a:lnTo>
                    <a:pt x="8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7" name="Freeform 72903"/>
            <p:cNvSpPr>
              <a:spLocks noChangeArrowheads="1"/>
            </p:cNvSpPr>
            <p:nvPr/>
          </p:nvSpPr>
          <p:spPr bwMode="auto">
            <a:xfrm>
              <a:off x="3665" y="1963"/>
              <a:ext cx="4" cy="22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0" y="4"/>
                </a:cxn>
                <a:cxn ang="0">
                  <a:pos x="0" y="44"/>
                </a:cxn>
                <a:cxn ang="0">
                  <a:pos x="10" y="44"/>
                </a:cxn>
                <a:cxn ang="0">
                  <a:pos x="10" y="4"/>
                </a:cxn>
                <a:cxn ang="0">
                  <a:pos x="6" y="1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4" y="8"/>
                </a:cxn>
              </a:cxnLst>
              <a:rect l="0" t="0" r="r" b="b"/>
              <a:pathLst>
                <a:path w="10" h="44">
                  <a:moveTo>
                    <a:pt x="4" y="8"/>
                  </a:moveTo>
                  <a:lnTo>
                    <a:pt x="0" y="4"/>
                  </a:lnTo>
                  <a:lnTo>
                    <a:pt x="0" y="44"/>
                  </a:lnTo>
                  <a:lnTo>
                    <a:pt x="10" y="44"/>
                  </a:lnTo>
                  <a:lnTo>
                    <a:pt x="10" y="4"/>
                  </a:lnTo>
                  <a:lnTo>
                    <a:pt x="6" y="1"/>
                  </a:lnTo>
                  <a:lnTo>
                    <a:pt x="10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8" name="Freeform 72904"/>
            <p:cNvSpPr>
              <a:spLocks noChangeArrowheads="1"/>
            </p:cNvSpPr>
            <p:nvPr/>
          </p:nvSpPr>
          <p:spPr bwMode="auto">
            <a:xfrm>
              <a:off x="3653" y="1959"/>
              <a:ext cx="15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7"/>
                </a:cxn>
                <a:cxn ang="0">
                  <a:pos x="10" y="9"/>
                </a:cxn>
                <a:cxn ang="0">
                  <a:pos x="18" y="11"/>
                </a:cxn>
                <a:cxn ang="0">
                  <a:pos x="25" y="15"/>
                </a:cxn>
                <a:cxn ang="0">
                  <a:pos x="27" y="16"/>
                </a:cxn>
                <a:cxn ang="0">
                  <a:pos x="29" y="9"/>
                </a:cxn>
                <a:cxn ang="0">
                  <a:pos x="27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4" y="0"/>
                </a:cxn>
                <a:cxn ang="0">
                  <a:pos x="2" y="6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6" y="1"/>
                </a:cxn>
              </a:cxnLst>
              <a:rect l="0" t="0" r="r" b="b"/>
              <a:pathLst>
                <a:path w="29" h="16">
                  <a:moveTo>
                    <a:pt x="6" y="1"/>
                  </a:moveTo>
                  <a:lnTo>
                    <a:pt x="4" y="7"/>
                  </a:lnTo>
                  <a:lnTo>
                    <a:pt x="10" y="9"/>
                  </a:lnTo>
                  <a:lnTo>
                    <a:pt x="18" y="11"/>
                  </a:lnTo>
                  <a:lnTo>
                    <a:pt x="25" y="15"/>
                  </a:lnTo>
                  <a:lnTo>
                    <a:pt x="27" y="16"/>
                  </a:lnTo>
                  <a:lnTo>
                    <a:pt x="29" y="9"/>
                  </a:lnTo>
                  <a:lnTo>
                    <a:pt x="27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4" y="0"/>
                  </a:lnTo>
                  <a:lnTo>
                    <a:pt x="2" y="6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9" name="Freeform 72905"/>
            <p:cNvSpPr>
              <a:spLocks noChangeArrowheads="1"/>
            </p:cNvSpPr>
            <p:nvPr/>
          </p:nvSpPr>
          <p:spPr bwMode="auto">
            <a:xfrm>
              <a:off x="3654" y="1959"/>
              <a:ext cx="7" cy="10"/>
            </a:xfrm>
            <a:custGeom>
              <a:avLst/>
              <a:gdLst/>
              <a:ahLst/>
              <a:cxnLst>
                <a:cxn ang="0">
                  <a:pos x="9" y="18"/>
                </a:cxn>
                <a:cxn ang="0">
                  <a:pos x="13" y="14"/>
                </a:cxn>
                <a:cxn ang="0">
                  <a:pos x="13" y="13"/>
                </a:cxn>
                <a:cxn ang="0">
                  <a:pos x="11" y="8"/>
                </a:cxn>
                <a:cxn ang="0">
                  <a:pos x="9" y="5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3"/>
                </a:cxn>
                <a:cxn ang="0">
                  <a:pos x="6" y="15"/>
                </a:cxn>
                <a:cxn ang="0">
                  <a:pos x="6" y="16"/>
                </a:cxn>
                <a:cxn ang="0">
                  <a:pos x="11" y="11"/>
                </a:cxn>
                <a:cxn ang="0">
                  <a:pos x="6" y="16"/>
                </a:cxn>
                <a:cxn ang="0">
                  <a:pos x="9" y="18"/>
                </a:cxn>
                <a:cxn ang="0">
                  <a:pos x="11" y="18"/>
                </a:cxn>
                <a:cxn ang="0">
                  <a:pos x="13" y="17"/>
                </a:cxn>
                <a:cxn ang="0">
                  <a:pos x="13" y="14"/>
                </a:cxn>
                <a:cxn ang="0">
                  <a:pos x="9" y="18"/>
                </a:cxn>
              </a:cxnLst>
              <a:rect l="0" t="0" r="r" b="b"/>
              <a:pathLst>
                <a:path w="13" h="18">
                  <a:moveTo>
                    <a:pt x="9" y="18"/>
                  </a:moveTo>
                  <a:lnTo>
                    <a:pt x="13" y="14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9" y="5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3"/>
                  </a:lnTo>
                  <a:lnTo>
                    <a:pt x="6" y="15"/>
                  </a:lnTo>
                  <a:lnTo>
                    <a:pt x="6" y="1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7"/>
                  </a:lnTo>
                  <a:lnTo>
                    <a:pt x="13" y="14"/>
                  </a:lnTo>
                  <a:lnTo>
                    <a:pt x="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0" name="Freeform 72906"/>
            <p:cNvSpPr>
              <a:spLocks noChangeArrowheads="1"/>
            </p:cNvSpPr>
            <p:nvPr/>
          </p:nvSpPr>
          <p:spPr bwMode="auto">
            <a:xfrm>
              <a:off x="3640" y="1960"/>
              <a:ext cx="20" cy="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10" y="8"/>
                </a:cxn>
                <a:cxn ang="0">
                  <a:pos x="16" y="9"/>
                </a:cxn>
                <a:cxn ang="0">
                  <a:pos x="22" y="12"/>
                </a:cxn>
                <a:cxn ang="0">
                  <a:pos x="28" y="14"/>
                </a:cxn>
                <a:cxn ang="0">
                  <a:pos x="32" y="15"/>
                </a:cxn>
                <a:cxn ang="0">
                  <a:pos x="36" y="17"/>
                </a:cxn>
                <a:cxn ang="0">
                  <a:pos x="37" y="17"/>
                </a:cxn>
                <a:cxn ang="0">
                  <a:pos x="39" y="10"/>
                </a:cxn>
                <a:cxn ang="0">
                  <a:pos x="38" y="10"/>
                </a:cxn>
                <a:cxn ang="0">
                  <a:pos x="34" y="8"/>
                </a:cxn>
                <a:cxn ang="0">
                  <a:pos x="30" y="7"/>
                </a:cxn>
                <a:cxn ang="0">
                  <a:pos x="24" y="5"/>
                </a:cxn>
                <a:cxn ang="0">
                  <a:pos x="18" y="2"/>
                </a:cxn>
                <a:cxn ang="0">
                  <a:pos x="10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39" h="17">
                  <a:moveTo>
                    <a:pt x="0" y="7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10" y="8"/>
                  </a:lnTo>
                  <a:lnTo>
                    <a:pt x="16" y="9"/>
                  </a:lnTo>
                  <a:lnTo>
                    <a:pt x="22" y="12"/>
                  </a:lnTo>
                  <a:lnTo>
                    <a:pt x="28" y="14"/>
                  </a:lnTo>
                  <a:lnTo>
                    <a:pt x="32" y="15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9" y="10"/>
                  </a:lnTo>
                  <a:lnTo>
                    <a:pt x="38" y="10"/>
                  </a:lnTo>
                  <a:lnTo>
                    <a:pt x="34" y="8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8" y="2"/>
                  </a:lnTo>
                  <a:lnTo>
                    <a:pt x="10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1" name="Freeform 72907"/>
            <p:cNvSpPr>
              <a:spLocks noChangeArrowheads="1"/>
            </p:cNvSpPr>
            <p:nvPr/>
          </p:nvSpPr>
          <p:spPr bwMode="auto">
            <a:xfrm>
              <a:off x="3172" y="2847"/>
              <a:ext cx="30" cy="43"/>
            </a:xfrm>
            <a:custGeom>
              <a:avLst/>
              <a:gdLst/>
              <a:ahLst/>
              <a:cxnLst>
                <a:cxn ang="0">
                  <a:pos x="36" y="86"/>
                </a:cxn>
                <a:cxn ang="0">
                  <a:pos x="40" y="75"/>
                </a:cxn>
                <a:cxn ang="0">
                  <a:pos x="48" y="65"/>
                </a:cxn>
                <a:cxn ang="0">
                  <a:pos x="56" y="54"/>
                </a:cxn>
                <a:cxn ang="0">
                  <a:pos x="61" y="43"/>
                </a:cxn>
                <a:cxn ang="0">
                  <a:pos x="61" y="31"/>
                </a:cxn>
                <a:cxn ang="0">
                  <a:pos x="58" y="21"/>
                </a:cxn>
                <a:cxn ang="0">
                  <a:pos x="53" y="13"/>
                </a:cxn>
                <a:cxn ang="0">
                  <a:pos x="44" y="6"/>
                </a:cxn>
                <a:cxn ang="0">
                  <a:pos x="38" y="3"/>
                </a:cxn>
                <a:cxn ang="0">
                  <a:pos x="31" y="1"/>
                </a:cxn>
                <a:cxn ang="0">
                  <a:pos x="25" y="0"/>
                </a:cxn>
                <a:cxn ang="0">
                  <a:pos x="18" y="1"/>
                </a:cxn>
                <a:cxn ang="0">
                  <a:pos x="12" y="3"/>
                </a:cxn>
                <a:cxn ang="0">
                  <a:pos x="8" y="3"/>
                </a:cxn>
                <a:cxn ang="0">
                  <a:pos x="3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4" y="12"/>
                </a:cxn>
                <a:cxn ang="0">
                  <a:pos x="8" y="15"/>
                </a:cxn>
                <a:cxn ang="0">
                  <a:pos x="15" y="20"/>
                </a:cxn>
                <a:cxn ang="0">
                  <a:pos x="24" y="26"/>
                </a:cxn>
                <a:cxn ang="0">
                  <a:pos x="32" y="34"/>
                </a:cxn>
                <a:cxn ang="0">
                  <a:pos x="35" y="42"/>
                </a:cxn>
                <a:cxn ang="0">
                  <a:pos x="36" y="51"/>
                </a:cxn>
                <a:cxn ang="0">
                  <a:pos x="36" y="63"/>
                </a:cxn>
                <a:cxn ang="0">
                  <a:pos x="36" y="75"/>
                </a:cxn>
                <a:cxn ang="0">
                  <a:pos x="36" y="86"/>
                </a:cxn>
              </a:cxnLst>
              <a:rect l="0" t="0" r="r" b="b"/>
              <a:pathLst>
                <a:path w="61" h="86">
                  <a:moveTo>
                    <a:pt x="36" y="86"/>
                  </a:moveTo>
                  <a:lnTo>
                    <a:pt x="40" y="75"/>
                  </a:lnTo>
                  <a:lnTo>
                    <a:pt x="48" y="65"/>
                  </a:lnTo>
                  <a:lnTo>
                    <a:pt x="56" y="54"/>
                  </a:lnTo>
                  <a:lnTo>
                    <a:pt x="61" y="43"/>
                  </a:lnTo>
                  <a:lnTo>
                    <a:pt x="61" y="31"/>
                  </a:lnTo>
                  <a:lnTo>
                    <a:pt x="58" y="21"/>
                  </a:lnTo>
                  <a:lnTo>
                    <a:pt x="53" y="13"/>
                  </a:lnTo>
                  <a:lnTo>
                    <a:pt x="44" y="6"/>
                  </a:lnTo>
                  <a:lnTo>
                    <a:pt x="38" y="3"/>
                  </a:lnTo>
                  <a:lnTo>
                    <a:pt x="31" y="1"/>
                  </a:lnTo>
                  <a:lnTo>
                    <a:pt x="25" y="0"/>
                  </a:lnTo>
                  <a:lnTo>
                    <a:pt x="18" y="1"/>
                  </a:lnTo>
                  <a:lnTo>
                    <a:pt x="12" y="3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4" y="12"/>
                  </a:lnTo>
                  <a:lnTo>
                    <a:pt x="8" y="15"/>
                  </a:lnTo>
                  <a:lnTo>
                    <a:pt x="15" y="20"/>
                  </a:lnTo>
                  <a:lnTo>
                    <a:pt x="24" y="26"/>
                  </a:lnTo>
                  <a:lnTo>
                    <a:pt x="32" y="34"/>
                  </a:lnTo>
                  <a:lnTo>
                    <a:pt x="35" y="42"/>
                  </a:lnTo>
                  <a:lnTo>
                    <a:pt x="36" y="51"/>
                  </a:lnTo>
                  <a:lnTo>
                    <a:pt x="36" y="63"/>
                  </a:lnTo>
                  <a:lnTo>
                    <a:pt x="36" y="75"/>
                  </a:lnTo>
                  <a:lnTo>
                    <a:pt x="36" y="86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2" name="Freeform 72908"/>
            <p:cNvSpPr>
              <a:spLocks noChangeArrowheads="1"/>
            </p:cNvSpPr>
            <p:nvPr/>
          </p:nvSpPr>
          <p:spPr bwMode="auto">
            <a:xfrm>
              <a:off x="3031" y="2844"/>
              <a:ext cx="197" cy="190"/>
            </a:xfrm>
            <a:custGeom>
              <a:avLst/>
              <a:gdLst/>
              <a:ahLst/>
              <a:cxnLst>
                <a:cxn ang="0">
                  <a:pos x="17" y="188"/>
                </a:cxn>
                <a:cxn ang="0">
                  <a:pos x="28" y="272"/>
                </a:cxn>
                <a:cxn ang="0">
                  <a:pos x="53" y="382"/>
                </a:cxn>
                <a:cxn ang="0">
                  <a:pos x="96" y="336"/>
                </a:cxn>
                <a:cxn ang="0">
                  <a:pos x="150" y="298"/>
                </a:cxn>
                <a:cxn ang="0">
                  <a:pos x="215" y="264"/>
                </a:cxn>
                <a:cxn ang="0">
                  <a:pos x="287" y="235"/>
                </a:cxn>
                <a:cxn ang="0">
                  <a:pos x="365" y="209"/>
                </a:cxn>
                <a:cxn ang="0">
                  <a:pos x="393" y="194"/>
                </a:cxn>
                <a:cxn ang="0">
                  <a:pos x="384" y="186"/>
                </a:cxn>
                <a:cxn ang="0">
                  <a:pos x="357" y="178"/>
                </a:cxn>
                <a:cxn ang="0">
                  <a:pos x="339" y="170"/>
                </a:cxn>
                <a:cxn ang="0">
                  <a:pos x="346" y="181"/>
                </a:cxn>
                <a:cxn ang="0">
                  <a:pos x="344" y="186"/>
                </a:cxn>
                <a:cxn ang="0">
                  <a:pos x="327" y="169"/>
                </a:cxn>
                <a:cxn ang="0">
                  <a:pos x="321" y="148"/>
                </a:cxn>
                <a:cxn ang="0">
                  <a:pos x="309" y="111"/>
                </a:cxn>
                <a:cxn ang="0">
                  <a:pos x="295" y="79"/>
                </a:cxn>
                <a:cxn ang="0">
                  <a:pos x="278" y="53"/>
                </a:cxn>
                <a:cxn ang="0">
                  <a:pos x="260" y="36"/>
                </a:cxn>
                <a:cxn ang="0">
                  <a:pos x="231" y="38"/>
                </a:cxn>
                <a:cxn ang="0">
                  <a:pos x="223" y="41"/>
                </a:cxn>
                <a:cxn ang="0">
                  <a:pos x="230" y="30"/>
                </a:cxn>
                <a:cxn ang="0">
                  <a:pos x="243" y="26"/>
                </a:cxn>
                <a:cxn ang="0">
                  <a:pos x="247" y="15"/>
                </a:cxn>
                <a:cxn ang="0">
                  <a:pos x="226" y="0"/>
                </a:cxn>
                <a:cxn ang="0">
                  <a:pos x="208" y="30"/>
                </a:cxn>
                <a:cxn ang="0">
                  <a:pos x="193" y="29"/>
                </a:cxn>
                <a:cxn ang="0">
                  <a:pos x="172" y="17"/>
                </a:cxn>
                <a:cxn ang="0">
                  <a:pos x="156" y="13"/>
                </a:cxn>
                <a:cxn ang="0">
                  <a:pos x="140" y="17"/>
                </a:cxn>
                <a:cxn ang="0">
                  <a:pos x="127" y="29"/>
                </a:cxn>
                <a:cxn ang="0">
                  <a:pos x="113" y="37"/>
                </a:cxn>
                <a:cxn ang="0">
                  <a:pos x="90" y="34"/>
                </a:cxn>
                <a:cxn ang="0">
                  <a:pos x="76" y="38"/>
                </a:cxn>
                <a:cxn ang="0">
                  <a:pos x="61" y="46"/>
                </a:cxn>
                <a:cxn ang="0">
                  <a:pos x="71" y="26"/>
                </a:cxn>
                <a:cxn ang="0">
                  <a:pos x="46" y="22"/>
                </a:cxn>
                <a:cxn ang="0">
                  <a:pos x="40" y="35"/>
                </a:cxn>
                <a:cxn ang="0">
                  <a:pos x="38" y="44"/>
                </a:cxn>
                <a:cxn ang="0">
                  <a:pos x="40" y="65"/>
                </a:cxn>
                <a:cxn ang="0">
                  <a:pos x="18" y="81"/>
                </a:cxn>
                <a:cxn ang="0">
                  <a:pos x="0" y="110"/>
                </a:cxn>
                <a:cxn ang="0">
                  <a:pos x="3" y="141"/>
                </a:cxn>
              </a:cxnLst>
              <a:rect l="0" t="0" r="r" b="b"/>
              <a:pathLst>
                <a:path w="394" h="382">
                  <a:moveTo>
                    <a:pt x="3" y="139"/>
                  </a:moveTo>
                  <a:lnTo>
                    <a:pt x="10" y="161"/>
                  </a:lnTo>
                  <a:lnTo>
                    <a:pt x="17" y="188"/>
                  </a:lnTo>
                  <a:lnTo>
                    <a:pt x="23" y="217"/>
                  </a:lnTo>
                  <a:lnTo>
                    <a:pt x="27" y="243"/>
                  </a:lnTo>
                  <a:lnTo>
                    <a:pt x="28" y="272"/>
                  </a:lnTo>
                  <a:lnTo>
                    <a:pt x="31" y="310"/>
                  </a:lnTo>
                  <a:lnTo>
                    <a:pt x="40" y="348"/>
                  </a:lnTo>
                  <a:lnTo>
                    <a:pt x="53" y="382"/>
                  </a:lnTo>
                  <a:lnTo>
                    <a:pt x="66" y="366"/>
                  </a:lnTo>
                  <a:lnTo>
                    <a:pt x="81" y="351"/>
                  </a:lnTo>
                  <a:lnTo>
                    <a:pt x="96" y="336"/>
                  </a:lnTo>
                  <a:lnTo>
                    <a:pt x="113" y="322"/>
                  </a:lnTo>
                  <a:lnTo>
                    <a:pt x="132" y="309"/>
                  </a:lnTo>
                  <a:lnTo>
                    <a:pt x="150" y="298"/>
                  </a:lnTo>
                  <a:lnTo>
                    <a:pt x="171" y="286"/>
                  </a:lnTo>
                  <a:lnTo>
                    <a:pt x="193" y="275"/>
                  </a:lnTo>
                  <a:lnTo>
                    <a:pt x="215" y="264"/>
                  </a:lnTo>
                  <a:lnTo>
                    <a:pt x="239" y="255"/>
                  </a:lnTo>
                  <a:lnTo>
                    <a:pt x="263" y="245"/>
                  </a:lnTo>
                  <a:lnTo>
                    <a:pt x="287" y="235"/>
                  </a:lnTo>
                  <a:lnTo>
                    <a:pt x="312" y="226"/>
                  </a:lnTo>
                  <a:lnTo>
                    <a:pt x="339" y="218"/>
                  </a:lnTo>
                  <a:lnTo>
                    <a:pt x="365" y="209"/>
                  </a:lnTo>
                  <a:lnTo>
                    <a:pt x="393" y="201"/>
                  </a:lnTo>
                  <a:lnTo>
                    <a:pt x="393" y="197"/>
                  </a:lnTo>
                  <a:lnTo>
                    <a:pt x="393" y="194"/>
                  </a:lnTo>
                  <a:lnTo>
                    <a:pt x="393" y="192"/>
                  </a:lnTo>
                  <a:lnTo>
                    <a:pt x="394" y="188"/>
                  </a:lnTo>
                  <a:lnTo>
                    <a:pt x="384" y="186"/>
                  </a:lnTo>
                  <a:lnTo>
                    <a:pt x="375" y="184"/>
                  </a:lnTo>
                  <a:lnTo>
                    <a:pt x="365" y="181"/>
                  </a:lnTo>
                  <a:lnTo>
                    <a:pt x="357" y="178"/>
                  </a:lnTo>
                  <a:lnTo>
                    <a:pt x="349" y="176"/>
                  </a:lnTo>
                  <a:lnTo>
                    <a:pt x="344" y="172"/>
                  </a:lnTo>
                  <a:lnTo>
                    <a:pt x="339" y="170"/>
                  </a:lnTo>
                  <a:lnTo>
                    <a:pt x="337" y="167"/>
                  </a:lnTo>
                  <a:lnTo>
                    <a:pt x="341" y="174"/>
                  </a:lnTo>
                  <a:lnTo>
                    <a:pt x="346" y="181"/>
                  </a:lnTo>
                  <a:lnTo>
                    <a:pt x="349" y="186"/>
                  </a:lnTo>
                  <a:lnTo>
                    <a:pt x="353" y="190"/>
                  </a:lnTo>
                  <a:lnTo>
                    <a:pt x="344" y="186"/>
                  </a:lnTo>
                  <a:lnTo>
                    <a:pt x="336" y="180"/>
                  </a:lnTo>
                  <a:lnTo>
                    <a:pt x="331" y="174"/>
                  </a:lnTo>
                  <a:lnTo>
                    <a:pt x="327" y="169"/>
                  </a:lnTo>
                  <a:lnTo>
                    <a:pt x="324" y="163"/>
                  </a:lnTo>
                  <a:lnTo>
                    <a:pt x="322" y="156"/>
                  </a:lnTo>
                  <a:lnTo>
                    <a:pt x="321" y="148"/>
                  </a:lnTo>
                  <a:lnTo>
                    <a:pt x="318" y="139"/>
                  </a:lnTo>
                  <a:lnTo>
                    <a:pt x="314" y="123"/>
                  </a:lnTo>
                  <a:lnTo>
                    <a:pt x="309" y="111"/>
                  </a:lnTo>
                  <a:lnTo>
                    <a:pt x="303" y="99"/>
                  </a:lnTo>
                  <a:lnTo>
                    <a:pt x="299" y="87"/>
                  </a:lnTo>
                  <a:lnTo>
                    <a:pt x="295" y="79"/>
                  </a:lnTo>
                  <a:lnTo>
                    <a:pt x="291" y="71"/>
                  </a:lnTo>
                  <a:lnTo>
                    <a:pt x="285" y="61"/>
                  </a:lnTo>
                  <a:lnTo>
                    <a:pt x="278" y="53"/>
                  </a:lnTo>
                  <a:lnTo>
                    <a:pt x="272" y="46"/>
                  </a:lnTo>
                  <a:lnTo>
                    <a:pt x="265" y="41"/>
                  </a:lnTo>
                  <a:lnTo>
                    <a:pt x="260" y="36"/>
                  </a:lnTo>
                  <a:lnTo>
                    <a:pt x="254" y="35"/>
                  </a:lnTo>
                  <a:lnTo>
                    <a:pt x="240" y="36"/>
                  </a:lnTo>
                  <a:lnTo>
                    <a:pt x="231" y="38"/>
                  </a:lnTo>
                  <a:lnTo>
                    <a:pt x="226" y="41"/>
                  </a:lnTo>
                  <a:lnTo>
                    <a:pt x="224" y="42"/>
                  </a:lnTo>
                  <a:lnTo>
                    <a:pt x="223" y="41"/>
                  </a:lnTo>
                  <a:lnTo>
                    <a:pt x="224" y="37"/>
                  </a:lnTo>
                  <a:lnTo>
                    <a:pt x="226" y="33"/>
                  </a:lnTo>
                  <a:lnTo>
                    <a:pt x="230" y="30"/>
                  </a:lnTo>
                  <a:lnTo>
                    <a:pt x="234" y="28"/>
                  </a:lnTo>
                  <a:lnTo>
                    <a:pt x="239" y="27"/>
                  </a:lnTo>
                  <a:lnTo>
                    <a:pt x="243" y="26"/>
                  </a:lnTo>
                  <a:lnTo>
                    <a:pt x="245" y="26"/>
                  </a:lnTo>
                  <a:lnTo>
                    <a:pt x="249" y="19"/>
                  </a:lnTo>
                  <a:lnTo>
                    <a:pt x="247" y="15"/>
                  </a:lnTo>
                  <a:lnTo>
                    <a:pt x="241" y="10"/>
                  </a:lnTo>
                  <a:lnTo>
                    <a:pt x="233" y="3"/>
                  </a:lnTo>
                  <a:lnTo>
                    <a:pt x="226" y="0"/>
                  </a:lnTo>
                  <a:lnTo>
                    <a:pt x="216" y="7"/>
                  </a:lnTo>
                  <a:lnTo>
                    <a:pt x="211" y="19"/>
                  </a:lnTo>
                  <a:lnTo>
                    <a:pt x="208" y="30"/>
                  </a:lnTo>
                  <a:lnTo>
                    <a:pt x="204" y="35"/>
                  </a:lnTo>
                  <a:lnTo>
                    <a:pt x="200" y="34"/>
                  </a:lnTo>
                  <a:lnTo>
                    <a:pt x="193" y="29"/>
                  </a:lnTo>
                  <a:lnTo>
                    <a:pt x="185" y="25"/>
                  </a:lnTo>
                  <a:lnTo>
                    <a:pt x="177" y="19"/>
                  </a:lnTo>
                  <a:lnTo>
                    <a:pt x="172" y="17"/>
                  </a:lnTo>
                  <a:lnTo>
                    <a:pt x="167" y="14"/>
                  </a:lnTo>
                  <a:lnTo>
                    <a:pt x="162" y="14"/>
                  </a:lnTo>
                  <a:lnTo>
                    <a:pt x="156" y="13"/>
                  </a:lnTo>
                  <a:lnTo>
                    <a:pt x="150" y="14"/>
                  </a:lnTo>
                  <a:lnTo>
                    <a:pt x="144" y="14"/>
                  </a:lnTo>
                  <a:lnTo>
                    <a:pt x="140" y="17"/>
                  </a:lnTo>
                  <a:lnTo>
                    <a:pt x="136" y="18"/>
                  </a:lnTo>
                  <a:lnTo>
                    <a:pt x="131" y="23"/>
                  </a:lnTo>
                  <a:lnTo>
                    <a:pt x="127" y="29"/>
                  </a:lnTo>
                  <a:lnTo>
                    <a:pt x="122" y="35"/>
                  </a:lnTo>
                  <a:lnTo>
                    <a:pt x="119" y="37"/>
                  </a:lnTo>
                  <a:lnTo>
                    <a:pt x="113" y="37"/>
                  </a:lnTo>
                  <a:lnTo>
                    <a:pt x="105" y="35"/>
                  </a:lnTo>
                  <a:lnTo>
                    <a:pt x="97" y="34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2" y="36"/>
                  </a:lnTo>
                  <a:lnTo>
                    <a:pt x="76" y="38"/>
                  </a:lnTo>
                  <a:lnTo>
                    <a:pt x="72" y="41"/>
                  </a:lnTo>
                  <a:lnTo>
                    <a:pt x="66" y="43"/>
                  </a:lnTo>
                  <a:lnTo>
                    <a:pt x="61" y="46"/>
                  </a:lnTo>
                  <a:lnTo>
                    <a:pt x="58" y="50"/>
                  </a:lnTo>
                  <a:lnTo>
                    <a:pt x="56" y="53"/>
                  </a:lnTo>
                  <a:lnTo>
                    <a:pt x="71" y="26"/>
                  </a:lnTo>
                  <a:lnTo>
                    <a:pt x="40" y="15"/>
                  </a:lnTo>
                  <a:lnTo>
                    <a:pt x="44" y="21"/>
                  </a:lnTo>
                  <a:lnTo>
                    <a:pt x="46" y="22"/>
                  </a:lnTo>
                  <a:lnTo>
                    <a:pt x="45" y="23"/>
                  </a:lnTo>
                  <a:lnTo>
                    <a:pt x="43" y="28"/>
                  </a:lnTo>
                  <a:lnTo>
                    <a:pt x="40" y="35"/>
                  </a:lnTo>
                  <a:lnTo>
                    <a:pt x="38" y="40"/>
                  </a:lnTo>
                  <a:lnTo>
                    <a:pt x="38" y="42"/>
                  </a:lnTo>
                  <a:lnTo>
                    <a:pt x="38" y="44"/>
                  </a:lnTo>
                  <a:lnTo>
                    <a:pt x="40" y="50"/>
                  </a:lnTo>
                  <a:lnTo>
                    <a:pt x="41" y="57"/>
                  </a:lnTo>
                  <a:lnTo>
                    <a:pt x="40" y="65"/>
                  </a:lnTo>
                  <a:lnTo>
                    <a:pt x="36" y="71"/>
                  </a:lnTo>
                  <a:lnTo>
                    <a:pt x="28" y="75"/>
                  </a:lnTo>
                  <a:lnTo>
                    <a:pt x="18" y="81"/>
                  </a:lnTo>
                  <a:lnTo>
                    <a:pt x="8" y="89"/>
                  </a:lnTo>
                  <a:lnTo>
                    <a:pt x="3" y="99"/>
                  </a:lnTo>
                  <a:lnTo>
                    <a:pt x="0" y="110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3" y="141"/>
                  </a:lnTo>
                  <a:lnTo>
                    <a:pt x="3" y="139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3" name="Freeform 72909"/>
            <p:cNvSpPr>
              <a:spLocks noChangeArrowheads="1"/>
            </p:cNvSpPr>
            <p:nvPr/>
          </p:nvSpPr>
          <p:spPr bwMode="auto">
            <a:xfrm>
              <a:off x="3491" y="2131"/>
              <a:ext cx="27" cy="41"/>
            </a:xfrm>
            <a:custGeom>
              <a:avLst/>
              <a:gdLst/>
              <a:ahLst/>
              <a:cxnLst>
                <a:cxn ang="0">
                  <a:pos x="11" y="34"/>
                </a:cxn>
                <a:cxn ang="0">
                  <a:pos x="5" y="27"/>
                </a:cxn>
                <a:cxn ang="0">
                  <a:pos x="1" y="18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9" y="1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5" y="3"/>
                </a:cxn>
                <a:cxn ang="0">
                  <a:pos x="30" y="7"/>
                </a:cxn>
                <a:cxn ang="0">
                  <a:pos x="34" y="14"/>
                </a:cxn>
                <a:cxn ang="0">
                  <a:pos x="38" y="22"/>
                </a:cxn>
                <a:cxn ang="0">
                  <a:pos x="40" y="28"/>
                </a:cxn>
                <a:cxn ang="0">
                  <a:pos x="45" y="39"/>
                </a:cxn>
                <a:cxn ang="0">
                  <a:pos x="50" y="52"/>
                </a:cxn>
                <a:cxn ang="0">
                  <a:pos x="54" y="64"/>
                </a:cxn>
                <a:cxn ang="0">
                  <a:pos x="54" y="71"/>
                </a:cxn>
                <a:cxn ang="0">
                  <a:pos x="51" y="75"/>
                </a:cxn>
                <a:cxn ang="0">
                  <a:pos x="50" y="79"/>
                </a:cxn>
                <a:cxn ang="0">
                  <a:pos x="49" y="81"/>
                </a:cxn>
                <a:cxn ang="0">
                  <a:pos x="48" y="82"/>
                </a:cxn>
                <a:cxn ang="0">
                  <a:pos x="46" y="82"/>
                </a:cxn>
                <a:cxn ang="0">
                  <a:pos x="45" y="79"/>
                </a:cxn>
                <a:cxn ang="0">
                  <a:pos x="45" y="75"/>
                </a:cxn>
                <a:cxn ang="0">
                  <a:pos x="43" y="69"/>
                </a:cxn>
                <a:cxn ang="0">
                  <a:pos x="39" y="58"/>
                </a:cxn>
                <a:cxn ang="0">
                  <a:pos x="31" y="41"/>
                </a:cxn>
                <a:cxn ang="0">
                  <a:pos x="20" y="30"/>
                </a:cxn>
                <a:cxn ang="0">
                  <a:pos x="11" y="34"/>
                </a:cxn>
              </a:cxnLst>
              <a:rect l="0" t="0" r="r" b="b"/>
              <a:pathLst>
                <a:path w="54" h="82">
                  <a:moveTo>
                    <a:pt x="11" y="34"/>
                  </a:moveTo>
                  <a:lnTo>
                    <a:pt x="5" y="27"/>
                  </a:lnTo>
                  <a:lnTo>
                    <a:pt x="1" y="18"/>
                  </a:lnTo>
                  <a:lnTo>
                    <a:pt x="0" y="10"/>
                  </a:lnTo>
                  <a:lnTo>
                    <a:pt x="4" y="4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3"/>
                  </a:lnTo>
                  <a:lnTo>
                    <a:pt x="30" y="7"/>
                  </a:lnTo>
                  <a:lnTo>
                    <a:pt x="34" y="14"/>
                  </a:lnTo>
                  <a:lnTo>
                    <a:pt x="38" y="22"/>
                  </a:lnTo>
                  <a:lnTo>
                    <a:pt x="40" y="28"/>
                  </a:lnTo>
                  <a:lnTo>
                    <a:pt x="45" y="39"/>
                  </a:lnTo>
                  <a:lnTo>
                    <a:pt x="50" y="52"/>
                  </a:lnTo>
                  <a:lnTo>
                    <a:pt x="54" y="64"/>
                  </a:lnTo>
                  <a:lnTo>
                    <a:pt x="54" y="71"/>
                  </a:lnTo>
                  <a:lnTo>
                    <a:pt x="51" y="75"/>
                  </a:lnTo>
                  <a:lnTo>
                    <a:pt x="50" y="79"/>
                  </a:lnTo>
                  <a:lnTo>
                    <a:pt x="49" y="81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5" y="79"/>
                  </a:lnTo>
                  <a:lnTo>
                    <a:pt x="45" y="75"/>
                  </a:lnTo>
                  <a:lnTo>
                    <a:pt x="43" y="69"/>
                  </a:lnTo>
                  <a:lnTo>
                    <a:pt x="39" y="58"/>
                  </a:lnTo>
                  <a:lnTo>
                    <a:pt x="31" y="41"/>
                  </a:lnTo>
                  <a:lnTo>
                    <a:pt x="20" y="30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4" name="Freeform 72910"/>
            <p:cNvSpPr>
              <a:spLocks noChangeArrowheads="1"/>
            </p:cNvSpPr>
            <p:nvPr/>
          </p:nvSpPr>
          <p:spPr bwMode="auto">
            <a:xfrm>
              <a:off x="3489" y="2131"/>
              <a:ext cx="9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0" y="10"/>
                </a:cxn>
                <a:cxn ang="0">
                  <a:pos x="1" y="19"/>
                </a:cxn>
                <a:cxn ang="0">
                  <a:pos x="6" y="29"/>
                </a:cxn>
                <a:cxn ang="0">
                  <a:pos x="13" y="37"/>
                </a:cxn>
                <a:cxn ang="0">
                  <a:pos x="17" y="30"/>
                </a:cxn>
                <a:cxn ang="0">
                  <a:pos x="13" y="24"/>
                </a:cxn>
                <a:cxn ang="0">
                  <a:pos x="8" y="16"/>
                </a:cxn>
                <a:cxn ang="0">
                  <a:pos x="7" y="10"/>
                </a:cxn>
                <a:cxn ang="0">
                  <a:pos x="9" y="7"/>
                </a:cxn>
                <a:cxn ang="0">
                  <a:pos x="10" y="7"/>
                </a:cxn>
                <a:cxn ang="0">
                  <a:pos x="9" y="7"/>
                </a:cxn>
                <a:cxn ang="0">
                  <a:pos x="12" y="5"/>
                </a:cxn>
                <a:cxn ang="0">
                  <a:pos x="12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6" y="0"/>
                </a:cxn>
              </a:cxnLst>
              <a:rect l="0" t="0" r="r" b="b"/>
              <a:pathLst>
                <a:path w="17" h="37">
                  <a:moveTo>
                    <a:pt x="6" y="0"/>
                  </a:move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5" name="Freeform 72911"/>
            <p:cNvSpPr>
              <a:spLocks noChangeArrowheads="1"/>
            </p:cNvSpPr>
            <p:nvPr/>
          </p:nvSpPr>
          <p:spPr bwMode="auto">
            <a:xfrm>
              <a:off x="3492" y="2129"/>
              <a:ext cx="13" cy="6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5" y="2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6" y="1"/>
                </a:cxn>
                <a:cxn ang="0">
                  <a:pos x="0" y="3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21" y="9"/>
                </a:cxn>
                <a:cxn ang="0">
                  <a:pos x="22" y="9"/>
                </a:cxn>
                <a:cxn ang="0">
                  <a:pos x="24" y="2"/>
                </a:cxn>
              </a:cxnLst>
              <a:rect l="0" t="0" r="r" b="b"/>
              <a:pathLst>
                <a:path w="25" h="10">
                  <a:moveTo>
                    <a:pt x="24" y="2"/>
                  </a:moveTo>
                  <a:lnTo>
                    <a:pt x="25" y="2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1"/>
                  </a:lnTo>
                  <a:lnTo>
                    <a:pt x="0" y="3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3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6" name="Freeform 72912"/>
            <p:cNvSpPr>
              <a:spLocks noChangeArrowheads="1"/>
            </p:cNvSpPr>
            <p:nvPr/>
          </p:nvSpPr>
          <p:spPr bwMode="auto">
            <a:xfrm>
              <a:off x="3503" y="2131"/>
              <a:ext cx="10" cy="16"/>
            </a:xfrm>
            <a:custGeom>
              <a:avLst/>
              <a:gdLst/>
              <a:ahLst/>
              <a:cxnLst>
                <a:cxn ang="0">
                  <a:pos x="19" y="28"/>
                </a:cxn>
                <a:cxn ang="0">
                  <a:pos x="19" y="28"/>
                </a:cxn>
                <a:cxn ang="0">
                  <a:pos x="17" y="22"/>
                </a:cxn>
                <a:cxn ang="0">
                  <a:pos x="14" y="14"/>
                </a:cxn>
                <a:cxn ang="0">
                  <a:pos x="9" y="6"/>
                </a:cxn>
                <a:cxn ang="0">
                  <a:pos x="2" y="0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7" y="16"/>
                </a:cxn>
                <a:cxn ang="0">
                  <a:pos x="10" y="24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5" y="32"/>
                </a:cxn>
                <a:cxn ang="0">
                  <a:pos x="17" y="32"/>
                </a:cxn>
                <a:cxn ang="0">
                  <a:pos x="19" y="31"/>
                </a:cxn>
                <a:cxn ang="0">
                  <a:pos x="19" y="28"/>
                </a:cxn>
              </a:cxnLst>
              <a:rect l="0" t="0" r="r" b="b"/>
              <a:pathLst>
                <a:path w="19" h="32">
                  <a:moveTo>
                    <a:pt x="19" y="28"/>
                  </a:moveTo>
                  <a:lnTo>
                    <a:pt x="19" y="28"/>
                  </a:lnTo>
                  <a:lnTo>
                    <a:pt x="17" y="22"/>
                  </a:lnTo>
                  <a:lnTo>
                    <a:pt x="14" y="14"/>
                  </a:lnTo>
                  <a:lnTo>
                    <a:pt x="9" y="6"/>
                  </a:lnTo>
                  <a:lnTo>
                    <a:pt x="2" y="0"/>
                  </a:lnTo>
                  <a:lnTo>
                    <a:pt x="0" y="7"/>
                  </a:lnTo>
                  <a:lnTo>
                    <a:pt x="2" y="11"/>
                  </a:lnTo>
                  <a:lnTo>
                    <a:pt x="7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17" y="32"/>
                  </a:lnTo>
                  <a:lnTo>
                    <a:pt x="19" y="31"/>
                  </a:lnTo>
                  <a:lnTo>
                    <a:pt x="19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7" name="Freeform 72913"/>
            <p:cNvSpPr>
              <a:spLocks noChangeArrowheads="1"/>
            </p:cNvSpPr>
            <p:nvPr/>
          </p:nvSpPr>
          <p:spPr bwMode="auto">
            <a:xfrm>
              <a:off x="3509" y="2144"/>
              <a:ext cx="11" cy="23"/>
            </a:xfrm>
            <a:custGeom>
              <a:avLst/>
              <a:gdLst/>
              <a:ahLst/>
              <a:cxnLst>
                <a:cxn ang="0">
                  <a:pos x="21" y="45"/>
                </a:cxn>
                <a:cxn ang="0">
                  <a:pos x="21" y="45"/>
                </a:cxn>
                <a:cxn ang="0">
                  <a:pos x="21" y="37"/>
                </a:cxn>
                <a:cxn ang="0">
                  <a:pos x="18" y="24"/>
                </a:cxn>
                <a:cxn ang="0">
                  <a:pos x="12" y="11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5" y="14"/>
                </a:cxn>
                <a:cxn ang="0">
                  <a:pos x="11" y="26"/>
                </a:cxn>
                <a:cxn ang="0">
                  <a:pos x="14" y="37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21" y="45"/>
                </a:cxn>
              </a:cxnLst>
              <a:rect l="0" t="0" r="r" b="b"/>
              <a:pathLst>
                <a:path w="21" h="45">
                  <a:moveTo>
                    <a:pt x="21" y="45"/>
                  </a:moveTo>
                  <a:lnTo>
                    <a:pt x="21" y="45"/>
                  </a:lnTo>
                  <a:lnTo>
                    <a:pt x="21" y="37"/>
                  </a:lnTo>
                  <a:lnTo>
                    <a:pt x="18" y="24"/>
                  </a:lnTo>
                  <a:lnTo>
                    <a:pt x="12" y="11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4"/>
                  </a:lnTo>
                  <a:lnTo>
                    <a:pt x="11" y="26"/>
                  </a:lnTo>
                  <a:lnTo>
                    <a:pt x="14" y="37"/>
                  </a:lnTo>
                  <a:lnTo>
                    <a:pt x="14" y="42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8" name="Freeform 72914"/>
            <p:cNvSpPr>
              <a:spLocks noChangeArrowheads="1"/>
            </p:cNvSpPr>
            <p:nvPr/>
          </p:nvSpPr>
          <p:spPr bwMode="auto">
            <a:xfrm>
              <a:off x="3513" y="2166"/>
              <a:ext cx="7" cy="8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6" y="15"/>
                </a:cxn>
                <a:cxn ang="0">
                  <a:pos x="8" y="14"/>
                </a:cxn>
                <a:cxn ang="0">
                  <a:pos x="9" y="11"/>
                </a:cxn>
                <a:cxn ang="0">
                  <a:pos x="10" y="7"/>
                </a:cxn>
                <a:cxn ang="0">
                  <a:pos x="12" y="3"/>
                </a:cxn>
                <a:cxn ang="0">
                  <a:pos x="5" y="0"/>
                </a:cxn>
                <a:cxn ang="0">
                  <a:pos x="3" y="5"/>
                </a:cxn>
                <a:cxn ang="0">
                  <a:pos x="2" y="8"/>
                </a:cxn>
                <a:cxn ang="0">
                  <a:pos x="1" y="10"/>
                </a:cxn>
                <a:cxn ang="0">
                  <a:pos x="0" y="11"/>
                </a:cxn>
                <a:cxn ang="0">
                  <a:pos x="3" y="10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2" y="17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3" y="17"/>
                </a:cxn>
              </a:cxnLst>
              <a:rect l="0" t="0" r="r" b="b"/>
              <a:pathLst>
                <a:path w="12" h="18">
                  <a:moveTo>
                    <a:pt x="3" y="17"/>
                  </a:moveTo>
                  <a:lnTo>
                    <a:pt x="6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10" y="7"/>
                  </a:lnTo>
                  <a:lnTo>
                    <a:pt x="12" y="3"/>
                  </a:lnTo>
                  <a:lnTo>
                    <a:pt x="5" y="0"/>
                  </a:lnTo>
                  <a:lnTo>
                    <a:pt x="3" y="5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3" y="10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9" name="Freeform 72915"/>
            <p:cNvSpPr>
              <a:spLocks noChangeArrowheads="1"/>
            </p:cNvSpPr>
            <p:nvPr/>
          </p:nvSpPr>
          <p:spPr bwMode="auto">
            <a:xfrm>
              <a:off x="3511" y="2165"/>
              <a:ext cx="4" cy="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1" y="11"/>
                </a:cxn>
                <a:cxn ang="0">
                  <a:pos x="3" y="16"/>
                </a:cxn>
                <a:cxn ang="0">
                  <a:pos x="8" y="18"/>
                </a:cxn>
                <a:cxn ang="0">
                  <a:pos x="8" y="11"/>
                </a:cxn>
                <a:cxn ang="0">
                  <a:pos x="8" y="12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0" y="1"/>
                </a:cxn>
              </a:cxnLst>
              <a:rect l="0" t="0" r="r" b="b"/>
              <a:pathLst>
                <a:path w="8" h="18">
                  <a:moveTo>
                    <a:pt x="0" y="1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1" y="11"/>
                  </a:lnTo>
                  <a:lnTo>
                    <a:pt x="3" y="16"/>
                  </a:lnTo>
                  <a:lnTo>
                    <a:pt x="8" y="18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0" name="Freeform 72916"/>
            <p:cNvSpPr>
              <a:spLocks noChangeArrowheads="1"/>
            </p:cNvSpPr>
            <p:nvPr/>
          </p:nvSpPr>
          <p:spPr bwMode="auto">
            <a:xfrm>
              <a:off x="3495" y="2144"/>
              <a:ext cx="19" cy="22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7" y="8"/>
                </a:cxn>
                <a:cxn ang="0">
                  <a:pos x="11" y="7"/>
                </a:cxn>
                <a:cxn ang="0">
                  <a:pos x="19" y="16"/>
                </a:cxn>
                <a:cxn ang="0">
                  <a:pos x="27" y="32"/>
                </a:cxn>
                <a:cxn ang="0">
                  <a:pos x="32" y="42"/>
                </a:cxn>
                <a:cxn ang="0">
                  <a:pos x="39" y="42"/>
                </a:cxn>
                <a:cxn ang="0">
                  <a:pos x="34" y="30"/>
                </a:cxn>
                <a:cxn ang="0">
                  <a:pos x="26" y="11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5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1" y="10"/>
                </a:cxn>
              </a:cxnLst>
              <a:rect l="0" t="0" r="r" b="b"/>
              <a:pathLst>
                <a:path w="39" h="42">
                  <a:moveTo>
                    <a:pt x="1" y="10"/>
                  </a:moveTo>
                  <a:lnTo>
                    <a:pt x="7" y="8"/>
                  </a:lnTo>
                  <a:lnTo>
                    <a:pt x="11" y="7"/>
                  </a:lnTo>
                  <a:lnTo>
                    <a:pt x="19" y="16"/>
                  </a:lnTo>
                  <a:lnTo>
                    <a:pt x="27" y="32"/>
                  </a:lnTo>
                  <a:lnTo>
                    <a:pt x="32" y="42"/>
                  </a:lnTo>
                  <a:lnTo>
                    <a:pt x="39" y="42"/>
                  </a:lnTo>
                  <a:lnTo>
                    <a:pt x="34" y="30"/>
                  </a:lnTo>
                  <a:lnTo>
                    <a:pt x="26" y="11"/>
                  </a:lnTo>
                  <a:lnTo>
                    <a:pt x="13" y="0"/>
                  </a:lnTo>
                  <a:lnTo>
                    <a:pt x="0" y="6"/>
                  </a:lnTo>
                  <a:lnTo>
                    <a:pt x="5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1" name="Freeform 72917"/>
            <p:cNvSpPr>
              <a:spLocks noChangeArrowheads="1"/>
            </p:cNvSpPr>
            <p:nvPr/>
          </p:nvSpPr>
          <p:spPr bwMode="auto">
            <a:xfrm>
              <a:off x="3468" y="2254"/>
              <a:ext cx="26" cy="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8"/>
                </a:cxn>
                <a:cxn ang="0">
                  <a:pos x="3" y="6"/>
                </a:cxn>
                <a:cxn ang="0">
                  <a:pos x="7" y="3"/>
                </a:cxn>
                <a:cxn ang="0">
                  <a:pos x="10" y="2"/>
                </a:cxn>
                <a:cxn ang="0">
                  <a:pos x="16" y="1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38" y="1"/>
                </a:cxn>
                <a:cxn ang="0">
                  <a:pos x="41" y="4"/>
                </a:cxn>
                <a:cxn ang="0">
                  <a:pos x="46" y="8"/>
                </a:cxn>
                <a:cxn ang="0">
                  <a:pos x="49" y="11"/>
                </a:cxn>
                <a:cxn ang="0">
                  <a:pos x="50" y="14"/>
                </a:cxn>
                <a:cxn ang="0">
                  <a:pos x="47" y="14"/>
                </a:cxn>
                <a:cxn ang="0">
                  <a:pos x="38" y="10"/>
                </a:cxn>
                <a:cxn ang="0">
                  <a:pos x="28" y="8"/>
                </a:cxn>
                <a:cxn ang="0">
                  <a:pos x="25" y="8"/>
                </a:cxn>
                <a:cxn ang="0">
                  <a:pos x="23" y="10"/>
                </a:cxn>
                <a:cxn ang="0">
                  <a:pos x="16" y="10"/>
                </a:cxn>
                <a:cxn ang="0">
                  <a:pos x="8" y="10"/>
                </a:cxn>
                <a:cxn ang="0">
                  <a:pos x="0" y="10"/>
                </a:cxn>
              </a:cxnLst>
              <a:rect l="0" t="0" r="r" b="b"/>
              <a:pathLst>
                <a:path w="50" h="14">
                  <a:moveTo>
                    <a:pt x="0" y="10"/>
                  </a:moveTo>
                  <a:lnTo>
                    <a:pt x="1" y="8"/>
                  </a:lnTo>
                  <a:lnTo>
                    <a:pt x="3" y="6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1" y="4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0" y="14"/>
                  </a:lnTo>
                  <a:lnTo>
                    <a:pt x="47" y="14"/>
                  </a:lnTo>
                  <a:lnTo>
                    <a:pt x="38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23" y="10"/>
                  </a:lnTo>
                  <a:lnTo>
                    <a:pt x="16" y="10"/>
                  </a:lnTo>
                  <a:lnTo>
                    <a:pt x="8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B266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2" name="Freeform 72918"/>
            <p:cNvSpPr>
              <a:spLocks noChangeArrowheads="1"/>
            </p:cNvSpPr>
            <p:nvPr/>
          </p:nvSpPr>
          <p:spPr bwMode="auto">
            <a:xfrm>
              <a:off x="3466" y="2254"/>
              <a:ext cx="8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5" y="0"/>
                </a:cxn>
                <a:cxn ang="0">
                  <a:pos x="10" y="1"/>
                </a:cxn>
                <a:cxn ang="0">
                  <a:pos x="6" y="3"/>
                </a:cxn>
                <a:cxn ang="0">
                  <a:pos x="2" y="7"/>
                </a:cxn>
                <a:cxn ang="0">
                  <a:pos x="0" y="11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10" y="10"/>
                </a:cxn>
                <a:cxn ang="0">
                  <a:pos x="13" y="8"/>
                </a:cxn>
                <a:cxn ang="0">
                  <a:pos x="15" y="7"/>
                </a:cxn>
                <a:cxn ang="0">
                  <a:pos x="16" y="7"/>
                </a:cxn>
                <a:cxn ang="0">
                  <a:pos x="14" y="0"/>
                </a:cxn>
              </a:cxnLst>
              <a:rect l="0" t="0" r="r" b="b"/>
              <a:pathLst>
                <a:path w="16" h="11">
                  <a:moveTo>
                    <a:pt x="14" y="0"/>
                  </a:moveTo>
                  <a:lnTo>
                    <a:pt x="15" y="0"/>
                  </a:lnTo>
                  <a:lnTo>
                    <a:pt x="10" y="1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0" y="10"/>
                  </a:lnTo>
                  <a:lnTo>
                    <a:pt x="13" y="8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3" name="Freeform 72919"/>
            <p:cNvSpPr>
              <a:spLocks noChangeArrowheads="1"/>
            </p:cNvSpPr>
            <p:nvPr/>
          </p:nvSpPr>
          <p:spPr bwMode="auto">
            <a:xfrm>
              <a:off x="3473" y="2253"/>
              <a:ext cx="15" cy="4"/>
            </a:xfrm>
            <a:custGeom>
              <a:avLst/>
              <a:gdLst/>
              <a:ahLst/>
              <a:cxnLst>
                <a:cxn ang="0">
                  <a:pos x="31" y="3"/>
                </a:cxn>
                <a:cxn ang="0">
                  <a:pos x="31" y="2"/>
                </a:cxn>
                <a:cxn ang="0">
                  <a:pos x="23" y="0"/>
                </a:cxn>
                <a:cxn ang="0">
                  <a:pos x="15" y="0"/>
                </a:cxn>
                <a:cxn ang="0">
                  <a:pos x="7" y="2"/>
                </a:cxn>
                <a:cxn ang="0">
                  <a:pos x="0" y="3"/>
                </a:cxn>
                <a:cxn ang="0">
                  <a:pos x="2" y="10"/>
                </a:cxn>
                <a:cxn ang="0">
                  <a:pos x="7" y="8"/>
                </a:cxn>
                <a:cxn ang="0">
                  <a:pos x="15" y="7"/>
                </a:cxn>
                <a:cxn ang="0">
                  <a:pos x="23" y="7"/>
                </a:cxn>
                <a:cxn ang="0">
                  <a:pos x="26" y="8"/>
                </a:cxn>
                <a:cxn ang="0">
                  <a:pos x="26" y="7"/>
                </a:cxn>
                <a:cxn ang="0">
                  <a:pos x="31" y="3"/>
                </a:cxn>
              </a:cxnLst>
              <a:rect l="0" t="0" r="r" b="b"/>
              <a:pathLst>
                <a:path w="31" h="10">
                  <a:moveTo>
                    <a:pt x="31" y="3"/>
                  </a:moveTo>
                  <a:lnTo>
                    <a:pt x="31" y="2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7" y="2"/>
                  </a:lnTo>
                  <a:lnTo>
                    <a:pt x="0" y="3"/>
                  </a:lnTo>
                  <a:lnTo>
                    <a:pt x="2" y="10"/>
                  </a:lnTo>
                  <a:lnTo>
                    <a:pt x="7" y="8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4" name="Freeform 72920"/>
            <p:cNvSpPr>
              <a:spLocks noChangeArrowheads="1"/>
            </p:cNvSpPr>
            <p:nvPr/>
          </p:nvSpPr>
          <p:spPr bwMode="auto">
            <a:xfrm>
              <a:off x="3486" y="2254"/>
              <a:ext cx="10" cy="7"/>
            </a:xfrm>
            <a:custGeom>
              <a:avLst/>
              <a:gdLst/>
              <a:ahLst/>
              <a:cxnLst>
                <a:cxn ang="0">
                  <a:pos x="20" y="15"/>
                </a:cxn>
                <a:cxn ang="0">
                  <a:pos x="20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4" y="9"/>
                </a:cxn>
                <a:cxn ang="0">
                  <a:pos x="8" y="12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20" y="15"/>
                </a:cxn>
              </a:cxnLst>
              <a:rect l="0" t="0" r="r" b="b"/>
              <a:pathLst>
                <a:path w="20" h="15">
                  <a:moveTo>
                    <a:pt x="20" y="15"/>
                  </a:moveTo>
                  <a:lnTo>
                    <a:pt x="20" y="15"/>
                  </a:lnTo>
                  <a:lnTo>
                    <a:pt x="18" y="10"/>
                  </a:lnTo>
                  <a:lnTo>
                    <a:pt x="13" y="5"/>
                  </a:lnTo>
                  <a:lnTo>
                    <a:pt x="8" y="2"/>
                  </a:lnTo>
                  <a:lnTo>
                    <a:pt x="5" y="0"/>
                  </a:lnTo>
                  <a:lnTo>
                    <a:pt x="0" y="4"/>
                  </a:lnTo>
                  <a:lnTo>
                    <a:pt x="4" y="9"/>
                  </a:lnTo>
                  <a:lnTo>
                    <a:pt x="8" y="12"/>
                  </a:lnTo>
                  <a:lnTo>
                    <a:pt x="11" y="15"/>
                  </a:lnTo>
                  <a:lnTo>
                    <a:pt x="2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5" name="Freeform 72921"/>
            <p:cNvSpPr>
              <a:spLocks noChangeArrowheads="1"/>
            </p:cNvSpPr>
            <p:nvPr/>
          </p:nvSpPr>
          <p:spPr bwMode="auto">
            <a:xfrm>
              <a:off x="3479" y="2257"/>
              <a:ext cx="17" cy="6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8" y="7"/>
                </a:cxn>
                <a:cxn ang="0">
                  <a:pos x="17" y="10"/>
                </a:cxn>
                <a:cxn ang="0">
                  <a:pos x="26" y="13"/>
                </a:cxn>
                <a:cxn ang="0">
                  <a:pos x="35" y="10"/>
                </a:cxn>
                <a:cxn ang="0">
                  <a:pos x="26" y="10"/>
                </a:cxn>
                <a:cxn ang="0">
                  <a:pos x="28" y="6"/>
                </a:cxn>
                <a:cxn ang="0">
                  <a:pos x="19" y="3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4"/>
                </a:cxn>
              </a:cxnLst>
              <a:rect l="0" t="0" r="r" b="b"/>
              <a:pathLst>
                <a:path w="35" h="13">
                  <a:moveTo>
                    <a:pt x="10" y="4"/>
                  </a:moveTo>
                  <a:lnTo>
                    <a:pt x="10" y="4"/>
                  </a:lnTo>
                  <a:lnTo>
                    <a:pt x="8" y="7"/>
                  </a:lnTo>
                  <a:lnTo>
                    <a:pt x="17" y="10"/>
                  </a:lnTo>
                  <a:lnTo>
                    <a:pt x="26" y="13"/>
                  </a:lnTo>
                  <a:lnTo>
                    <a:pt x="35" y="10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19" y="3"/>
                  </a:lnTo>
                  <a:lnTo>
                    <a:pt x="8" y="0"/>
                  </a:lnTo>
                  <a:lnTo>
                    <a:pt x="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6" name="Freeform 72922"/>
            <p:cNvSpPr>
              <a:spLocks noChangeArrowheads="1"/>
            </p:cNvSpPr>
            <p:nvPr/>
          </p:nvSpPr>
          <p:spPr bwMode="auto">
            <a:xfrm>
              <a:off x="3466" y="2257"/>
              <a:ext cx="17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8"/>
                </a:cxn>
                <a:cxn ang="0">
                  <a:pos x="13" y="9"/>
                </a:cxn>
                <a:cxn ang="0">
                  <a:pos x="21" y="9"/>
                </a:cxn>
                <a:cxn ang="0">
                  <a:pos x="28" y="8"/>
                </a:cxn>
                <a:cxn ang="0">
                  <a:pos x="35" y="2"/>
                </a:cxn>
                <a:cxn ang="0">
                  <a:pos x="25" y="2"/>
                </a:cxn>
                <a:cxn ang="0">
                  <a:pos x="28" y="1"/>
                </a:cxn>
                <a:cxn ang="0">
                  <a:pos x="21" y="0"/>
                </a:cxn>
                <a:cxn ang="0">
                  <a:pos x="13" y="0"/>
                </a:cxn>
                <a:cxn ang="0">
                  <a:pos x="5" y="1"/>
                </a:cxn>
                <a:cxn ang="0">
                  <a:pos x="9" y="4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0" y="4"/>
                </a:cxn>
              </a:cxnLst>
              <a:rect l="0" t="0" r="r" b="b"/>
              <a:pathLst>
                <a:path w="35" h="9">
                  <a:moveTo>
                    <a:pt x="0" y="4"/>
                  </a:moveTo>
                  <a:lnTo>
                    <a:pt x="5" y="8"/>
                  </a:lnTo>
                  <a:lnTo>
                    <a:pt x="13" y="9"/>
                  </a:lnTo>
                  <a:lnTo>
                    <a:pt x="21" y="9"/>
                  </a:lnTo>
                  <a:lnTo>
                    <a:pt x="28" y="8"/>
                  </a:lnTo>
                  <a:lnTo>
                    <a:pt x="35" y="2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5" y="1"/>
                  </a:lnTo>
                  <a:lnTo>
                    <a:pt x="9" y="4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7"/>
                  </a:lnTo>
                  <a:lnTo>
                    <a:pt x="5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7" name="Freeform 72923"/>
            <p:cNvSpPr>
              <a:spLocks noChangeArrowheads="1"/>
            </p:cNvSpPr>
            <p:nvPr/>
          </p:nvSpPr>
          <p:spPr bwMode="auto">
            <a:xfrm>
              <a:off x="3624" y="2256"/>
              <a:ext cx="39" cy="45"/>
            </a:xfrm>
            <a:custGeom>
              <a:avLst/>
              <a:gdLst/>
              <a:ahLst/>
              <a:cxnLst>
                <a:cxn ang="0">
                  <a:pos x="1" y="51"/>
                </a:cxn>
                <a:cxn ang="0">
                  <a:pos x="4" y="58"/>
                </a:cxn>
                <a:cxn ang="0">
                  <a:pos x="10" y="65"/>
                </a:cxn>
                <a:cxn ang="0">
                  <a:pos x="16" y="71"/>
                </a:cxn>
                <a:cxn ang="0">
                  <a:pos x="19" y="74"/>
                </a:cxn>
                <a:cxn ang="0">
                  <a:pos x="22" y="75"/>
                </a:cxn>
                <a:cxn ang="0">
                  <a:pos x="25" y="74"/>
                </a:cxn>
                <a:cxn ang="0">
                  <a:pos x="27" y="74"/>
                </a:cxn>
                <a:cxn ang="0">
                  <a:pos x="30" y="72"/>
                </a:cxn>
                <a:cxn ang="0">
                  <a:pos x="33" y="66"/>
                </a:cxn>
                <a:cxn ang="0">
                  <a:pos x="39" y="57"/>
                </a:cxn>
                <a:cxn ang="0">
                  <a:pos x="45" y="48"/>
                </a:cxn>
                <a:cxn ang="0">
                  <a:pos x="48" y="42"/>
                </a:cxn>
                <a:cxn ang="0">
                  <a:pos x="54" y="34"/>
                </a:cxn>
                <a:cxn ang="0">
                  <a:pos x="62" y="21"/>
                </a:cxn>
                <a:cxn ang="0">
                  <a:pos x="71" y="8"/>
                </a:cxn>
                <a:cxn ang="0">
                  <a:pos x="78" y="0"/>
                </a:cxn>
                <a:cxn ang="0">
                  <a:pos x="78" y="33"/>
                </a:cxn>
                <a:cxn ang="0">
                  <a:pos x="71" y="41"/>
                </a:cxn>
                <a:cxn ang="0">
                  <a:pos x="64" y="53"/>
                </a:cxn>
                <a:cxn ang="0">
                  <a:pos x="58" y="66"/>
                </a:cxn>
                <a:cxn ang="0">
                  <a:pos x="53" y="75"/>
                </a:cxn>
                <a:cxn ang="0">
                  <a:pos x="45" y="84"/>
                </a:cxn>
                <a:cxn ang="0">
                  <a:pos x="38" y="89"/>
                </a:cxn>
                <a:cxn ang="0">
                  <a:pos x="31" y="90"/>
                </a:cxn>
                <a:cxn ang="0">
                  <a:pos x="25" y="87"/>
                </a:cxn>
                <a:cxn ang="0">
                  <a:pos x="20" y="81"/>
                </a:cxn>
                <a:cxn ang="0">
                  <a:pos x="17" y="76"/>
                </a:cxn>
                <a:cxn ang="0">
                  <a:pos x="13" y="72"/>
                </a:cxn>
                <a:cxn ang="0">
                  <a:pos x="12" y="68"/>
                </a:cxn>
                <a:cxn ang="0">
                  <a:pos x="9" y="64"/>
                </a:cxn>
                <a:cxn ang="0">
                  <a:pos x="3" y="58"/>
                </a:cxn>
                <a:cxn ang="0">
                  <a:pos x="0" y="52"/>
                </a:cxn>
                <a:cxn ang="0">
                  <a:pos x="1" y="51"/>
                </a:cxn>
              </a:cxnLst>
              <a:rect l="0" t="0" r="r" b="b"/>
              <a:pathLst>
                <a:path w="78" h="90">
                  <a:moveTo>
                    <a:pt x="1" y="51"/>
                  </a:moveTo>
                  <a:lnTo>
                    <a:pt x="4" y="58"/>
                  </a:lnTo>
                  <a:lnTo>
                    <a:pt x="10" y="65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7" y="74"/>
                  </a:lnTo>
                  <a:lnTo>
                    <a:pt x="30" y="72"/>
                  </a:lnTo>
                  <a:lnTo>
                    <a:pt x="33" y="66"/>
                  </a:lnTo>
                  <a:lnTo>
                    <a:pt x="39" y="57"/>
                  </a:lnTo>
                  <a:lnTo>
                    <a:pt x="45" y="48"/>
                  </a:lnTo>
                  <a:lnTo>
                    <a:pt x="48" y="42"/>
                  </a:lnTo>
                  <a:lnTo>
                    <a:pt x="54" y="34"/>
                  </a:lnTo>
                  <a:lnTo>
                    <a:pt x="62" y="21"/>
                  </a:lnTo>
                  <a:lnTo>
                    <a:pt x="71" y="8"/>
                  </a:lnTo>
                  <a:lnTo>
                    <a:pt x="78" y="0"/>
                  </a:lnTo>
                  <a:lnTo>
                    <a:pt x="78" y="33"/>
                  </a:lnTo>
                  <a:lnTo>
                    <a:pt x="71" y="41"/>
                  </a:lnTo>
                  <a:lnTo>
                    <a:pt x="64" y="53"/>
                  </a:lnTo>
                  <a:lnTo>
                    <a:pt x="58" y="66"/>
                  </a:lnTo>
                  <a:lnTo>
                    <a:pt x="53" y="75"/>
                  </a:lnTo>
                  <a:lnTo>
                    <a:pt x="45" y="84"/>
                  </a:lnTo>
                  <a:lnTo>
                    <a:pt x="38" y="89"/>
                  </a:lnTo>
                  <a:lnTo>
                    <a:pt x="31" y="90"/>
                  </a:lnTo>
                  <a:lnTo>
                    <a:pt x="25" y="87"/>
                  </a:lnTo>
                  <a:lnTo>
                    <a:pt x="20" y="81"/>
                  </a:lnTo>
                  <a:lnTo>
                    <a:pt x="17" y="76"/>
                  </a:lnTo>
                  <a:lnTo>
                    <a:pt x="13" y="72"/>
                  </a:lnTo>
                  <a:lnTo>
                    <a:pt x="12" y="68"/>
                  </a:lnTo>
                  <a:lnTo>
                    <a:pt x="9" y="64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1" y="51"/>
                  </a:lnTo>
                  <a:close/>
                </a:path>
              </a:pathLst>
            </a:custGeom>
            <a:solidFill>
              <a:srgbClr val="993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8" name="Freeform 72924"/>
            <p:cNvSpPr>
              <a:spLocks noChangeArrowheads="1"/>
            </p:cNvSpPr>
            <p:nvPr/>
          </p:nvSpPr>
          <p:spPr bwMode="auto">
            <a:xfrm>
              <a:off x="3635" y="2197"/>
              <a:ext cx="25" cy="60"/>
            </a:xfrm>
            <a:custGeom>
              <a:avLst/>
              <a:gdLst/>
              <a:ahLst/>
              <a:cxnLst>
                <a:cxn ang="0">
                  <a:pos x="14" y="82"/>
                </a:cxn>
                <a:cxn ang="0">
                  <a:pos x="9" y="83"/>
                </a:cxn>
                <a:cxn ang="0">
                  <a:pos x="3" y="84"/>
                </a:cxn>
                <a:cxn ang="0">
                  <a:pos x="0" y="88"/>
                </a:cxn>
                <a:cxn ang="0">
                  <a:pos x="1" y="95"/>
                </a:cxn>
                <a:cxn ang="0">
                  <a:pos x="3" y="103"/>
                </a:cxn>
                <a:cxn ang="0">
                  <a:pos x="5" y="108"/>
                </a:cxn>
                <a:cxn ang="0">
                  <a:pos x="5" y="112"/>
                </a:cxn>
                <a:cxn ang="0">
                  <a:pos x="4" y="115"/>
                </a:cxn>
                <a:cxn ang="0">
                  <a:pos x="5" y="118"/>
                </a:cxn>
                <a:cxn ang="0">
                  <a:pos x="9" y="120"/>
                </a:cxn>
                <a:cxn ang="0">
                  <a:pos x="13" y="118"/>
                </a:cxn>
                <a:cxn ang="0">
                  <a:pos x="18" y="112"/>
                </a:cxn>
                <a:cxn ang="0">
                  <a:pos x="25" y="101"/>
                </a:cxn>
                <a:cxn ang="0">
                  <a:pos x="33" y="90"/>
                </a:cxn>
                <a:cxn ang="0">
                  <a:pos x="41" y="79"/>
                </a:cxn>
                <a:cxn ang="0">
                  <a:pos x="44" y="69"/>
                </a:cxn>
                <a:cxn ang="0">
                  <a:pos x="47" y="56"/>
                </a:cxn>
                <a:cxn ang="0">
                  <a:pos x="49" y="37"/>
                </a:cxn>
                <a:cxn ang="0">
                  <a:pos x="48" y="18"/>
                </a:cxn>
                <a:cxn ang="0">
                  <a:pos x="39" y="3"/>
                </a:cxn>
                <a:cxn ang="0">
                  <a:pos x="32" y="0"/>
                </a:cxn>
                <a:cxn ang="0">
                  <a:pos x="27" y="0"/>
                </a:cxn>
                <a:cxn ang="0">
                  <a:pos x="24" y="6"/>
                </a:cxn>
                <a:cxn ang="0">
                  <a:pos x="23" y="16"/>
                </a:cxn>
                <a:cxn ang="0">
                  <a:pos x="21" y="22"/>
                </a:cxn>
                <a:cxn ang="0">
                  <a:pos x="20" y="30"/>
                </a:cxn>
                <a:cxn ang="0">
                  <a:pos x="20" y="39"/>
                </a:cxn>
                <a:cxn ang="0">
                  <a:pos x="24" y="45"/>
                </a:cxn>
                <a:cxn ang="0">
                  <a:pos x="28" y="53"/>
                </a:cxn>
                <a:cxn ang="0">
                  <a:pos x="28" y="63"/>
                </a:cxn>
                <a:cxn ang="0">
                  <a:pos x="24" y="75"/>
                </a:cxn>
                <a:cxn ang="0">
                  <a:pos x="14" y="82"/>
                </a:cxn>
              </a:cxnLst>
              <a:rect l="0" t="0" r="r" b="b"/>
              <a:pathLst>
                <a:path w="49" h="120">
                  <a:moveTo>
                    <a:pt x="14" y="82"/>
                  </a:moveTo>
                  <a:lnTo>
                    <a:pt x="9" y="83"/>
                  </a:lnTo>
                  <a:lnTo>
                    <a:pt x="3" y="84"/>
                  </a:lnTo>
                  <a:lnTo>
                    <a:pt x="0" y="88"/>
                  </a:lnTo>
                  <a:lnTo>
                    <a:pt x="1" y="95"/>
                  </a:lnTo>
                  <a:lnTo>
                    <a:pt x="3" y="103"/>
                  </a:lnTo>
                  <a:lnTo>
                    <a:pt x="5" y="108"/>
                  </a:lnTo>
                  <a:lnTo>
                    <a:pt x="5" y="112"/>
                  </a:lnTo>
                  <a:lnTo>
                    <a:pt x="4" y="115"/>
                  </a:lnTo>
                  <a:lnTo>
                    <a:pt x="5" y="118"/>
                  </a:lnTo>
                  <a:lnTo>
                    <a:pt x="9" y="120"/>
                  </a:lnTo>
                  <a:lnTo>
                    <a:pt x="13" y="118"/>
                  </a:lnTo>
                  <a:lnTo>
                    <a:pt x="18" y="112"/>
                  </a:lnTo>
                  <a:lnTo>
                    <a:pt x="25" y="101"/>
                  </a:lnTo>
                  <a:lnTo>
                    <a:pt x="33" y="90"/>
                  </a:lnTo>
                  <a:lnTo>
                    <a:pt x="41" y="79"/>
                  </a:lnTo>
                  <a:lnTo>
                    <a:pt x="44" y="69"/>
                  </a:lnTo>
                  <a:lnTo>
                    <a:pt x="47" y="56"/>
                  </a:lnTo>
                  <a:lnTo>
                    <a:pt x="49" y="37"/>
                  </a:lnTo>
                  <a:lnTo>
                    <a:pt x="48" y="18"/>
                  </a:lnTo>
                  <a:lnTo>
                    <a:pt x="39" y="3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4" y="6"/>
                  </a:lnTo>
                  <a:lnTo>
                    <a:pt x="23" y="16"/>
                  </a:lnTo>
                  <a:lnTo>
                    <a:pt x="21" y="22"/>
                  </a:lnTo>
                  <a:lnTo>
                    <a:pt x="20" y="30"/>
                  </a:lnTo>
                  <a:lnTo>
                    <a:pt x="20" y="39"/>
                  </a:lnTo>
                  <a:lnTo>
                    <a:pt x="24" y="45"/>
                  </a:lnTo>
                  <a:lnTo>
                    <a:pt x="28" y="53"/>
                  </a:lnTo>
                  <a:lnTo>
                    <a:pt x="28" y="63"/>
                  </a:lnTo>
                  <a:lnTo>
                    <a:pt x="24" y="75"/>
                  </a:lnTo>
                  <a:lnTo>
                    <a:pt x="14" y="82"/>
                  </a:lnTo>
                  <a:close/>
                </a:path>
              </a:pathLst>
            </a:custGeom>
            <a:solidFill>
              <a:srgbClr val="993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9" name="Freeform 72925"/>
            <p:cNvSpPr>
              <a:spLocks noChangeArrowheads="1"/>
            </p:cNvSpPr>
            <p:nvPr/>
          </p:nvSpPr>
          <p:spPr bwMode="auto">
            <a:xfrm>
              <a:off x="3444" y="2557"/>
              <a:ext cx="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5" y="7"/>
                </a:cxn>
                <a:cxn ang="0">
                  <a:pos x="7" y="4"/>
                </a:cxn>
                <a:cxn ang="0">
                  <a:pos x="0" y="0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3"/>
                  </a:lnTo>
                  <a:lnTo>
                    <a:pt x="2" y="6"/>
                  </a:lnTo>
                  <a:lnTo>
                    <a:pt x="5" y="7"/>
                  </a:lnTo>
                  <a:lnTo>
                    <a:pt x="7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0" name="Freeform 72926"/>
            <p:cNvSpPr>
              <a:spLocks noChangeArrowheads="1"/>
            </p:cNvSpPr>
            <p:nvPr/>
          </p:nvSpPr>
          <p:spPr bwMode="auto">
            <a:xfrm>
              <a:off x="3444" y="2533"/>
              <a:ext cx="99" cy="27"/>
            </a:xfrm>
            <a:custGeom>
              <a:avLst/>
              <a:gdLst/>
              <a:ahLst/>
              <a:cxnLst>
                <a:cxn ang="0">
                  <a:pos x="198" y="28"/>
                </a:cxn>
                <a:cxn ang="0">
                  <a:pos x="196" y="22"/>
                </a:cxn>
                <a:cxn ang="0">
                  <a:pos x="190" y="17"/>
                </a:cxn>
                <a:cxn ang="0">
                  <a:pos x="182" y="13"/>
                </a:cxn>
                <a:cxn ang="0">
                  <a:pos x="173" y="10"/>
                </a:cxn>
                <a:cxn ang="0">
                  <a:pos x="161" y="6"/>
                </a:cxn>
                <a:cxn ang="0">
                  <a:pos x="149" y="4"/>
                </a:cxn>
                <a:cxn ang="0">
                  <a:pos x="135" y="2"/>
                </a:cxn>
                <a:cxn ang="0">
                  <a:pos x="120" y="0"/>
                </a:cxn>
                <a:cxn ang="0">
                  <a:pos x="104" y="0"/>
                </a:cxn>
                <a:cxn ang="0">
                  <a:pos x="89" y="3"/>
                </a:cxn>
                <a:cxn ang="0">
                  <a:pos x="73" y="6"/>
                </a:cxn>
                <a:cxn ang="0">
                  <a:pos x="55" y="11"/>
                </a:cxn>
                <a:cxn ang="0">
                  <a:pos x="40" y="17"/>
                </a:cxn>
                <a:cxn ang="0">
                  <a:pos x="25" y="25"/>
                </a:cxn>
                <a:cxn ang="0">
                  <a:pos x="13" y="36"/>
                </a:cxn>
                <a:cxn ang="0">
                  <a:pos x="0" y="49"/>
                </a:cxn>
                <a:cxn ang="0">
                  <a:pos x="7" y="53"/>
                </a:cxn>
                <a:cxn ang="0">
                  <a:pos x="17" y="41"/>
                </a:cxn>
                <a:cxn ang="0">
                  <a:pos x="30" y="32"/>
                </a:cxn>
                <a:cxn ang="0">
                  <a:pos x="43" y="23"/>
                </a:cxn>
                <a:cxn ang="0">
                  <a:pos x="58" y="18"/>
                </a:cxn>
                <a:cxn ang="0">
                  <a:pos x="73" y="13"/>
                </a:cxn>
                <a:cxn ang="0">
                  <a:pos x="89" y="10"/>
                </a:cxn>
                <a:cxn ang="0">
                  <a:pos x="104" y="10"/>
                </a:cxn>
                <a:cxn ang="0">
                  <a:pos x="120" y="10"/>
                </a:cxn>
                <a:cxn ang="0">
                  <a:pos x="135" y="8"/>
                </a:cxn>
                <a:cxn ang="0">
                  <a:pos x="149" y="11"/>
                </a:cxn>
                <a:cxn ang="0">
                  <a:pos x="161" y="13"/>
                </a:cxn>
                <a:cxn ang="0">
                  <a:pos x="171" y="17"/>
                </a:cxn>
                <a:cxn ang="0">
                  <a:pos x="180" y="20"/>
                </a:cxn>
                <a:cxn ang="0">
                  <a:pos x="186" y="23"/>
                </a:cxn>
                <a:cxn ang="0">
                  <a:pos x="189" y="27"/>
                </a:cxn>
                <a:cxn ang="0">
                  <a:pos x="189" y="28"/>
                </a:cxn>
                <a:cxn ang="0">
                  <a:pos x="198" y="28"/>
                </a:cxn>
              </a:cxnLst>
              <a:rect l="0" t="0" r="r" b="b"/>
              <a:pathLst>
                <a:path w="198" h="53">
                  <a:moveTo>
                    <a:pt x="198" y="28"/>
                  </a:moveTo>
                  <a:lnTo>
                    <a:pt x="196" y="22"/>
                  </a:lnTo>
                  <a:lnTo>
                    <a:pt x="190" y="17"/>
                  </a:lnTo>
                  <a:lnTo>
                    <a:pt x="182" y="13"/>
                  </a:lnTo>
                  <a:lnTo>
                    <a:pt x="173" y="10"/>
                  </a:lnTo>
                  <a:lnTo>
                    <a:pt x="161" y="6"/>
                  </a:lnTo>
                  <a:lnTo>
                    <a:pt x="149" y="4"/>
                  </a:lnTo>
                  <a:lnTo>
                    <a:pt x="135" y="2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9" y="3"/>
                  </a:lnTo>
                  <a:lnTo>
                    <a:pt x="73" y="6"/>
                  </a:lnTo>
                  <a:lnTo>
                    <a:pt x="55" y="11"/>
                  </a:lnTo>
                  <a:lnTo>
                    <a:pt x="40" y="17"/>
                  </a:lnTo>
                  <a:lnTo>
                    <a:pt x="25" y="25"/>
                  </a:lnTo>
                  <a:lnTo>
                    <a:pt x="13" y="36"/>
                  </a:lnTo>
                  <a:lnTo>
                    <a:pt x="0" y="49"/>
                  </a:lnTo>
                  <a:lnTo>
                    <a:pt x="7" y="53"/>
                  </a:lnTo>
                  <a:lnTo>
                    <a:pt x="17" y="41"/>
                  </a:lnTo>
                  <a:lnTo>
                    <a:pt x="30" y="32"/>
                  </a:lnTo>
                  <a:lnTo>
                    <a:pt x="43" y="23"/>
                  </a:lnTo>
                  <a:lnTo>
                    <a:pt x="58" y="18"/>
                  </a:lnTo>
                  <a:lnTo>
                    <a:pt x="73" y="13"/>
                  </a:lnTo>
                  <a:lnTo>
                    <a:pt x="89" y="10"/>
                  </a:lnTo>
                  <a:lnTo>
                    <a:pt x="104" y="10"/>
                  </a:lnTo>
                  <a:lnTo>
                    <a:pt x="120" y="10"/>
                  </a:lnTo>
                  <a:lnTo>
                    <a:pt x="135" y="8"/>
                  </a:lnTo>
                  <a:lnTo>
                    <a:pt x="149" y="11"/>
                  </a:lnTo>
                  <a:lnTo>
                    <a:pt x="161" y="13"/>
                  </a:lnTo>
                  <a:lnTo>
                    <a:pt x="171" y="17"/>
                  </a:lnTo>
                  <a:lnTo>
                    <a:pt x="180" y="20"/>
                  </a:lnTo>
                  <a:lnTo>
                    <a:pt x="186" y="23"/>
                  </a:lnTo>
                  <a:lnTo>
                    <a:pt x="189" y="27"/>
                  </a:lnTo>
                  <a:lnTo>
                    <a:pt x="189" y="28"/>
                  </a:lnTo>
                  <a:lnTo>
                    <a:pt x="198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1" name="Freeform 72927"/>
            <p:cNvSpPr>
              <a:spLocks noChangeArrowheads="1"/>
            </p:cNvSpPr>
            <p:nvPr/>
          </p:nvSpPr>
          <p:spPr bwMode="auto">
            <a:xfrm>
              <a:off x="3538" y="2547"/>
              <a:ext cx="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5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1" y="4"/>
                  </a:lnTo>
                  <a:lnTo>
                    <a:pt x="5" y="5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2" name="Freeform 72928"/>
            <p:cNvSpPr>
              <a:spLocks noChangeArrowheads="1"/>
            </p:cNvSpPr>
            <p:nvPr/>
          </p:nvSpPr>
          <p:spPr bwMode="auto">
            <a:xfrm>
              <a:off x="3549" y="2560"/>
              <a:ext cx="3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7" y="0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3" name="Freeform 72929"/>
            <p:cNvSpPr>
              <a:spLocks noChangeArrowheads="1"/>
            </p:cNvSpPr>
            <p:nvPr/>
          </p:nvSpPr>
          <p:spPr bwMode="auto">
            <a:xfrm>
              <a:off x="3550" y="2560"/>
              <a:ext cx="52" cy="152"/>
            </a:xfrm>
            <a:custGeom>
              <a:avLst/>
              <a:gdLst/>
              <a:ahLst/>
              <a:cxnLst>
                <a:cxn ang="0">
                  <a:pos x="104" y="303"/>
                </a:cxn>
                <a:cxn ang="0">
                  <a:pos x="99" y="280"/>
                </a:cxn>
                <a:cxn ang="0">
                  <a:pos x="91" y="243"/>
                </a:cxn>
                <a:cxn ang="0">
                  <a:pos x="80" y="195"/>
                </a:cxn>
                <a:cxn ang="0">
                  <a:pos x="65" y="146"/>
                </a:cxn>
                <a:cxn ang="0">
                  <a:pos x="49" y="96"/>
                </a:cxn>
                <a:cxn ang="0">
                  <a:pos x="32" y="54"/>
                </a:cxn>
                <a:cxn ang="0">
                  <a:pos x="19" y="2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2" y="23"/>
                </a:cxn>
                <a:cxn ang="0">
                  <a:pos x="26" y="56"/>
                </a:cxn>
                <a:cxn ang="0">
                  <a:pos x="42" y="99"/>
                </a:cxn>
                <a:cxn ang="0">
                  <a:pos x="58" y="148"/>
                </a:cxn>
                <a:cxn ang="0">
                  <a:pos x="73" y="198"/>
                </a:cxn>
                <a:cxn ang="0">
                  <a:pos x="84" y="243"/>
                </a:cxn>
                <a:cxn ang="0">
                  <a:pos x="92" y="280"/>
                </a:cxn>
                <a:cxn ang="0">
                  <a:pos x="95" y="303"/>
                </a:cxn>
                <a:cxn ang="0">
                  <a:pos x="104" y="303"/>
                </a:cxn>
              </a:cxnLst>
              <a:rect l="0" t="0" r="r" b="b"/>
              <a:pathLst>
                <a:path w="104" h="303">
                  <a:moveTo>
                    <a:pt x="104" y="303"/>
                  </a:moveTo>
                  <a:lnTo>
                    <a:pt x="99" y="280"/>
                  </a:lnTo>
                  <a:lnTo>
                    <a:pt x="91" y="243"/>
                  </a:lnTo>
                  <a:lnTo>
                    <a:pt x="80" y="195"/>
                  </a:lnTo>
                  <a:lnTo>
                    <a:pt x="65" y="146"/>
                  </a:lnTo>
                  <a:lnTo>
                    <a:pt x="49" y="96"/>
                  </a:lnTo>
                  <a:lnTo>
                    <a:pt x="32" y="54"/>
                  </a:lnTo>
                  <a:lnTo>
                    <a:pt x="19" y="20"/>
                  </a:lnTo>
                  <a:lnTo>
                    <a:pt x="5" y="0"/>
                  </a:lnTo>
                  <a:lnTo>
                    <a:pt x="0" y="6"/>
                  </a:lnTo>
                  <a:lnTo>
                    <a:pt x="12" y="23"/>
                  </a:lnTo>
                  <a:lnTo>
                    <a:pt x="26" y="56"/>
                  </a:lnTo>
                  <a:lnTo>
                    <a:pt x="42" y="99"/>
                  </a:lnTo>
                  <a:lnTo>
                    <a:pt x="58" y="148"/>
                  </a:lnTo>
                  <a:lnTo>
                    <a:pt x="73" y="198"/>
                  </a:lnTo>
                  <a:lnTo>
                    <a:pt x="84" y="243"/>
                  </a:lnTo>
                  <a:lnTo>
                    <a:pt x="92" y="280"/>
                  </a:lnTo>
                  <a:lnTo>
                    <a:pt x="95" y="303"/>
                  </a:lnTo>
                  <a:lnTo>
                    <a:pt x="104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4" name="Freeform 72930"/>
            <p:cNvSpPr>
              <a:spLocks noChangeArrowheads="1"/>
            </p:cNvSpPr>
            <p:nvPr/>
          </p:nvSpPr>
          <p:spPr bwMode="auto">
            <a:xfrm>
              <a:off x="3597" y="2712"/>
              <a:ext cx="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4" y="4"/>
                </a:cxn>
                <a:cxn ang="0">
                  <a:pos x="8" y="3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1" y="3"/>
                  </a:lnTo>
                  <a:lnTo>
                    <a:pt x="4" y="4"/>
                  </a:lnTo>
                  <a:lnTo>
                    <a:pt x="8" y="3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5" name="Freeform 72931"/>
            <p:cNvSpPr>
              <a:spLocks noChangeArrowheads="1"/>
            </p:cNvSpPr>
            <p:nvPr/>
          </p:nvSpPr>
          <p:spPr bwMode="auto">
            <a:xfrm>
              <a:off x="3600" y="2752"/>
              <a:ext cx="3" cy="2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6" name="Freeform 72932"/>
            <p:cNvSpPr>
              <a:spLocks noChangeArrowheads="1"/>
            </p:cNvSpPr>
            <p:nvPr/>
          </p:nvSpPr>
          <p:spPr bwMode="auto">
            <a:xfrm>
              <a:off x="3575" y="2754"/>
              <a:ext cx="28" cy="89"/>
            </a:xfrm>
            <a:custGeom>
              <a:avLst/>
              <a:gdLst/>
              <a:ahLst/>
              <a:cxnLst>
                <a:cxn ang="0">
                  <a:pos x="7" y="177"/>
                </a:cxn>
                <a:cxn ang="0">
                  <a:pos x="19" y="146"/>
                </a:cxn>
                <a:cxn ang="0">
                  <a:pos x="30" y="118"/>
                </a:cxn>
                <a:cxn ang="0">
                  <a:pos x="37" y="94"/>
                </a:cxn>
                <a:cxn ang="0">
                  <a:pos x="42" y="70"/>
                </a:cxn>
                <a:cxn ang="0">
                  <a:pos x="47" y="50"/>
                </a:cxn>
                <a:cxn ang="0">
                  <a:pos x="49" y="32"/>
                </a:cxn>
                <a:cxn ang="0">
                  <a:pos x="53" y="16"/>
                </a:cxn>
                <a:cxn ang="0">
                  <a:pos x="55" y="0"/>
                </a:cxn>
                <a:cxn ang="0">
                  <a:pos x="48" y="0"/>
                </a:cxn>
                <a:cxn ang="0">
                  <a:pos x="46" y="16"/>
                </a:cxn>
                <a:cxn ang="0">
                  <a:pos x="42" y="32"/>
                </a:cxn>
                <a:cxn ang="0">
                  <a:pos x="40" y="50"/>
                </a:cxn>
                <a:cxn ang="0">
                  <a:pos x="36" y="70"/>
                </a:cxn>
                <a:cxn ang="0">
                  <a:pos x="30" y="92"/>
                </a:cxn>
                <a:cxn ang="0">
                  <a:pos x="23" y="116"/>
                </a:cxn>
                <a:cxn ang="0">
                  <a:pos x="13" y="144"/>
                </a:cxn>
                <a:cxn ang="0">
                  <a:pos x="0" y="175"/>
                </a:cxn>
                <a:cxn ang="0">
                  <a:pos x="7" y="177"/>
                </a:cxn>
              </a:cxnLst>
              <a:rect l="0" t="0" r="r" b="b"/>
              <a:pathLst>
                <a:path w="55" h="177">
                  <a:moveTo>
                    <a:pt x="7" y="177"/>
                  </a:moveTo>
                  <a:lnTo>
                    <a:pt x="19" y="146"/>
                  </a:lnTo>
                  <a:lnTo>
                    <a:pt x="30" y="118"/>
                  </a:lnTo>
                  <a:lnTo>
                    <a:pt x="37" y="94"/>
                  </a:lnTo>
                  <a:lnTo>
                    <a:pt x="42" y="70"/>
                  </a:lnTo>
                  <a:lnTo>
                    <a:pt x="47" y="50"/>
                  </a:lnTo>
                  <a:lnTo>
                    <a:pt x="49" y="32"/>
                  </a:lnTo>
                  <a:lnTo>
                    <a:pt x="53" y="16"/>
                  </a:lnTo>
                  <a:lnTo>
                    <a:pt x="55" y="0"/>
                  </a:lnTo>
                  <a:lnTo>
                    <a:pt x="48" y="0"/>
                  </a:lnTo>
                  <a:lnTo>
                    <a:pt x="46" y="16"/>
                  </a:lnTo>
                  <a:lnTo>
                    <a:pt x="42" y="32"/>
                  </a:lnTo>
                  <a:lnTo>
                    <a:pt x="40" y="50"/>
                  </a:lnTo>
                  <a:lnTo>
                    <a:pt x="36" y="70"/>
                  </a:lnTo>
                  <a:lnTo>
                    <a:pt x="30" y="92"/>
                  </a:lnTo>
                  <a:lnTo>
                    <a:pt x="23" y="116"/>
                  </a:lnTo>
                  <a:lnTo>
                    <a:pt x="13" y="144"/>
                  </a:lnTo>
                  <a:lnTo>
                    <a:pt x="0" y="175"/>
                  </a:lnTo>
                  <a:lnTo>
                    <a:pt x="7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7" name="Freeform 72933"/>
            <p:cNvSpPr>
              <a:spLocks noChangeArrowheads="1"/>
            </p:cNvSpPr>
            <p:nvPr/>
          </p:nvSpPr>
          <p:spPr bwMode="auto">
            <a:xfrm>
              <a:off x="3575" y="2841"/>
              <a:ext cx="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0" y="0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6" y="4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8" name="Freeform 72934"/>
            <p:cNvSpPr>
              <a:spLocks noChangeArrowheads="1"/>
            </p:cNvSpPr>
            <p:nvPr/>
          </p:nvSpPr>
          <p:spPr bwMode="auto">
            <a:xfrm>
              <a:off x="3606" y="2462"/>
              <a:ext cx="2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6"/>
                </a:cxn>
                <a:cxn ang="0">
                  <a:pos x="2" y="0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9" name="Freeform 72935"/>
            <p:cNvSpPr>
              <a:spLocks noChangeArrowheads="1"/>
            </p:cNvSpPr>
            <p:nvPr/>
          </p:nvSpPr>
          <p:spPr bwMode="auto">
            <a:xfrm>
              <a:off x="3607" y="2439"/>
              <a:ext cx="61" cy="26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12" y="2"/>
                </a:cxn>
                <a:cxn ang="0">
                  <a:pos x="99" y="8"/>
                </a:cxn>
                <a:cxn ang="0">
                  <a:pos x="81" y="15"/>
                </a:cxn>
                <a:cxn ang="0">
                  <a:pos x="60" y="22"/>
                </a:cxn>
                <a:cxn ang="0">
                  <a:pos x="39" y="30"/>
                </a:cxn>
                <a:cxn ang="0">
                  <a:pos x="21" y="37"/>
                </a:cxn>
                <a:cxn ang="0">
                  <a:pos x="7" y="42"/>
                </a:cxn>
                <a:cxn ang="0">
                  <a:pos x="0" y="45"/>
                </a:cxn>
                <a:cxn ang="0">
                  <a:pos x="3" y="51"/>
                </a:cxn>
                <a:cxn ang="0">
                  <a:pos x="9" y="49"/>
                </a:cxn>
                <a:cxn ang="0">
                  <a:pos x="23" y="43"/>
                </a:cxn>
                <a:cxn ang="0">
                  <a:pos x="42" y="37"/>
                </a:cxn>
                <a:cxn ang="0">
                  <a:pos x="62" y="28"/>
                </a:cxn>
                <a:cxn ang="0">
                  <a:pos x="83" y="22"/>
                </a:cxn>
                <a:cxn ang="0">
                  <a:pos x="102" y="15"/>
                </a:cxn>
                <a:cxn ang="0">
                  <a:pos x="114" y="9"/>
                </a:cxn>
                <a:cxn ang="0">
                  <a:pos x="121" y="7"/>
                </a:cxn>
                <a:cxn ang="0">
                  <a:pos x="119" y="0"/>
                </a:cxn>
              </a:cxnLst>
              <a:rect l="0" t="0" r="r" b="b"/>
              <a:pathLst>
                <a:path w="121" h="51">
                  <a:moveTo>
                    <a:pt x="119" y="0"/>
                  </a:moveTo>
                  <a:lnTo>
                    <a:pt x="112" y="2"/>
                  </a:lnTo>
                  <a:lnTo>
                    <a:pt x="99" y="8"/>
                  </a:lnTo>
                  <a:lnTo>
                    <a:pt x="81" y="15"/>
                  </a:lnTo>
                  <a:lnTo>
                    <a:pt x="60" y="22"/>
                  </a:lnTo>
                  <a:lnTo>
                    <a:pt x="39" y="30"/>
                  </a:lnTo>
                  <a:lnTo>
                    <a:pt x="21" y="37"/>
                  </a:lnTo>
                  <a:lnTo>
                    <a:pt x="7" y="42"/>
                  </a:lnTo>
                  <a:lnTo>
                    <a:pt x="0" y="45"/>
                  </a:lnTo>
                  <a:lnTo>
                    <a:pt x="3" y="51"/>
                  </a:lnTo>
                  <a:lnTo>
                    <a:pt x="9" y="49"/>
                  </a:lnTo>
                  <a:lnTo>
                    <a:pt x="23" y="43"/>
                  </a:lnTo>
                  <a:lnTo>
                    <a:pt x="42" y="37"/>
                  </a:lnTo>
                  <a:lnTo>
                    <a:pt x="62" y="28"/>
                  </a:lnTo>
                  <a:lnTo>
                    <a:pt x="83" y="22"/>
                  </a:lnTo>
                  <a:lnTo>
                    <a:pt x="102" y="15"/>
                  </a:lnTo>
                  <a:lnTo>
                    <a:pt x="114" y="9"/>
                  </a:lnTo>
                  <a:lnTo>
                    <a:pt x="121" y="7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0" name="Freeform 72936"/>
            <p:cNvSpPr>
              <a:spLocks noChangeArrowheads="1"/>
            </p:cNvSpPr>
            <p:nvPr/>
          </p:nvSpPr>
          <p:spPr bwMode="auto">
            <a:xfrm>
              <a:off x="3666" y="2439"/>
              <a:ext cx="3" cy="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2" y="7"/>
                </a:cxn>
              </a:cxnLst>
              <a:rect l="0" t="0" r="r" b="b"/>
              <a:pathLst>
                <a:path w="4" h="7">
                  <a:moveTo>
                    <a:pt x="2" y="7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1" name="Freeform 72937"/>
            <p:cNvSpPr>
              <a:spLocks noChangeArrowheads="1"/>
            </p:cNvSpPr>
            <p:nvPr/>
          </p:nvSpPr>
          <p:spPr bwMode="auto">
            <a:xfrm>
              <a:off x="3064" y="2976"/>
              <a:ext cx="2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5" y="7"/>
                </a:cxn>
                <a:cxn ang="0">
                  <a:pos x="2" y="0"/>
                </a:cxn>
              </a:cxnLst>
              <a:rect l="0" t="0" r="r" b="b"/>
              <a:pathLst>
                <a:path w="5" h="7">
                  <a:moveTo>
                    <a:pt x="2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5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2" name="Freeform 72938"/>
            <p:cNvSpPr>
              <a:spLocks noChangeArrowheads="1"/>
            </p:cNvSpPr>
            <p:nvPr/>
          </p:nvSpPr>
          <p:spPr bwMode="auto">
            <a:xfrm>
              <a:off x="3065" y="2969"/>
              <a:ext cx="22" cy="11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38" y="1"/>
                </a:cxn>
                <a:cxn ang="0">
                  <a:pos x="35" y="2"/>
                </a:cxn>
                <a:cxn ang="0">
                  <a:pos x="30" y="4"/>
                </a:cxn>
                <a:cxn ang="0">
                  <a:pos x="25" y="5"/>
                </a:cxn>
                <a:cxn ang="0">
                  <a:pos x="19" y="8"/>
                </a:cxn>
                <a:cxn ang="0">
                  <a:pos x="13" y="10"/>
                </a:cxn>
                <a:cxn ang="0">
                  <a:pos x="7" y="11"/>
                </a:cxn>
                <a:cxn ang="0">
                  <a:pos x="0" y="13"/>
                </a:cxn>
                <a:cxn ang="0">
                  <a:pos x="3" y="20"/>
                </a:cxn>
                <a:cxn ang="0">
                  <a:pos x="10" y="18"/>
                </a:cxn>
                <a:cxn ang="0">
                  <a:pos x="15" y="17"/>
                </a:cxn>
                <a:cxn ang="0">
                  <a:pos x="21" y="15"/>
                </a:cxn>
                <a:cxn ang="0">
                  <a:pos x="27" y="12"/>
                </a:cxn>
                <a:cxn ang="0">
                  <a:pos x="33" y="11"/>
                </a:cxn>
                <a:cxn ang="0">
                  <a:pos x="37" y="9"/>
                </a:cxn>
                <a:cxn ang="0">
                  <a:pos x="41" y="8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42" y="0"/>
                </a:cxn>
              </a:cxnLst>
              <a:rect l="0" t="0" r="r" b="b"/>
              <a:pathLst>
                <a:path w="44" h="20">
                  <a:moveTo>
                    <a:pt x="42" y="0"/>
                  </a:moveTo>
                  <a:lnTo>
                    <a:pt x="42" y="0"/>
                  </a:lnTo>
                  <a:lnTo>
                    <a:pt x="38" y="1"/>
                  </a:lnTo>
                  <a:lnTo>
                    <a:pt x="35" y="2"/>
                  </a:lnTo>
                  <a:lnTo>
                    <a:pt x="30" y="4"/>
                  </a:lnTo>
                  <a:lnTo>
                    <a:pt x="25" y="5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1"/>
                  </a:lnTo>
                  <a:lnTo>
                    <a:pt x="0" y="13"/>
                  </a:lnTo>
                  <a:lnTo>
                    <a:pt x="3" y="20"/>
                  </a:lnTo>
                  <a:lnTo>
                    <a:pt x="10" y="18"/>
                  </a:lnTo>
                  <a:lnTo>
                    <a:pt x="15" y="17"/>
                  </a:lnTo>
                  <a:lnTo>
                    <a:pt x="21" y="15"/>
                  </a:lnTo>
                  <a:lnTo>
                    <a:pt x="27" y="12"/>
                  </a:lnTo>
                  <a:lnTo>
                    <a:pt x="33" y="11"/>
                  </a:lnTo>
                  <a:lnTo>
                    <a:pt x="37" y="9"/>
                  </a:lnTo>
                  <a:lnTo>
                    <a:pt x="41" y="8"/>
                  </a:lnTo>
                  <a:lnTo>
                    <a:pt x="44" y="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3" name="Freeform 72939"/>
            <p:cNvSpPr>
              <a:spLocks noChangeArrowheads="1"/>
            </p:cNvSpPr>
            <p:nvPr/>
          </p:nvSpPr>
          <p:spPr bwMode="auto">
            <a:xfrm>
              <a:off x="3085" y="2966"/>
              <a:ext cx="25" cy="7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1" y="1"/>
                </a:cxn>
                <a:cxn ang="0">
                  <a:pos x="34" y="0"/>
                </a:cxn>
                <a:cxn ang="0">
                  <a:pos x="26" y="1"/>
                </a:cxn>
                <a:cxn ang="0">
                  <a:pos x="19" y="2"/>
                </a:cxn>
                <a:cxn ang="0">
                  <a:pos x="14" y="2"/>
                </a:cxn>
                <a:cxn ang="0">
                  <a:pos x="8" y="3"/>
                </a:cxn>
                <a:cxn ang="0">
                  <a:pos x="3" y="4"/>
                </a:cxn>
                <a:cxn ang="0">
                  <a:pos x="0" y="6"/>
                </a:cxn>
                <a:cxn ang="0">
                  <a:pos x="2" y="12"/>
                </a:cxn>
                <a:cxn ang="0">
                  <a:pos x="6" y="11"/>
                </a:cxn>
                <a:cxn ang="0">
                  <a:pos x="8" y="10"/>
                </a:cxn>
                <a:cxn ang="0">
                  <a:pos x="14" y="9"/>
                </a:cxn>
                <a:cxn ang="0">
                  <a:pos x="19" y="9"/>
                </a:cxn>
                <a:cxn ang="0">
                  <a:pos x="26" y="8"/>
                </a:cxn>
                <a:cxn ang="0">
                  <a:pos x="34" y="9"/>
                </a:cxn>
                <a:cxn ang="0">
                  <a:pos x="41" y="8"/>
                </a:cxn>
                <a:cxn ang="0">
                  <a:pos x="48" y="9"/>
                </a:cxn>
                <a:cxn ang="0">
                  <a:pos x="48" y="2"/>
                </a:cxn>
              </a:cxnLst>
              <a:rect l="0" t="0" r="r" b="b"/>
              <a:pathLst>
                <a:path w="48" h="12">
                  <a:moveTo>
                    <a:pt x="48" y="2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26" y="1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2" y="12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4" y="9"/>
                  </a:lnTo>
                  <a:lnTo>
                    <a:pt x="19" y="9"/>
                  </a:lnTo>
                  <a:lnTo>
                    <a:pt x="26" y="8"/>
                  </a:lnTo>
                  <a:lnTo>
                    <a:pt x="34" y="9"/>
                  </a:lnTo>
                  <a:lnTo>
                    <a:pt x="41" y="8"/>
                  </a:lnTo>
                  <a:lnTo>
                    <a:pt x="48" y="9"/>
                  </a:lnTo>
                  <a:lnTo>
                    <a:pt x="4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4" name="Freeform 72940"/>
            <p:cNvSpPr>
              <a:spLocks noChangeArrowheads="1"/>
            </p:cNvSpPr>
            <p:nvPr/>
          </p:nvSpPr>
          <p:spPr bwMode="auto">
            <a:xfrm>
              <a:off x="3110" y="2968"/>
              <a:ext cx="1" cy="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2" y="6"/>
                  </a:lnTo>
                  <a:lnTo>
                    <a:pt x="4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5" name="Freeform 72941"/>
            <p:cNvSpPr>
              <a:spLocks noChangeArrowheads="1"/>
            </p:cNvSpPr>
            <p:nvPr/>
          </p:nvSpPr>
          <p:spPr bwMode="auto">
            <a:xfrm>
              <a:off x="3502" y="2172"/>
              <a:ext cx="3" cy="2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7" y="2"/>
                </a:cxn>
              </a:cxnLst>
              <a:rect l="0" t="0" r="r" b="b"/>
              <a:pathLst>
                <a:path w="7" h="5">
                  <a:moveTo>
                    <a:pt x="7" y="2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6" name="Freeform 72942"/>
            <p:cNvSpPr>
              <a:spLocks noChangeArrowheads="1"/>
            </p:cNvSpPr>
            <p:nvPr/>
          </p:nvSpPr>
          <p:spPr bwMode="auto">
            <a:xfrm>
              <a:off x="3502" y="2173"/>
              <a:ext cx="7" cy="13"/>
            </a:xfrm>
            <a:custGeom>
              <a:avLst/>
              <a:gdLst/>
              <a:ahLst/>
              <a:cxnLst>
                <a:cxn ang="0">
                  <a:pos x="14" y="23"/>
                </a:cxn>
                <a:cxn ang="0">
                  <a:pos x="12" y="17"/>
                </a:cxn>
                <a:cxn ang="0">
                  <a:pos x="10" y="11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3" y="11"/>
                </a:cxn>
                <a:cxn ang="0">
                  <a:pos x="5" y="19"/>
                </a:cxn>
                <a:cxn ang="0">
                  <a:pos x="7" y="26"/>
                </a:cxn>
                <a:cxn ang="0">
                  <a:pos x="14" y="23"/>
                </a:cxn>
              </a:cxnLst>
              <a:rect l="0" t="0" r="r" b="b"/>
              <a:pathLst>
                <a:path w="14" h="26">
                  <a:moveTo>
                    <a:pt x="14" y="23"/>
                  </a:moveTo>
                  <a:lnTo>
                    <a:pt x="12" y="17"/>
                  </a:lnTo>
                  <a:lnTo>
                    <a:pt x="10" y="11"/>
                  </a:lnTo>
                  <a:lnTo>
                    <a:pt x="9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11"/>
                  </a:lnTo>
                  <a:lnTo>
                    <a:pt x="5" y="19"/>
                  </a:lnTo>
                  <a:lnTo>
                    <a:pt x="7" y="26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7" name="Freeform 72943"/>
            <p:cNvSpPr>
              <a:spLocks noChangeArrowheads="1"/>
            </p:cNvSpPr>
            <p:nvPr/>
          </p:nvSpPr>
          <p:spPr bwMode="auto">
            <a:xfrm>
              <a:off x="3505" y="2185"/>
              <a:ext cx="4" cy="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5"/>
                </a:cxn>
                <a:cxn ang="0">
                  <a:pos x="5" y="5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0" y="3"/>
                </a:cxn>
              </a:cxnLst>
              <a:rect l="0" t="0" r="r" b="b"/>
              <a:pathLst>
                <a:path w="7" h="5">
                  <a:moveTo>
                    <a:pt x="0" y="3"/>
                  </a:moveTo>
                  <a:lnTo>
                    <a:pt x="3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8" name="Freeform 72944"/>
            <p:cNvSpPr>
              <a:spLocks noChangeArrowheads="1"/>
            </p:cNvSpPr>
            <p:nvPr/>
          </p:nvSpPr>
          <p:spPr bwMode="auto">
            <a:xfrm>
              <a:off x="3459" y="2161"/>
              <a:ext cx="208" cy="87"/>
            </a:xfrm>
            <a:custGeom>
              <a:avLst/>
              <a:gdLst/>
              <a:ahLst/>
              <a:cxnLst>
                <a:cxn ang="0">
                  <a:pos x="31" y="30"/>
                </a:cxn>
                <a:cxn ang="0">
                  <a:pos x="38" y="24"/>
                </a:cxn>
                <a:cxn ang="0">
                  <a:pos x="53" y="19"/>
                </a:cxn>
                <a:cxn ang="0">
                  <a:pos x="70" y="14"/>
                </a:cxn>
                <a:cxn ang="0">
                  <a:pos x="87" y="12"/>
                </a:cxn>
                <a:cxn ang="0">
                  <a:pos x="70" y="1"/>
                </a:cxn>
                <a:cxn ang="0">
                  <a:pos x="46" y="7"/>
                </a:cxn>
                <a:cxn ang="0">
                  <a:pos x="26" y="15"/>
                </a:cxn>
                <a:cxn ang="0">
                  <a:pos x="11" y="22"/>
                </a:cxn>
                <a:cxn ang="0">
                  <a:pos x="4" y="24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0" y="44"/>
                </a:cxn>
                <a:cxn ang="0">
                  <a:pos x="1" y="52"/>
                </a:cxn>
                <a:cxn ang="0">
                  <a:pos x="8" y="58"/>
                </a:cxn>
                <a:cxn ang="0">
                  <a:pos x="16" y="75"/>
                </a:cxn>
                <a:cxn ang="0">
                  <a:pos x="26" y="112"/>
                </a:cxn>
                <a:cxn ang="0">
                  <a:pos x="38" y="143"/>
                </a:cxn>
                <a:cxn ang="0">
                  <a:pos x="47" y="156"/>
                </a:cxn>
                <a:cxn ang="0">
                  <a:pos x="59" y="166"/>
                </a:cxn>
                <a:cxn ang="0">
                  <a:pos x="70" y="172"/>
                </a:cxn>
                <a:cxn ang="0">
                  <a:pos x="75" y="167"/>
                </a:cxn>
                <a:cxn ang="0">
                  <a:pos x="79" y="155"/>
                </a:cxn>
                <a:cxn ang="0">
                  <a:pos x="74" y="144"/>
                </a:cxn>
                <a:cxn ang="0">
                  <a:pos x="60" y="134"/>
                </a:cxn>
                <a:cxn ang="0">
                  <a:pos x="50" y="114"/>
                </a:cxn>
                <a:cxn ang="0">
                  <a:pos x="39" y="72"/>
                </a:cxn>
                <a:cxn ang="0">
                  <a:pos x="42" y="55"/>
                </a:cxn>
                <a:cxn ang="0">
                  <a:pos x="75" y="54"/>
                </a:cxn>
                <a:cxn ang="0">
                  <a:pos x="129" y="52"/>
                </a:cxn>
                <a:cxn ang="0">
                  <a:pos x="195" y="50"/>
                </a:cxn>
                <a:cxn ang="0">
                  <a:pos x="265" y="47"/>
                </a:cxn>
                <a:cxn ang="0">
                  <a:pos x="330" y="45"/>
                </a:cxn>
                <a:cxn ang="0">
                  <a:pos x="381" y="44"/>
                </a:cxn>
                <a:cxn ang="0">
                  <a:pos x="411" y="43"/>
                </a:cxn>
                <a:cxn ang="0">
                  <a:pos x="416" y="24"/>
                </a:cxn>
              </a:cxnLst>
              <a:rect l="0" t="0" r="r" b="b"/>
              <a:pathLst>
                <a:path w="416" h="173">
                  <a:moveTo>
                    <a:pt x="416" y="24"/>
                  </a:moveTo>
                  <a:lnTo>
                    <a:pt x="31" y="30"/>
                  </a:lnTo>
                  <a:lnTo>
                    <a:pt x="34" y="28"/>
                  </a:lnTo>
                  <a:lnTo>
                    <a:pt x="38" y="24"/>
                  </a:lnTo>
                  <a:lnTo>
                    <a:pt x="45" y="22"/>
                  </a:lnTo>
                  <a:lnTo>
                    <a:pt x="53" y="19"/>
                  </a:lnTo>
                  <a:lnTo>
                    <a:pt x="61" y="16"/>
                  </a:lnTo>
                  <a:lnTo>
                    <a:pt x="70" y="14"/>
                  </a:lnTo>
                  <a:lnTo>
                    <a:pt x="79" y="13"/>
                  </a:lnTo>
                  <a:lnTo>
                    <a:pt x="87" y="12"/>
                  </a:lnTo>
                  <a:lnTo>
                    <a:pt x="83" y="0"/>
                  </a:lnTo>
                  <a:lnTo>
                    <a:pt x="70" y="1"/>
                  </a:lnTo>
                  <a:lnTo>
                    <a:pt x="58" y="4"/>
                  </a:lnTo>
                  <a:lnTo>
                    <a:pt x="46" y="7"/>
                  </a:lnTo>
                  <a:lnTo>
                    <a:pt x="35" y="11"/>
                  </a:lnTo>
                  <a:lnTo>
                    <a:pt x="26" y="15"/>
                  </a:lnTo>
                  <a:lnTo>
                    <a:pt x="18" y="19"/>
                  </a:lnTo>
                  <a:lnTo>
                    <a:pt x="11" y="22"/>
                  </a:lnTo>
                  <a:lnTo>
                    <a:pt x="7" y="23"/>
                  </a:lnTo>
                  <a:lnTo>
                    <a:pt x="4" y="24"/>
                  </a:lnTo>
                  <a:lnTo>
                    <a:pt x="1" y="27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1" y="52"/>
                  </a:lnTo>
                  <a:lnTo>
                    <a:pt x="5" y="55"/>
                  </a:lnTo>
                  <a:lnTo>
                    <a:pt x="8" y="58"/>
                  </a:lnTo>
                  <a:lnTo>
                    <a:pt x="11" y="61"/>
                  </a:lnTo>
                  <a:lnTo>
                    <a:pt x="16" y="75"/>
                  </a:lnTo>
                  <a:lnTo>
                    <a:pt x="20" y="91"/>
                  </a:lnTo>
                  <a:lnTo>
                    <a:pt x="26" y="112"/>
                  </a:lnTo>
                  <a:lnTo>
                    <a:pt x="34" y="135"/>
                  </a:lnTo>
                  <a:lnTo>
                    <a:pt x="38" y="143"/>
                  </a:lnTo>
                  <a:lnTo>
                    <a:pt x="43" y="150"/>
                  </a:lnTo>
                  <a:lnTo>
                    <a:pt x="47" y="156"/>
                  </a:lnTo>
                  <a:lnTo>
                    <a:pt x="53" y="161"/>
                  </a:lnTo>
                  <a:lnTo>
                    <a:pt x="59" y="166"/>
                  </a:lnTo>
                  <a:lnTo>
                    <a:pt x="65" y="168"/>
                  </a:lnTo>
                  <a:lnTo>
                    <a:pt x="70" y="172"/>
                  </a:lnTo>
                  <a:lnTo>
                    <a:pt x="75" y="173"/>
                  </a:lnTo>
                  <a:lnTo>
                    <a:pt x="75" y="167"/>
                  </a:lnTo>
                  <a:lnTo>
                    <a:pt x="76" y="161"/>
                  </a:lnTo>
                  <a:lnTo>
                    <a:pt x="79" y="155"/>
                  </a:lnTo>
                  <a:lnTo>
                    <a:pt x="82" y="149"/>
                  </a:lnTo>
                  <a:lnTo>
                    <a:pt x="74" y="144"/>
                  </a:lnTo>
                  <a:lnTo>
                    <a:pt x="67" y="140"/>
                  </a:lnTo>
                  <a:lnTo>
                    <a:pt x="60" y="134"/>
                  </a:lnTo>
                  <a:lnTo>
                    <a:pt x="56" y="129"/>
                  </a:lnTo>
                  <a:lnTo>
                    <a:pt x="50" y="114"/>
                  </a:lnTo>
                  <a:lnTo>
                    <a:pt x="44" y="94"/>
                  </a:lnTo>
                  <a:lnTo>
                    <a:pt x="39" y="72"/>
                  </a:lnTo>
                  <a:lnTo>
                    <a:pt x="36" y="55"/>
                  </a:lnTo>
                  <a:lnTo>
                    <a:pt x="42" y="55"/>
                  </a:lnTo>
                  <a:lnTo>
                    <a:pt x="56" y="54"/>
                  </a:lnTo>
                  <a:lnTo>
                    <a:pt x="75" y="54"/>
                  </a:lnTo>
                  <a:lnTo>
                    <a:pt x="100" y="53"/>
                  </a:lnTo>
                  <a:lnTo>
                    <a:pt x="129" y="52"/>
                  </a:lnTo>
                  <a:lnTo>
                    <a:pt x="161" y="51"/>
                  </a:lnTo>
                  <a:lnTo>
                    <a:pt x="195" y="50"/>
                  </a:lnTo>
                  <a:lnTo>
                    <a:pt x="231" y="49"/>
                  </a:lnTo>
                  <a:lnTo>
                    <a:pt x="265" y="47"/>
                  </a:lnTo>
                  <a:lnTo>
                    <a:pt x="299" y="46"/>
                  </a:lnTo>
                  <a:lnTo>
                    <a:pt x="330" y="45"/>
                  </a:lnTo>
                  <a:lnTo>
                    <a:pt x="358" y="45"/>
                  </a:lnTo>
                  <a:lnTo>
                    <a:pt x="381" y="44"/>
                  </a:lnTo>
                  <a:lnTo>
                    <a:pt x="400" y="43"/>
                  </a:lnTo>
                  <a:lnTo>
                    <a:pt x="411" y="43"/>
                  </a:lnTo>
                  <a:lnTo>
                    <a:pt x="416" y="43"/>
                  </a:lnTo>
                  <a:lnTo>
                    <a:pt x="416" y="24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9" name="Freeform 72945"/>
            <p:cNvSpPr>
              <a:spLocks noChangeArrowheads="1"/>
            </p:cNvSpPr>
            <p:nvPr/>
          </p:nvSpPr>
          <p:spPr bwMode="auto">
            <a:xfrm>
              <a:off x="3472" y="2171"/>
              <a:ext cx="195" cy="7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5" y="13"/>
                </a:cxn>
                <a:cxn ang="0">
                  <a:pos x="390" y="7"/>
                </a:cxn>
                <a:cxn ang="0">
                  <a:pos x="390" y="0"/>
                </a:cxn>
                <a:cxn ang="0">
                  <a:pos x="5" y="6"/>
                </a:cxn>
                <a:cxn ang="0">
                  <a:pos x="9" y="10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5" y="13"/>
                </a:cxn>
                <a:cxn ang="0">
                  <a:pos x="2" y="8"/>
                </a:cxn>
              </a:cxnLst>
              <a:rect l="0" t="0" r="r" b="b"/>
              <a:pathLst>
                <a:path w="390" h="14">
                  <a:moveTo>
                    <a:pt x="2" y="8"/>
                  </a:moveTo>
                  <a:lnTo>
                    <a:pt x="5" y="13"/>
                  </a:lnTo>
                  <a:lnTo>
                    <a:pt x="390" y="7"/>
                  </a:lnTo>
                  <a:lnTo>
                    <a:pt x="390" y="0"/>
                  </a:lnTo>
                  <a:lnTo>
                    <a:pt x="5" y="6"/>
                  </a:lnTo>
                  <a:lnTo>
                    <a:pt x="9" y="10"/>
                  </a:lnTo>
                  <a:lnTo>
                    <a:pt x="2" y="8"/>
                  </a:lnTo>
                  <a:lnTo>
                    <a:pt x="0" y="14"/>
                  </a:lnTo>
                  <a:lnTo>
                    <a:pt x="5" y="13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0" name="Freeform 72946"/>
            <p:cNvSpPr>
              <a:spLocks noChangeArrowheads="1"/>
            </p:cNvSpPr>
            <p:nvPr/>
          </p:nvSpPr>
          <p:spPr bwMode="auto">
            <a:xfrm>
              <a:off x="3473" y="2165"/>
              <a:ext cx="32" cy="12"/>
            </a:xfrm>
            <a:custGeom>
              <a:avLst/>
              <a:gdLst/>
              <a:ahLst/>
              <a:cxnLst>
                <a:cxn ang="0">
                  <a:pos x="55" y="5"/>
                </a:cxn>
                <a:cxn ang="0">
                  <a:pos x="59" y="0"/>
                </a:cxn>
                <a:cxn ang="0">
                  <a:pos x="51" y="1"/>
                </a:cxn>
                <a:cxn ang="0">
                  <a:pos x="42" y="3"/>
                </a:cxn>
                <a:cxn ang="0">
                  <a:pos x="32" y="5"/>
                </a:cxn>
                <a:cxn ang="0">
                  <a:pos x="24" y="7"/>
                </a:cxn>
                <a:cxn ang="0">
                  <a:pos x="16" y="11"/>
                </a:cxn>
                <a:cxn ang="0">
                  <a:pos x="9" y="13"/>
                </a:cxn>
                <a:cxn ang="0">
                  <a:pos x="3" y="16"/>
                </a:cxn>
                <a:cxn ang="0">
                  <a:pos x="0" y="21"/>
                </a:cxn>
                <a:cxn ang="0">
                  <a:pos x="7" y="23"/>
                </a:cxn>
                <a:cxn ang="0">
                  <a:pos x="8" y="23"/>
                </a:cxn>
                <a:cxn ang="0">
                  <a:pos x="11" y="20"/>
                </a:cxn>
                <a:cxn ang="0">
                  <a:pos x="18" y="18"/>
                </a:cxn>
                <a:cxn ang="0">
                  <a:pos x="26" y="14"/>
                </a:cxn>
                <a:cxn ang="0">
                  <a:pos x="34" y="12"/>
                </a:cxn>
                <a:cxn ang="0">
                  <a:pos x="42" y="9"/>
                </a:cxn>
                <a:cxn ang="0">
                  <a:pos x="51" y="8"/>
                </a:cxn>
                <a:cxn ang="0">
                  <a:pos x="59" y="7"/>
                </a:cxn>
                <a:cxn ang="0">
                  <a:pos x="62" y="3"/>
                </a:cxn>
                <a:cxn ang="0">
                  <a:pos x="59" y="7"/>
                </a:cxn>
                <a:cxn ang="0">
                  <a:pos x="64" y="7"/>
                </a:cxn>
                <a:cxn ang="0">
                  <a:pos x="62" y="3"/>
                </a:cxn>
                <a:cxn ang="0">
                  <a:pos x="55" y="5"/>
                </a:cxn>
              </a:cxnLst>
              <a:rect l="0" t="0" r="r" b="b"/>
              <a:pathLst>
                <a:path w="64" h="23">
                  <a:moveTo>
                    <a:pt x="55" y="5"/>
                  </a:moveTo>
                  <a:lnTo>
                    <a:pt x="59" y="0"/>
                  </a:lnTo>
                  <a:lnTo>
                    <a:pt x="51" y="1"/>
                  </a:lnTo>
                  <a:lnTo>
                    <a:pt x="42" y="3"/>
                  </a:lnTo>
                  <a:lnTo>
                    <a:pt x="32" y="5"/>
                  </a:lnTo>
                  <a:lnTo>
                    <a:pt x="24" y="7"/>
                  </a:lnTo>
                  <a:lnTo>
                    <a:pt x="16" y="11"/>
                  </a:lnTo>
                  <a:lnTo>
                    <a:pt x="9" y="13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8" y="18"/>
                  </a:lnTo>
                  <a:lnTo>
                    <a:pt x="26" y="14"/>
                  </a:lnTo>
                  <a:lnTo>
                    <a:pt x="34" y="12"/>
                  </a:lnTo>
                  <a:lnTo>
                    <a:pt x="42" y="9"/>
                  </a:lnTo>
                  <a:lnTo>
                    <a:pt x="51" y="8"/>
                  </a:lnTo>
                  <a:lnTo>
                    <a:pt x="59" y="7"/>
                  </a:lnTo>
                  <a:lnTo>
                    <a:pt x="62" y="3"/>
                  </a:lnTo>
                  <a:lnTo>
                    <a:pt x="59" y="7"/>
                  </a:lnTo>
                  <a:lnTo>
                    <a:pt x="64" y="7"/>
                  </a:lnTo>
                  <a:lnTo>
                    <a:pt x="62" y="3"/>
                  </a:lnTo>
                  <a:lnTo>
                    <a:pt x="5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1" name="Freeform 72947"/>
            <p:cNvSpPr>
              <a:spLocks noChangeArrowheads="1"/>
            </p:cNvSpPr>
            <p:nvPr/>
          </p:nvSpPr>
          <p:spPr bwMode="auto">
            <a:xfrm>
              <a:off x="3499" y="2159"/>
              <a:ext cx="5" cy="8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0" y="5"/>
                </a:cxn>
                <a:cxn ang="0">
                  <a:pos x="3" y="17"/>
                </a:cxn>
                <a:cxn ang="0">
                  <a:pos x="10" y="15"/>
                </a:cxn>
                <a:cxn ang="0">
                  <a:pos x="7" y="3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3" y="9"/>
                </a:cxn>
              </a:cxnLst>
              <a:rect l="0" t="0" r="r" b="b"/>
              <a:pathLst>
                <a:path w="10" h="17">
                  <a:moveTo>
                    <a:pt x="3" y="9"/>
                  </a:moveTo>
                  <a:lnTo>
                    <a:pt x="0" y="5"/>
                  </a:lnTo>
                  <a:lnTo>
                    <a:pt x="3" y="17"/>
                  </a:lnTo>
                  <a:lnTo>
                    <a:pt x="10" y="15"/>
                  </a:lnTo>
                  <a:lnTo>
                    <a:pt x="7" y="3"/>
                  </a:lnTo>
                  <a:lnTo>
                    <a:pt x="3" y="0"/>
                  </a:lnTo>
                  <a:lnTo>
                    <a:pt x="7" y="3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2" name="Freeform 72948"/>
            <p:cNvSpPr>
              <a:spLocks noChangeArrowheads="1"/>
            </p:cNvSpPr>
            <p:nvPr/>
          </p:nvSpPr>
          <p:spPr bwMode="auto">
            <a:xfrm>
              <a:off x="3462" y="2159"/>
              <a:ext cx="39" cy="15"/>
            </a:xfrm>
            <a:custGeom>
              <a:avLst/>
              <a:gdLst/>
              <a:ahLst/>
              <a:cxnLst>
                <a:cxn ang="0">
                  <a:pos x="1" y="31"/>
                </a:cxn>
                <a:cxn ang="0">
                  <a:pos x="2" y="31"/>
                </a:cxn>
                <a:cxn ang="0">
                  <a:pos x="6" y="30"/>
                </a:cxn>
                <a:cxn ang="0">
                  <a:pos x="13" y="26"/>
                </a:cxn>
                <a:cxn ang="0">
                  <a:pos x="21" y="23"/>
                </a:cxn>
                <a:cxn ang="0">
                  <a:pos x="30" y="18"/>
                </a:cxn>
                <a:cxn ang="0">
                  <a:pos x="41" y="15"/>
                </a:cxn>
                <a:cxn ang="0">
                  <a:pos x="52" y="11"/>
                </a:cxn>
                <a:cxn ang="0">
                  <a:pos x="64" y="9"/>
                </a:cxn>
                <a:cxn ang="0">
                  <a:pos x="77" y="9"/>
                </a:cxn>
                <a:cxn ang="0">
                  <a:pos x="77" y="0"/>
                </a:cxn>
                <a:cxn ang="0">
                  <a:pos x="64" y="2"/>
                </a:cxn>
                <a:cxn ang="0">
                  <a:pos x="52" y="4"/>
                </a:cxn>
                <a:cxn ang="0">
                  <a:pos x="39" y="8"/>
                </a:cxn>
                <a:cxn ang="0">
                  <a:pos x="28" y="11"/>
                </a:cxn>
                <a:cxn ang="0">
                  <a:pos x="18" y="16"/>
                </a:cxn>
                <a:cxn ang="0">
                  <a:pos x="10" y="19"/>
                </a:cxn>
                <a:cxn ang="0">
                  <a:pos x="3" y="23"/>
                </a:cxn>
                <a:cxn ang="0">
                  <a:pos x="0" y="24"/>
                </a:cxn>
                <a:cxn ang="0">
                  <a:pos x="1" y="24"/>
                </a:cxn>
                <a:cxn ang="0">
                  <a:pos x="1" y="31"/>
                </a:cxn>
              </a:cxnLst>
              <a:rect l="0" t="0" r="r" b="b"/>
              <a:pathLst>
                <a:path w="77" h="31">
                  <a:moveTo>
                    <a:pt x="1" y="31"/>
                  </a:moveTo>
                  <a:lnTo>
                    <a:pt x="2" y="31"/>
                  </a:lnTo>
                  <a:lnTo>
                    <a:pt x="6" y="30"/>
                  </a:lnTo>
                  <a:lnTo>
                    <a:pt x="13" y="26"/>
                  </a:lnTo>
                  <a:lnTo>
                    <a:pt x="21" y="23"/>
                  </a:lnTo>
                  <a:lnTo>
                    <a:pt x="30" y="18"/>
                  </a:lnTo>
                  <a:lnTo>
                    <a:pt x="41" y="15"/>
                  </a:lnTo>
                  <a:lnTo>
                    <a:pt x="52" y="11"/>
                  </a:lnTo>
                  <a:lnTo>
                    <a:pt x="64" y="9"/>
                  </a:lnTo>
                  <a:lnTo>
                    <a:pt x="77" y="9"/>
                  </a:lnTo>
                  <a:lnTo>
                    <a:pt x="77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39" y="8"/>
                  </a:lnTo>
                  <a:lnTo>
                    <a:pt x="28" y="11"/>
                  </a:lnTo>
                  <a:lnTo>
                    <a:pt x="18" y="16"/>
                  </a:lnTo>
                  <a:lnTo>
                    <a:pt x="10" y="19"/>
                  </a:lnTo>
                  <a:lnTo>
                    <a:pt x="3" y="23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3" name="Freeform 72949"/>
            <p:cNvSpPr>
              <a:spLocks noChangeArrowheads="1"/>
            </p:cNvSpPr>
            <p:nvPr/>
          </p:nvSpPr>
          <p:spPr bwMode="auto">
            <a:xfrm>
              <a:off x="3457" y="2171"/>
              <a:ext cx="6" cy="6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9" y="12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8"/>
                </a:cxn>
                <a:cxn ang="0">
                  <a:pos x="11" y="7"/>
                </a:cxn>
                <a:cxn ang="0">
                  <a:pos x="11" y="0"/>
                </a:cxn>
                <a:cxn ang="0">
                  <a:pos x="5" y="1"/>
                </a:cxn>
                <a:cxn ang="0">
                  <a:pos x="2" y="4"/>
                </a:cxn>
                <a:cxn ang="0">
                  <a:pos x="1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9" y="12"/>
                </a:cxn>
              </a:cxnLst>
              <a:rect l="0" t="0" r="r" b="b"/>
              <a:pathLst>
                <a:path w="11" h="12">
                  <a:moveTo>
                    <a:pt x="9" y="12"/>
                  </a:moveTo>
                  <a:lnTo>
                    <a:pt x="9" y="12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1" y="7"/>
                  </a:lnTo>
                  <a:lnTo>
                    <a:pt x="11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4" name="Freeform 72950"/>
            <p:cNvSpPr>
              <a:spLocks noChangeArrowheads="1"/>
            </p:cNvSpPr>
            <p:nvPr/>
          </p:nvSpPr>
          <p:spPr bwMode="auto">
            <a:xfrm>
              <a:off x="3457" y="2177"/>
              <a:ext cx="4" cy="7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9" y="14"/>
                </a:cxn>
                <a:cxn ang="0">
                  <a:pos x="9" y="12"/>
                </a:cxn>
                <a:cxn ang="0">
                  <a:pos x="9" y="7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9" y="14"/>
                </a:cxn>
              </a:cxnLst>
              <a:rect l="0" t="0" r="r" b="b"/>
              <a:pathLst>
                <a:path w="9" h="14">
                  <a:moveTo>
                    <a:pt x="9" y="14"/>
                  </a:moveTo>
                  <a:lnTo>
                    <a:pt x="9" y="14"/>
                  </a:lnTo>
                  <a:lnTo>
                    <a:pt x="9" y="12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5" name="Freeform 72951"/>
            <p:cNvSpPr>
              <a:spLocks noChangeArrowheads="1"/>
            </p:cNvSpPr>
            <p:nvPr/>
          </p:nvSpPr>
          <p:spPr bwMode="auto">
            <a:xfrm>
              <a:off x="3457" y="2184"/>
              <a:ext cx="9" cy="8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5" y="9"/>
                </a:cxn>
                <a:cxn ang="0">
                  <a:pos x="11" y="6"/>
                </a:cxn>
                <a:cxn ang="0">
                  <a:pos x="9" y="5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2" y="7"/>
                </a:cxn>
                <a:cxn ang="0">
                  <a:pos x="7" y="13"/>
                </a:cxn>
                <a:cxn ang="0">
                  <a:pos x="10" y="14"/>
                </a:cxn>
                <a:cxn ang="0">
                  <a:pos x="11" y="16"/>
                </a:cxn>
                <a:cxn ang="0">
                  <a:pos x="11" y="16"/>
                </a:cxn>
                <a:cxn ang="0">
                  <a:pos x="18" y="14"/>
                </a:cxn>
              </a:cxnLst>
              <a:rect l="0" t="0" r="r" b="b"/>
              <a:pathLst>
                <a:path w="18" h="16">
                  <a:moveTo>
                    <a:pt x="18" y="14"/>
                  </a:moveTo>
                  <a:lnTo>
                    <a:pt x="18" y="14"/>
                  </a:lnTo>
                  <a:lnTo>
                    <a:pt x="15" y="9"/>
                  </a:lnTo>
                  <a:lnTo>
                    <a:pt x="11" y="6"/>
                  </a:lnTo>
                  <a:lnTo>
                    <a:pt x="9" y="5"/>
                  </a:lnTo>
                  <a:lnTo>
                    <a:pt x="9" y="0"/>
                  </a:lnTo>
                  <a:lnTo>
                    <a:pt x="0" y="0"/>
                  </a:lnTo>
                  <a:lnTo>
                    <a:pt x="2" y="7"/>
                  </a:lnTo>
                  <a:lnTo>
                    <a:pt x="7" y="13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6" name="Freeform 72952"/>
            <p:cNvSpPr>
              <a:spLocks noChangeArrowheads="1"/>
            </p:cNvSpPr>
            <p:nvPr/>
          </p:nvSpPr>
          <p:spPr bwMode="auto">
            <a:xfrm>
              <a:off x="3463" y="2191"/>
              <a:ext cx="15" cy="38"/>
            </a:xfrm>
            <a:custGeom>
              <a:avLst/>
              <a:gdLst/>
              <a:ahLst/>
              <a:cxnLst>
                <a:cxn ang="0">
                  <a:pos x="30" y="74"/>
                </a:cxn>
                <a:cxn ang="0">
                  <a:pos x="30" y="74"/>
                </a:cxn>
                <a:cxn ang="0">
                  <a:pos x="22" y="51"/>
                </a:cxn>
                <a:cxn ang="0">
                  <a:pos x="16" y="31"/>
                </a:cxn>
                <a:cxn ang="0">
                  <a:pos x="13" y="14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6" y="16"/>
                </a:cxn>
                <a:cxn ang="0">
                  <a:pos x="9" y="31"/>
                </a:cxn>
                <a:cxn ang="0">
                  <a:pos x="15" y="53"/>
                </a:cxn>
                <a:cxn ang="0">
                  <a:pos x="23" y="76"/>
                </a:cxn>
                <a:cxn ang="0">
                  <a:pos x="23" y="76"/>
                </a:cxn>
                <a:cxn ang="0">
                  <a:pos x="30" y="74"/>
                </a:cxn>
              </a:cxnLst>
              <a:rect l="0" t="0" r="r" b="b"/>
              <a:pathLst>
                <a:path w="30" h="76">
                  <a:moveTo>
                    <a:pt x="30" y="74"/>
                  </a:moveTo>
                  <a:lnTo>
                    <a:pt x="30" y="74"/>
                  </a:lnTo>
                  <a:lnTo>
                    <a:pt x="22" y="51"/>
                  </a:lnTo>
                  <a:lnTo>
                    <a:pt x="16" y="31"/>
                  </a:lnTo>
                  <a:lnTo>
                    <a:pt x="13" y="14"/>
                  </a:lnTo>
                  <a:lnTo>
                    <a:pt x="7" y="0"/>
                  </a:lnTo>
                  <a:lnTo>
                    <a:pt x="0" y="2"/>
                  </a:lnTo>
                  <a:lnTo>
                    <a:pt x="6" y="16"/>
                  </a:lnTo>
                  <a:lnTo>
                    <a:pt x="9" y="31"/>
                  </a:lnTo>
                  <a:lnTo>
                    <a:pt x="15" y="53"/>
                  </a:lnTo>
                  <a:lnTo>
                    <a:pt x="23" y="76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7" name="Freeform 72953"/>
            <p:cNvSpPr>
              <a:spLocks noChangeArrowheads="1"/>
            </p:cNvSpPr>
            <p:nvPr/>
          </p:nvSpPr>
          <p:spPr bwMode="auto">
            <a:xfrm>
              <a:off x="3474" y="2228"/>
              <a:ext cx="25" cy="22"/>
            </a:xfrm>
            <a:custGeom>
              <a:avLst/>
              <a:gdLst/>
              <a:ahLst/>
              <a:cxnLst>
                <a:cxn ang="0">
                  <a:pos x="40" y="39"/>
                </a:cxn>
                <a:cxn ang="0">
                  <a:pos x="46" y="36"/>
                </a:cxn>
                <a:cxn ang="0">
                  <a:pos x="42" y="34"/>
                </a:cxn>
                <a:cxn ang="0">
                  <a:pos x="36" y="31"/>
                </a:cxn>
                <a:cxn ang="0">
                  <a:pos x="31" y="29"/>
                </a:cxn>
                <a:cxn ang="0">
                  <a:pos x="26" y="25"/>
                </a:cxn>
                <a:cxn ang="0">
                  <a:pos x="20" y="19"/>
                </a:cxn>
                <a:cxn ang="0">
                  <a:pos x="16" y="14"/>
                </a:cxn>
                <a:cxn ang="0">
                  <a:pos x="12" y="7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5" y="11"/>
                </a:cxn>
                <a:cxn ang="0">
                  <a:pos x="9" y="18"/>
                </a:cxn>
                <a:cxn ang="0">
                  <a:pos x="15" y="24"/>
                </a:cxn>
                <a:cxn ang="0">
                  <a:pos x="21" y="30"/>
                </a:cxn>
                <a:cxn ang="0">
                  <a:pos x="27" y="36"/>
                </a:cxn>
                <a:cxn ang="0">
                  <a:pos x="34" y="38"/>
                </a:cxn>
                <a:cxn ang="0">
                  <a:pos x="39" y="41"/>
                </a:cxn>
                <a:cxn ang="0">
                  <a:pos x="44" y="42"/>
                </a:cxn>
                <a:cxn ang="0">
                  <a:pos x="50" y="39"/>
                </a:cxn>
                <a:cxn ang="0">
                  <a:pos x="44" y="42"/>
                </a:cxn>
                <a:cxn ang="0">
                  <a:pos x="50" y="45"/>
                </a:cxn>
                <a:cxn ang="0">
                  <a:pos x="50" y="39"/>
                </a:cxn>
                <a:cxn ang="0">
                  <a:pos x="40" y="39"/>
                </a:cxn>
              </a:cxnLst>
              <a:rect l="0" t="0" r="r" b="b"/>
              <a:pathLst>
                <a:path w="50" h="45">
                  <a:moveTo>
                    <a:pt x="40" y="39"/>
                  </a:moveTo>
                  <a:lnTo>
                    <a:pt x="46" y="36"/>
                  </a:lnTo>
                  <a:lnTo>
                    <a:pt x="42" y="34"/>
                  </a:lnTo>
                  <a:lnTo>
                    <a:pt x="36" y="31"/>
                  </a:lnTo>
                  <a:lnTo>
                    <a:pt x="31" y="29"/>
                  </a:lnTo>
                  <a:lnTo>
                    <a:pt x="26" y="25"/>
                  </a:lnTo>
                  <a:lnTo>
                    <a:pt x="20" y="19"/>
                  </a:lnTo>
                  <a:lnTo>
                    <a:pt x="16" y="14"/>
                  </a:lnTo>
                  <a:lnTo>
                    <a:pt x="12" y="7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1"/>
                  </a:lnTo>
                  <a:lnTo>
                    <a:pt x="9" y="18"/>
                  </a:lnTo>
                  <a:lnTo>
                    <a:pt x="15" y="24"/>
                  </a:lnTo>
                  <a:lnTo>
                    <a:pt x="21" y="30"/>
                  </a:lnTo>
                  <a:lnTo>
                    <a:pt x="27" y="36"/>
                  </a:lnTo>
                  <a:lnTo>
                    <a:pt x="34" y="38"/>
                  </a:lnTo>
                  <a:lnTo>
                    <a:pt x="39" y="41"/>
                  </a:lnTo>
                  <a:lnTo>
                    <a:pt x="44" y="42"/>
                  </a:lnTo>
                  <a:lnTo>
                    <a:pt x="50" y="39"/>
                  </a:lnTo>
                  <a:lnTo>
                    <a:pt x="44" y="42"/>
                  </a:lnTo>
                  <a:lnTo>
                    <a:pt x="50" y="45"/>
                  </a:lnTo>
                  <a:lnTo>
                    <a:pt x="50" y="39"/>
                  </a:lnTo>
                  <a:lnTo>
                    <a:pt x="4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8" name="Freeform 72954"/>
            <p:cNvSpPr>
              <a:spLocks noChangeArrowheads="1"/>
            </p:cNvSpPr>
            <p:nvPr/>
          </p:nvSpPr>
          <p:spPr bwMode="auto">
            <a:xfrm>
              <a:off x="3494" y="2234"/>
              <a:ext cx="9" cy="14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9" y="2"/>
                </a:cxn>
                <a:cxn ang="0">
                  <a:pos x="5" y="8"/>
                </a:cxn>
                <a:cxn ang="0">
                  <a:pos x="3" y="15"/>
                </a:cxn>
                <a:cxn ang="0">
                  <a:pos x="2" y="22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9" y="22"/>
                </a:cxn>
                <a:cxn ang="0">
                  <a:pos x="10" y="18"/>
                </a:cxn>
                <a:cxn ang="0">
                  <a:pos x="12" y="11"/>
                </a:cxn>
                <a:cxn ang="0">
                  <a:pos x="15" y="6"/>
                </a:cxn>
                <a:cxn ang="0">
                  <a:pos x="13" y="0"/>
                </a:cxn>
                <a:cxn ang="0">
                  <a:pos x="15" y="6"/>
                </a:cxn>
                <a:cxn ang="0">
                  <a:pos x="19" y="3"/>
                </a:cxn>
                <a:cxn ang="0">
                  <a:pos x="13" y="0"/>
                </a:cxn>
                <a:cxn ang="0">
                  <a:pos x="11" y="7"/>
                </a:cxn>
              </a:cxnLst>
              <a:rect l="0" t="0" r="r" b="b"/>
              <a:pathLst>
                <a:path w="19" h="28">
                  <a:moveTo>
                    <a:pt x="11" y="7"/>
                  </a:moveTo>
                  <a:lnTo>
                    <a:pt x="9" y="2"/>
                  </a:lnTo>
                  <a:lnTo>
                    <a:pt x="5" y="8"/>
                  </a:lnTo>
                  <a:lnTo>
                    <a:pt x="3" y="15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10" y="28"/>
                  </a:lnTo>
                  <a:lnTo>
                    <a:pt x="9" y="22"/>
                  </a:lnTo>
                  <a:lnTo>
                    <a:pt x="10" y="18"/>
                  </a:lnTo>
                  <a:lnTo>
                    <a:pt x="12" y="11"/>
                  </a:lnTo>
                  <a:lnTo>
                    <a:pt x="15" y="6"/>
                  </a:lnTo>
                  <a:lnTo>
                    <a:pt x="13" y="0"/>
                  </a:lnTo>
                  <a:lnTo>
                    <a:pt x="15" y="6"/>
                  </a:lnTo>
                  <a:lnTo>
                    <a:pt x="19" y="3"/>
                  </a:lnTo>
                  <a:lnTo>
                    <a:pt x="13" y="0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9" name="Freeform 72955"/>
            <p:cNvSpPr>
              <a:spLocks noChangeArrowheads="1"/>
            </p:cNvSpPr>
            <p:nvPr/>
          </p:nvSpPr>
          <p:spPr bwMode="auto">
            <a:xfrm>
              <a:off x="3485" y="2224"/>
              <a:ext cx="1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6" y="9"/>
                </a:cxn>
                <a:cxn ang="0">
                  <a:pos x="13" y="16"/>
                </a:cxn>
                <a:cxn ang="0">
                  <a:pos x="20" y="21"/>
                </a:cxn>
                <a:cxn ang="0">
                  <a:pos x="29" y="25"/>
                </a:cxn>
                <a:cxn ang="0">
                  <a:pos x="31" y="18"/>
                </a:cxn>
                <a:cxn ang="0">
                  <a:pos x="24" y="14"/>
                </a:cxn>
                <a:cxn ang="0">
                  <a:pos x="17" y="9"/>
                </a:cxn>
                <a:cxn ang="0">
                  <a:pos x="10" y="5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5"/>
                </a:cxn>
              </a:cxnLst>
              <a:rect l="0" t="0" r="r" b="b"/>
              <a:pathLst>
                <a:path w="31" h="25">
                  <a:moveTo>
                    <a:pt x="0" y="5"/>
                  </a:moveTo>
                  <a:lnTo>
                    <a:pt x="0" y="5"/>
                  </a:lnTo>
                  <a:lnTo>
                    <a:pt x="6" y="9"/>
                  </a:lnTo>
                  <a:lnTo>
                    <a:pt x="13" y="16"/>
                  </a:lnTo>
                  <a:lnTo>
                    <a:pt x="20" y="21"/>
                  </a:lnTo>
                  <a:lnTo>
                    <a:pt x="29" y="25"/>
                  </a:lnTo>
                  <a:lnTo>
                    <a:pt x="31" y="18"/>
                  </a:lnTo>
                  <a:lnTo>
                    <a:pt x="24" y="14"/>
                  </a:lnTo>
                  <a:lnTo>
                    <a:pt x="17" y="9"/>
                  </a:lnTo>
                  <a:lnTo>
                    <a:pt x="10" y="5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0" name="Freeform 72956"/>
            <p:cNvSpPr>
              <a:spLocks noChangeArrowheads="1"/>
            </p:cNvSpPr>
            <p:nvPr/>
          </p:nvSpPr>
          <p:spPr bwMode="auto">
            <a:xfrm>
              <a:off x="3475" y="2187"/>
              <a:ext cx="13" cy="4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3"/>
                </a:cxn>
                <a:cxn ang="0">
                  <a:pos x="5" y="20"/>
                </a:cxn>
                <a:cxn ang="0">
                  <a:pos x="10" y="42"/>
                </a:cxn>
                <a:cxn ang="0">
                  <a:pos x="15" y="63"/>
                </a:cxn>
                <a:cxn ang="0">
                  <a:pos x="21" y="80"/>
                </a:cxn>
                <a:cxn ang="0">
                  <a:pos x="28" y="75"/>
                </a:cxn>
                <a:cxn ang="0">
                  <a:pos x="22" y="61"/>
                </a:cxn>
                <a:cxn ang="0">
                  <a:pos x="16" y="42"/>
                </a:cxn>
                <a:cxn ang="0">
                  <a:pos x="12" y="20"/>
                </a:cxn>
                <a:cxn ang="0">
                  <a:pos x="8" y="3"/>
                </a:cxn>
                <a:cxn ang="0">
                  <a:pos x="5" y="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5" y="0"/>
                </a:cxn>
              </a:cxnLst>
              <a:rect l="0" t="0" r="r" b="b"/>
              <a:pathLst>
                <a:path w="28" h="80">
                  <a:moveTo>
                    <a:pt x="5" y="0"/>
                  </a:moveTo>
                  <a:lnTo>
                    <a:pt x="1" y="3"/>
                  </a:lnTo>
                  <a:lnTo>
                    <a:pt x="5" y="20"/>
                  </a:lnTo>
                  <a:lnTo>
                    <a:pt x="10" y="42"/>
                  </a:lnTo>
                  <a:lnTo>
                    <a:pt x="15" y="63"/>
                  </a:lnTo>
                  <a:lnTo>
                    <a:pt x="21" y="80"/>
                  </a:lnTo>
                  <a:lnTo>
                    <a:pt x="28" y="75"/>
                  </a:lnTo>
                  <a:lnTo>
                    <a:pt x="22" y="61"/>
                  </a:lnTo>
                  <a:lnTo>
                    <a:pt x="16" y="42"/>
                  </a:lnTo>
                  <a:lnTo>
                    <a:pt x="12" y="20"/>
                  </a:lnTo>
                  <a:lnTo>
                    <a:pt x="8" y="3"/>
                  </a:lnTo>
                  <a:lnTo>
                    <a:pt x="5" y="7"/>
                  </a:lnTo>
                  <a:lnTo>
                    <a:pt x="5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1" name="Freeform 72957"/>
            <p:cNvSpPr>
              <a:spLocks noChangeArrowheads="1"/>
            </p:cNvSpPr>
            <p:nvPr/>
          </p:nvSpPr>
          <p:spPr bwMode="auto">
            <a:xfrm>
              <a:off x="3477" y="2180"/>
              <a:ext cx="192" cy="11"/>
            </a:xfrm>
            <a:custGeom>
              <a:avLst/>
              <a:gdLst/>
              <a:ahLst/>
              <a:cxnLst>
                <a:cxn ang="0">
                  <a:pos x="375" y="5"/>
                </a:cxn>
                <a:cxn ang="0">
                  <a:pos x="380" y="1"/>
                </a:cxn>
                <a:cxn ang="0">
                  <a:pos x="375" y="0"/>
                </a:cxn>
                <a:cxn ang="0">
                  <a:pos x="364" y="0"/>
                </a:cxn>
                <a:cxn ang="0">
                  <a:pos x="345" y="3"/>
                </a:cxn>
                <a:cxn ang="0">
                  <a:pos x="322" y="3"/>
                </a:cxn>
                <a:cxn ang="0">
                  <a:pos x="294" y="3"/>
                </a:cxn>
                <a:cxn ang="0">
                  <a:pos x="263" y="5"/>
                </a:cxn>
                <a:cxn ang="0">
                  <a:pos x="229" y="6"/>
                </a:cxn>
                <a:cxn ang="0">
                  <a:pos x="195" y="7"/>
                </a:cxn>
                <a:cxn ang="0">
                  <a:pos x="159" y="8"/>
                </a:cxn>
                <a:cxn ang="0">
                  <a:pos x="125" y="9"/>
                </a:cxn>
                <a:cxn ang="0">
                  <a:pos x="93" y="11"/>
                </a:cxn>
                <a:cxn ang="0">
                  <a:pos x="64" y="12"/>
                </a:cxn>
                <a:cxn ang="0">
                  <a:pos x="39" y="12"/>
                </a:cxn>
                <a:cxn ang="0">
                  <a:pos x="20" y="12"/>
                </a:cxn>
                <a:cxn ang="0">
                  <a:pos x="6" y="13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6" y="22"/>
                </a:cxn>
                <a:cxn ang="0">
                  <a:pos x="20" y="21"/>
                </a:cxn>
                <a:cxn ang="0">
                  <a:pos x="39" y="21"/>
                </a:cxn>
                <a:cxn ang="0">
                  <a:pos x="64" y="19"/>
                </a:cxn>
                <a:cxn ang="0">
                  <a:pos x="93" y="17"/>
                </a:cxn>
                <a:cxn ang="0">
                  <a:pos x="125" y="16"/>
                </a:cxn>
                <a:cxn ang="0">
                  <a:pos x="159" y="15"/>
                </a:cxn>
                <a:cxn ang="0">
                  <a:pos x="195" y="14"/>
                </a:cxn>
                <a:cxn ang="0">
                  <a:pos x="229" y="13"/>
                </a:cxn>
                <a:cxn ang="0">
                  <a:pos x="263" y="12"/>
                </a:cxn>
                <a:cxn ang="0">
                  <a:pos x="294" y="12"/>
                </a:cxn>
                <a:cxn ang="0">
                  <a:pos x="322" y="12"/>
                </a:cxn>
                <a:cxn ang="0">
                  <a:pos x="345" y="9"/>
                </a:cxn>
                <a:cxn ang="0">
                  <a:pos x="364" y="9"/>
                </a:cxn>
                <a:cxn ang="0">
                  <a:pos x="375" y="9"/>
                </a:cxn>
                <a:cxn ang="0">
                  <a:pos x="380" y="8"/>
                </a:cxn>
                <a:cxn ang="0">
                  <a:pos x="385" y="5"/>
                </a:cxn>
                <a:cxn ang="0">
                  <a:pos x="380" y="8"/>
                </a:cxn>
                <a:cxn ang="0">
                  <a:pos x="385" y="8"/>
                </a:cxn>
                <a:cxn ang="0">
                  <a:pos x="385" y="5"/>
                </a:cxn>
                <a:cxn ang="0">
                  <a:pos x="375" y="5"/>
                </a:cxn>
              </a:cxnLst>
              <a:rect l="0" t="0" r="r" b="b"/>
              <a:pathLst>
                <a:path w="385" h="22">
                  <a:moveTo>
                    <a:pt x="375" y="5"/>
                  </a:moveTo>
                  <a:lnTo>
                    <a:pt x="380" y="1"/>
                  </a:lnTo>
                  <a:lnTo>
                    <a:pt x="375" y="0"/>
                  </a:lnTo>
                  <a:lnTo>
                    <a:pt x="364" y="0"/>
                  </a:lnTo>
                  <a:lnTo>
                    <a:pt x="345" y="3"/>
                  </a:lnTo>
                  <a:lnTo>
                    <a:pt x="322" y="3"/>
                  </a:lnTo>
                  <a:lnTo>
                    <a:pt x="294" y="3"/>
                  </a:lnTo>
                  <a:lnTo>
                    <a:pt x="263" y="5"/>
                  </a:lnTo>
                  <a:lnTo>
                    <a:pt x="229" y="6"/>
                  </a:lnTo>
                  <a:lnTo>
                    <a:pt x="195" y="7"/>
                  </a:lnTo>
                  <a:lnTo>
                    <a:pt x="159" y="8"/>
                  </a:lnTo>
                  <a:lnTo>
                    <a:pt x="125" y="9"/>
                  </a:lnTo>
                  <a:lnTo>
                    <a:pt x="93" y="11"/>
                  </a:lnTo>
                  <a:lnTo>
                    <a:pt x="64" y="12"/>
                  </a:lnTo>
                  <a:lnTo>
                    <a:pt x="39" y="12"/>
                  </a:lnTo>
                  <a:lnTo>
                    <a:pt x="20" y="12"/>
                  </a:lnTo>
                  <a:lnTo>
                    <a:pt x="6" y="13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6" y="22"/>
                  </a:lnTo>
                  <a:lnTo>
                    <a:pt x="20" y="21"/>
                  </a:lnTo>
                  <a:lnTo>
                    <a:pt x="39" y="21"/>
                  </a:lnTo>
                  <a:lnTo>
                    <a:pt x="64" y="19"/>
                  </a:lnTo>
                  <a:lnTo>
                    <a:pt x="93" y="17"/>
                  </a:lnTo>
                  <a:lnTo>
                    <a:pt x="125" y="16"/>
                  </a:lnTo>
                  <a:lnTo>
                    <a:pt x="159" y="15"/>
                  </a:lnTo>
                  <a:lnTo>
                    <a:pt x="195" y="14"/>
                  </a:lnTo>
                  <a:lnTo>
                    <a:pt x="229" y="13"/>
                  </a:lnTo>
                  <a:lnTo>
                    <a:pt x="263" y="12"/>
                  </a:lnTo>
                  <a:lnTo>
                    <a:pt x="294" y="12"/>
                  </a:lnTo>
                  <a:lnTo>
                    <a:pt x="322" y="12"/>
                  </a:lnTo>
                  <a:lnTo>
                    <a:pt x="345" y="9"/>
                  </a:lnTo>
                  <a:lnTo>
                    <a:pt x="364" y="9"/>
                  </a:lnTo>
                  <a:lnTo>
                    <a:pt x="375" y="9"/>
                  </a:lnTo>
                  <a:lnTo>
                    <a:pt x="380" y="8"/>
                  </a:lnTo>
                  <a:lnTo>
                    <a:pt x="385" y="5"/>
                  </a:lnTo>
                  <a:lnTo>
                    <a:pt x="380" y="8"/>
                  </a:lnTo>
                  <a:lnTo>
                    <a:pt x="385" y="8"/>
                  </a:lnTo>
                  <a:lnTo>
                    <a:pt x="385" y="5"/>
                  </a:lnTo>
                  <a:lnTo>
                    <a:pt x="37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2" name="Freeform 72958"/>
            <p:cNvSpPr>
              <a:spLocks noChangeArrowheads="1"/>
            </p:cNvSpPr>
            <p:nvPr/>
          </p:nvSpPr>
          <p:spPr bwMode="auto">
            <a:xfrm>
              <a:off x="3665" y="2171"/>
              <a:ext cx="4" cy="11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0" y="4"/>
                </a:cxn>
                <a:cxn ang="0">
                  <a:pos x="0" y="23"/>
                </a:cxn>
                <a:cxn ang="0">
                  <a:pos x="10" y="23"/>
                </a:cxn>
                <a:cxn ang="0">
                  <a:pos x="10" y="4"/>
                </a:cxn>
                <a:cxn ang="0">
                  <a:pos x="5" y="1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5" y="8"/>
                </a:cxn>
              </a:cxnLst>
              <a:rect l="0" t="0" r="r" b="b"/>
              <a:pathLst>
                <a:path w="10" h="23">
                  <a:moveTo>
                    <a:pt x="5" y="8"/>
                  </a:moveTo>
                  <a:lnTo>
                    <a:pt x="0" y="4"/>
                  </a:lnTo>
                  <a:lnTo>
                    <a:pt x="0" y="23"/>
                  </a:lnTo>
                  <a:lnTo>
                    <a:pt x="10" y="23"/>
                  </a:lnTo>
                  <a:lnTo>
                    <a:pt x="10" y="4"/>
                  </a:lnTo>
                  <a:lnTo>
                    <a:pt x="5" y="1"/>
                  </a:lnTo>
                  <a:lnTo>
                    <a:pt x="10" y="4"/>
                  </a:lnTo>
                  <a:lnTo>
                    <a:pt x="8" y="0"/>
                  </a:lnTo>
                  <a:lnTo>
                    <a:pt x="5" y="1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3" name="Freeform 72959"/>
            <p:cNvSpPr>
              <a:spLocks noChangeArrowheads="1"/>
            </p:cNvSpPr>
            <p:nvPr/>
          </p:nvSpPr>
          <p:spPr bwMode="auto">
            <a:xfrm>
              <a:off x="3471" y="2191"/>
              <a:ext cx="20" cy="45"/>
            </a:xfrm>
            <a:custGeom>
              <a:avLst/>
              <a:gdLst/>
              <a:ahLst/>
              <a:cxnLst>
                <a:cxn ang="0">
                  <a:pos x="37" y="89"/>
                </a:cxn>
                <a:cxn ang="0">
                  <a:pos x="28" y="80"/>
                </a:cxn>
                <a:cxn ang="0">
                  <a:pos x="20" y="69"/>
                </a:cxn>
                <a:cxn ang="0">
                  <a:pos x="14" y="59"/>
                </a:cxn>
                <a:cxn ang="0">
                  <a:pos x="10" y="48"/>
                </a:cxn>
                <a:cxn ang="0">
                  <a:pos x="6" y="37"/>
                </a:cxn>
                <a:cxn ang="0">
                  <a:pos x="3" y="28"/>
                </a:cxn>
                <a:cxn ang="0">
                  <a:pos x="2" y="1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7" y="20"/>
                </a:cxn>
                <a:cxn ang="0">
                  <a:pos x="11" y="32"/>
                </a:cxn>
                <a:cxn ang="0">
                  <a:pos x="14" y="45"/>
                </a:cxn>
                <a:cxn ang="0">
                  <a:pos x="19" y="55"/>
                </a:cxn>
                <a:cxn ang="0">
                  <a:pos x="23" y="65"/>
                </a:cxn>
                <a:cxn ang="0">
                  <a:pos x="29" y="73"/>
                </a:cxn>
                <a:cxn ang="0">
                  <a:pos x="35" y="81"/>
                </a:cxn>
                <a:cxn ang="0">
                  <a:pos x="41" y="87"/>
                </a:cxn>
                <a:cxn ang="0">
                  <a:pos x="41" y="88"/>
                </a:cxn>
                <a:cxn ang="0">
                  <a:pos x="41" y="89"/>
                </a:cxn>
                <a:cxn ang="0">
                  <a:pos x="40" y="90"/>
                </a:cxn>
                <a:cxn ang="0">
                  <a:pos x="37" y="89"/>
                </a:cxn>
              </a:cxnLst>
              <a:rect l="0" t="0" r="r" b="b"/>
              <a:pathLst>
                <a:path w="41" h="90">
                  <a:moveTo>
                    <a:pt x="37" y="89"/>
                  </a:moveTo>
                  <a:lnTo>
                    <a:pt x="28" y="80"/>
                  </a:lnTo>
                  <a:lnTo>
                    <a:pt x="20" y="69"/>
                  </a:lnTo>
                  <a:lnTo>
                    <a:pt x="14" y="59"/>
                  </a:lnTo>
                  <a:lnTo>
                    <a:pt x="10" y="48"/>
                  </a:lnTo>
                  <a:lnTo>
                    <a:pt x="6" y="37"/>
                  </a:lnTo>
                  <a:lnTo>
                    <a:pt x="3" y="28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5" y="1"/>
                  </a:lnTo>
                  <a:lnTo>
                    <a:pt x="6" y="5"/>
                  </a:lnTo>
                  <a:lnTo>
                    <a:pt x="7" y="20"/>
                  </a:lnTo>
                  <a:lnTo>
                    <a:pt x="11" y="32"/>
                  </a:lnTo>
                  <a:lnTo>
                    <a:pt x="14" y="45"/>
                  </a:lnTo>
                  <a:lnTo>
                    <a:pt x="19" y="55"/>
                  </a:lnTo>
                  <a:lnTo>
                    <a:pt x="23" y="65"/>
                  </a:lnTo>
                  <a:lnTo>
                    <a:pt x="29" y="73"/>
                  </a:lnTo>
                  <a:lnTo>
                    <a:pt x="35" y="81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0" y="90"/>
                  </a:lnTo>
                  <a:lnTo>
                    <a:pt x="37" y="89"/>
                  </a:lnTo>
                  <a:close/>
                </a:path>
              </a:pathLst>
            </a:custGeom>
            <a:solidFill>
              <a:srgbClr val="842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4" name="Freeform 72960"/>
            <p:cNvSpPr>
              <a:spLocks noChangeArrowheads="1"/>
            </p:cNvSpPr>
            <p:nvPr/>
          </p:nvSpPr>
          <p:spPr bwMode="auto">
            <a:xfrm>
              <a:off x="3463" y="2175"/>
              <a:ext cx="204" cy="9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408" y="6"/>
                </a:cxn>
                <a:cxn ang="0">
                  <a:pos x="408" y="0"/>
                </a:cxn>
              </a:cxnLst>
              <a:rect l="0" t="0" r="r" b="b"/>
              <a:pathLst>
                <a:path w="408" h="17">
                  <a:moveTo>
                    <a:pt x="408" y="0"/>
                  </a:moveTo>
                  <a:lnTo>
                    <a:pt x="0" y="9"/>
                  </a:lnTo>
                  <a:lnTo>
                    <a:pt x="0" y="17"/>
                  </a:lnTo>
                  <a:lnTo>
                    <a:pt x="408" y="6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842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5" name="Freeform 72961"/>
            <p:cNvSpPr>
              <a:spLocks noChangeArrowheads="1"/>
            </p:cNvSpPr>
            <p:nvPr/>
          </p:nvSpPr>
          <p:spPr bwMode="auto">
            <a:xfrm>
              <a:off x="3309" y="2678"/>
              <a:ext cx="169" cy="165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19" y="316"/>
                </a:cxn>
                <a:cxn ang="0">
                  <a:pos x="42" y="303"/>
                </a:cxn>
                <a:cxn ang="0">
                  <a:pos x="65" y="286"/>
                </a:cxn>
                <a:cxn ang="0">
                  <a:pos x="91" y="269"/>
                </a:cxn>
                <a:cxn ang="0">
                  <a:pos x="117" y="251"/>
                </a:cxn>
                <a:cxn ang="0">
                  <a:pos x="144" y="231"/>
                </a:cxn>
                <a:cxn ang="0">
                  <a:pos x="170" y="212"/>
                </a:cxn>
                <a:cxn ang="0">
                  <a:pos x="195" y="191"/>
                </a:cxn>
                <a:cxn ang="0">
                  <a:pos x="221" y="170"/>
                </a:cxn>
                <a:cxn ang="0">
                  <a:pos x="245" y="149"/>
                </a:cxn>
                <a:cxn ang="0">
                  <a:pos x="267" y="130"/>
                </a:cxn>
                <a:cxn ang="0">
                  <a:pos x="288" y="110"/>
                </a:cxn>
                <a:cxn ang="0">
                  <a:pos x="305" y="91"/>
                </a:cxn>
                <a:cxn ang="0">
                  <a:pos x="320" y="73"/>
                </a:cxn>
                <a:cxn ang="0">
                  <a:pos x="331" y="56"/>
                </a:cxn>
                <a:cxn ang="0">
                  <a:pos x="338" y="41"/>
                </a:cxn>
                <a:cxn ang="0">
                  <a:pos x="332" y="46"/>
                </a:cxn>
                <a:cxn ang="0">
                  <a:pos x="327" y="50"/>
                </a:cxn>
                <a:cxn ang="0">
                  <a:pos x="322" y="55"/>
                </a:cxn>
                <a:cxn ang="0">
                  <a:pos x="316" y="58"/>
                </a:cxn>
                <a:cxn ang="0">
                  <a:pos x="312" y="62"/>
                </a:cxn>
                <a:cxn ang="0">
                  <a:pos x="306" y="64"/>
                </a:cxn>
                <a:cxn ang="0">
                  <a:pos x="301" y="68"/>
                </a:cxn>
                <a:cxn ang="0">
                  <a:pos x="297" y="70"/>
                </a:cxn>
                <a:cxn ang="0">
                  <a:pos x="313" y="42"/>
                </a:cxn>
                <a:cxn ang="0">
                  <a:pos x="321" y="20"/>
                </a:cxn>
                <a:cxn ang="0">
                  <a:pos x="322" y="7"/>
                </a:cxn>
                <a:cxn ang="0">
                  <a:pos x="319" y="2"/>
                </a:cxn>
                <a:cxn ang="0">
                  <a:pos x="313" y="3"/>
                </a:cxn>
                <a:cxn ang="0">
                  <a:pos x="307" y="7"/>
                </a:cxn>
                <a:cxn ang="0">
                  <a:pos x="301" y="10"/>
                </a:cxn>
                <a:cxn ang="0">
                  <a:pos x="293" y="15"/>
                </a:cxn>
                <a:cxn ang="0">
                  <a:pos x="284" y="20"/>
                </a:cxn>
                <a:cxn ang="0">
                  <a:pos x="270" y="24"/>
                </a:cxn>
                <a:cxn ang="0">
                  <a:pos x="252" y="27"/>
                </a:cxn>
                <a:cxn ang="0">
                  <a:pos x="229" y="28"/>
                </a:cxn>
                <a:cxn ang="0">
                  <a:pos x="217" y="28"/>
                </a:cxn>
                <a:cxn ang="0">
                  <a:pos x="208" y="27"/>
                </a:cxn>
                <a:cxn ang="0">
                  <a:pos x="199" y="25"/>
                </a:cxn>
                <a:cxn ang="0">
                  <a:pos x="191" y="21"/>
                </a:cxn>
                <a:cxn ang="0">
                  <a:pos x="183" y="18"/>
                </a:cxn>
                <a:cxn ang="0">
                  <a:pos x="177" y="12"/>
                </a:cxn>
                <a:cxn ang="0">
                  <a:pos x="171" y="7"/>
                </a:cxn>
                <a:cxn ang="0">
                  <a:pos x="167" y="0"/>
                </a:cxn>
                <a:cxn ang="0">
                  <a:pos x="155" y="16"/>
                </a:cxn>
                <a:cxn ang="0">
                  <a:pos x="144" y="35"/>
                </a:cxn>
                <a:cxn ang="0">
                  <a:pos x="134" y="58"/>
                </a:cxn>
                <a:cxn ang="0">
                  <a:pos x="126" y="83"/>
                </a:cxn>
                <a:cxn ang="0">
                  <a:pos x="118" y="109"/>
                </a:cxn>
                <a:cxn ang="0">
                  <a:pos x="110" y="134"/>
                </a:cxn>
                <a:cxn ang="0">
                  <a:pos x="101" y="159"/>
                </a:cxn>
                <a:cxn ang="0">
                  <a:pos x="92" y="180"/>
                </a:cxn>
                <a:cxn ang="0">
                  <a:pos x="80" y="202"/>
                </a:cxn>
                <a:cxn ang="0">
                  <a:pos x="66" y="224"/>
                </a:cxn>
                <a:cxn ang="0">
                  <a:pos x="51" y="248"/>
                </a:cxn>
                <a:cxn ang="0">
                  <a:pos x="38" y="270"/>
                </a:cxn>
                <a:cxn ang="0">
                  <a:pos x="24" y="291"/>
                </a:cxn>
                <a:cxn ang="0">
                  <a:pos x="12" y="308"/>
                </a:cxn>
                <a:cxn ang="0">
                  <a:pos x="4" y="321"/>
                </a:cxn>
                <a:cxn ang="0">
                  <a:pos x="0" y="329"/>
                </a:cxn>
              </a:cxnLst>
              <a:rect l="0" t="0" r="r" b="b"/>
              <a:pathLst>
                <a:path w="338" h="329">
                  <a:moveTo>
                    <a:pt x="0" y="329"/>
                  </a:moveTo>
                  <a:lnTo>
                    <a:pt x="19" y="316"/>
                  </a:lnTo>
                  <a:lnTo>
                    <a:pt x="42" y="303"/>
                  </a:lnTo>
                  <a:lnTo>
                    <a:pt x="65" y="286"/>
                  </a:lnTo>
                  <a:lnTo>
                    <a:pt x="91" y="269"/>
                  </a:lnTo>
                  <a:lnTo>
                    <a:pt x="117" y="251"/>
                  </a:lnTo>
                  <a:lnTo>
                    <a:pt x="144" y="231"/>
                  </a:lnTo>
                  <a:lnTo>
                    <a:pt x="170" y="212"/>
                  </a:lnTo>
                  <a:lnTo>
                    <a:pt x="195" y="191"/>
                  </a:lnTo>
                  <a:lnTo>
                    <a:pt x="221" y="170"/>
                  </a:lnTo>
                  <a:lnTo>
                    <a:pt x="245" y="149"/>
                  </a:lnTo>
                  <a:lnTo>
                    <a:pt x="267" y="130"/>
                  </a:lnTo>
                  <a:lnTo>
                    <a:pt x="288" y="110"/>
                  </a:lnTo>
                  <a:lnTo>
                    <a:pt x="305" y="91"/>
                  </a:lnTo>
                  <a:lnTo>
                    <a:pt x="320" y="73"/>
                  </a:lnTo>
                  <a:lnTo>
                    <a:pt x="331" y="56"/>
                  </a:lnTo>
                  <a:lnTo>
                    <a:pt x="338" y="41"/>
                  </a:lnTo>
                  <a:lnTo>
                    <a:pt x="332" y="46"/>
                  </a:lnTo>
                  <a:lnTo>
                    <a:pt x="327" y="50"/>
                  </a:lnTo>
                  <a:lnTo>
                    <a:pt x="322" y="55"/>
                  </a:lnTo>
                  <a:lnTo>
                    <a:pt x="316" y="58"/>
                  </a:lnTo>
                  <a:lnTo>
                    <a:pt x="312" y="62"/>
                  </a:lnTo>
                  <a:lnTo>
                    <a:pt x="306" y="64"/>
                  </a:lnTo>
                  <a:lnTo>
                    <a:pt x="301" y="68"/>
                  </a:lnTo>
                  <a:lnTo>
                    <a:pt x="297" y="70"/>
                  </a:lnTo>
                  <a:lnTo>
                    <a:pt x="313" y="42"/>
                  </a:lnTo>
                  <a:lnTo>
                    <a:pt x="321" y="20"/>
                  </a:lnTo>
                  <a:lnTo>
                    <a:pt x="322" y="7"/>
                  </a:lnTo>
                  <a:lnTo>
                    <a:pt x="319" y="2"/>
                  </a:lnTo>
                  <a:lnTo>
                    <a:pt x="313" y="3"/>
                  </a:lnTo>
                  <a:lnTo>
                    <a:pt x="307" y="7"/>
                  </a:lnTo>
                  <a:lnTo>
                    <a:pt x="301" y="10"/>
                  </a:lnTo>
                  <a:lnTo>
                    <a:pt x="293" y="15"/>
                  </a:lnTo>
                  <a:lnTo>
                    <a:pt x="284" y="20"/>
                  </a:lnTo>
                  <a:lnTo>
                    <a:pt x="270" y="24"/>
                  </a:lnTo>
                  <a:lnTo>
                    <a:pt x="252" y="27"/>
                  </a:lnTo>
                  <a:lnTo>
                    <a:pt x="229" y="28"/>
                  </a:lnTo>
                  <a:lnTo>
                    <a:pt x="217" y="28"/>
                  </a:lnTo>
                  <a:lnTo>
                    <a:pt x="208" y="27"/>
                  </a:lnTo>
                  <a:lnTo>
                    <a:pt x="199" y="25"/>
                  </a:lnTo>
                  <a:lnTo>
                    <a:pt x="191" y="21"/>
                  </a:lnTo>
                  <a:lnTo>
                    <a:pt x="183" y="18"/>
                  </a:lnTo>
                  <a:lnTo>
                    <a:pt x="177" y="12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155" y="16"/>
                  </a:lnTo>
                  <a:lnTo>
                    <a:pt x="144" y="35"/>
                  </a:lnTo>
                  <a:lnTo>
                    <a:pt x="134" y="58"/>
                  </a:lnTo>
                  <a:lnTo>
                    <a:pt x="126" y="83"/>
                  </a:lnTo>
                  <a:lnTo>
                    <a:pt x="118" y="109"/>
                  </a:lnTo>
                  <a:lnTo>
                    <a:pt x="110" y="134"/>
                  </a:lnTo>
                  <a:lnTo>
                    <a:pt x="101" y="159"/>
                  </a:lnTo>
                  <a:lnTo>
                    <a:pt x="92" y="180"/>
                  </a:lnTo>
                  <a:lnTo>
                    <a:pt x="80" y="202"/>
                  </a:lnTo>
                  <a:lnTo>
                    <a:pt x="66" y="224"/>
                  </a:lnTo>
                  <a:lnTo>
                    <a:pt x="51" y="248"/>
                  </a:lnTo>
                  <a:lnTo>
                    <a:pt x="38" y="270"/>
                  </a:lnTo>
                  <a:lnTo>
                    <a:pt x="24" y="291"/>
                  </a:lnTo>
                  <a:lnTo>
                    <a:pt x="12" y="308"/>
                  </a:lnTo>
                  <a:lnTo>
                    <a:pt x="4" y="321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6" name="Freeform 72962"/>
            <p:cNvSpPr>
              <a:spLocks noChangeArrowheads="1"/>
            </p:cNvSpPr>
            <p:nvPr/>
          </p:nvSpPr>
          <p:spPr bwMode="auto">
            <a:xfrm>
              <a:off x="3390" y="2549"/>
              <a:ext cx="128" cy="129"/>
            </a:xfrm>
            <a:custGeom>
              <a:avLst/>
              <a:gdLst/>
              <a:ahLst/>
              <a:cxnLst>
                <a:cxn ang="0">
                  <a:pos x="126" y="46"/>
                </a:cxn>
                <a:cxn ang="0">
                  <a:pos x="143" y="28"/>
                </a:cxn>
                <a:cxn ang="0">
                  <a:pos x="164" y="16"/>
                </a:cxn>
                <a:cxn ang="0">
                  <a:pos x="184" y="6"/>
                </a:cxn>
                <a:cxn ang="0">
                  <a:pos x="206" y="1"/>
                </a:cxn>
                <a:cxn ang="0">
                  <a:pos x="226" y="0"/>
                </a:cxn>
                <a:cxn ang="0">
                  <a:pos x="242" y="1"/>
                </a:cxn>
                <a:cxn ang="0">
                  <a:pos x="253" y="3"/>
                </a:cxn>
                <a:cxn ang="0">
                  <a:pos x="257" y="9"/>
                </a:cxn>
                <a:cxn ang="0">
                  <a:pos x="255" y="15"/>
                </a:cxn>
                <a:cxn ang="0">
                  <a:pos x="251" y="20"/>
                </a:cxn>
                <a:cxn ang="0">
                  <a:pos x="244" y="27"/>
                </a:cxn>
                <a:cxn ang="0">
                  <a:pos x="237" y="34"/>
                </a:cxn>
                <a:cxn ang="0">
                  <a:pos x="229" y="40"/>
                </a:cxn>
                <a:cxn ang="0">
                  <a:pos x="222" y="44"/>
                </a:cxn>
                <a:cxn ang="0">
                  <a:pos x="219" y="48"/>
                </a:cxn>
                <a:cxn ang="0">
                  <a:pos x="217" y="49"/>
                </a:cxn>
                <a:cxn ang="0">
                  <a:pos x="226" y="32"/>
                </a:cxn>
                <a:cxn ang="0">
                  <a:pos x="227" y="20"/>
                </a:cxn>
                <a:cxn ang="0">
                  <a:pos x="222" y="16"/>
                </a:cxn>
                <a:cxn ang="0">
                  <a:pos x="214" y="15"/>
                </a:cxn>
                <a:cxn ang="0">
                  <a:pos x="204" y="17"/>
                </a:cxn>
                <a:cxn ang="0">
                  <a:pos x="194" y="21"/>
                </a:cxn>
                <a:cxn ang="0">
                  <a:pos x="185" y="27"/>
                </a:cxn>
                <a:cxn ang="0">
                  <a:pos x="180" y="33"/>
                </a:cxn>
                <a:cxn ang="0">
                  <a:pos x="176" y="39"/>
                </a:cxn>
                <a:cxn ang="0">
                  <a:pos x="172" y="46"/>
                </a:cxn>
                <a:cxn ang="0">
                  <a:pos x="166" y="54"/>
                </a:cxn>
                <a:cxn ang="0">
                  <a:pos x="161" y="62"/>
                </a:cxn>
                <a:cxn ang="0">
                  <a:pos x="156" y="70"/>
                </a:cxn>
                <a:cxn ang="0">
                  <a:pos x="151" y="77"/>
                </a:cxn>
                <a:cxn ang="0">
                  <a:pos x="147" y="84"/>
                </a:cxn>
                <a:cxn ang="0">
                  <a:pos x="144" y="88"/>
                </a:cxn>
                <a:cxn ang="0">
                  <a:pos x="138" y="95"/>
                </a:cxn>
                <a:cxn ang="0">
                  <a:pos x="131" y="100"/>
                </a:cxn>
                <a:cxn ang="0">
                  <a:pos x="126" y="102"/>
                </a:cxn>
                <a:cxn ang="0">
                  <a:pos x="119" y="102"/>
                </a:cxn>
                <a:cxn ang="0">
                  <a:pos x="109" y="114"/>
                </a:cxn>
                <a:cxn ang="0">
                  <a:pos x="97" y="133"/>
                </a:cxn>
                <a:cxn ang="0">
                  <a:pos x="80" y="157"/>
                </a:cxn>
                <a:cxn ang="0">
                  <a:pos x="61" y="183"/>
                </a:cxn>
                <a:cxn ang="0">
                  <a:pos x="44" y="208"/>
                </a:cxn>
                <a:cxn ang="0">
                  <a:pos x="28" y="231"/>
                </a:cxn>
                <a:cxn ang="0">
                  <a:pos x="17" y="247"/>
                </a:cxn>
                <a:cxn ang="0">
                  <a:pos x="12" y="255"/>
                </a:cxn>
                <a:cxn ang="0">
                  <a:pos x="7" y="259"/>
                </a:cxn>
                <a:cxn ang="0">
                  <a:pos x="2" y="258"/>
                </a:cxn>
                <a:cxn ang="0">
                  <a:pos x="0" y="253"/>
                </a:cxn>
                <a:cxn ang="0">
                  <a:pos x="1" y="246"/>
                </a:cxn>
                <a:cxn ang="0">
                  <a:pos x="7" y="235"/>
                </a:cxn>
                <a:cxn ang="0">
                  <a:pos x="21" y="213"/>
                </a:cxn>
                <a:cxn ang="0">
                  <a:pos x="38" y="183"/>
                </a:cxn>
                <a:cxn ang="0">
                  <a:pos x="59" y="149"/>
                </a:cxn>
                <a:cxn ang="0">
                  <a:pos x="80" y="115"/>
                </a:cxn>
                <a:cxn ang="0">
                  <a:pos x="99" y="84"/>
                </a:cxn>
                <a:cxn ang="0">
                  <a:pos x="115" y="59"/>
                </a:cxn>
                <a:cxn ang="0">
                  <a:pos x="126" y="46"/>
                </a:cxn>
              </a:cxnLst>
              <a:rect l="0" t="0" r="r" b="b"/>
              <a:pathLst>
                <a:path w="257" h="259">
                  <a:moveTo>
                    <a:pt x="126" y="46"/>
                  </a:moveTo>
                  <a:lnTo>
                    <a:pt x="143" y="28"/>
                  </a:lnTo>
                  <a:lnTo>
                    <a:pt x="164" y="16"/>
                  </a:lnTo>
                  <a:lnTo>
                    <a:pt x="184" y="6"/>
                  </a:lnTo>
                  <a:lnTo>
                    <a:pt x="206" y="1"/>
                  </a:lnTo>
                  <a:lnTo>
                    <a:pt x="226" y="0"/>
                  </a:lnTo>
                  <a:lnTo>
                    <a:pt x="242" y="1"/>
                  </a:lnTo>
                  <a:lnTo>
                    <a:pt x="253" y="3"/>
                  </a:lnTo>
                  <a:lnTo>
                    <a:pt x="257" y="9"/>
                  </a:lnTo>
                  <a:lnTo>
                    <a:pt x="255" y="15"/>
                  </a:lnTo>
                  <a:lnTo>
                    <a:pt x="251" y="20"/>
                  </a:lnTo>
                  <a:lnTo>
                    <a:pt x="244" y="27"/>
                  </a:lnTo>
                  <a:lnTo>
                    <a:pt x="237" y="34"/>
                  </a:lnTo>
                  <a:lnTo>
                    <a:pt x="229" y="40"/>
                  </a:lnTo>
                  <a:lnTo>
                    <a:pt x="222" y="44"/>
                  </a:lnTo>
                  <a:lnTo>
                    <a:pt x="219" y="48"/>
                  </a:lnTo>
                  <a:lnTo>
                    <a:pt x="217" y="49"/>
                  </a:lnTo>
                  <a:lnTo>
                    <a:pt x="226" y="32"/>
                  </a:lnTo>
                  <a:lnTo>
                    <a:pt x="227" y="20"/>
                  </a:lnTo>
                  <a:lnTo>
                    <a:pt x="222" y="16"/>
                  </a:lnTo>
                  <a:lnTo>
                    <a:pt x="214" y="15"/>
                  </a:lnTo>
                  <a:lnTo>
                    <a:pt x="204" y="17"/>
                  </a:lnTo>
                  <a:lnTo>
                    <a:pt x="194" y="21"/>
                  </a:lnTo>
                  <a:lnTo>
                    <a:pt x="185" y="27"/>
                  </a:lnTo>
                  <a:lnTo>
                    <a:pt x="180" y="33"/>
                  </a:lnTo>
                  <a:lnTo>
                    <a:pt x="176" y="39"/>
                  </a:lnTo>
                  <a:lnTo>
                    <a:pt x="172" y="46"/>
                  </a:lnTo>
                  <a:lnTo>
                    <a:pt x="166" y="54"/>
                  </a:lnTo>
                  <a:lnTo>
                    <a:pt x="161" y="62"/>
                  </a:lnTo>
                  <a:lnTo>
                    <a:pt x="156" y="70"/>
                  </a:lnTo>
                  <a:lnTo>
                    <a:pt x="151" y="77"/>
                  </a:lnTo>
                  <a:lnTo>
                    <a:pt x="147" y="84"/>
                  </a:lnTo>
                  <a:lnTo>
                    <a:pt x="144" y="88"/>
                  </a:lnTo>
                  <a:lnTo>
                    <a:pt x="138" y="95"/>
                  </a:lnTo>
                  <a:lnTo>
                    <a:pt x="131" y="100"/>
                  </a:lnTo>
                  <a:lnTo>
                    <a:pt x="126" y="102"/>
                  </a:lnTo>
                  <a:lnTo>
                    <a:pt x="119" y="102"/>
                  </a:lnTo>
                  <a:lnTo>
                    <a:pt x="109" y="114"/>
                  </a:lnTo>
                  <a:lnTo>
                    <a:pt x="97" y="133"/>
                  </a:lnTo>
                  <a:lnTo>
                    <a:pt x="80" y="157"/>
                  </a:lnTo>
                  <a:lnTo>
                    <a:pt x="61" y="183"/>
                  </a:lnTo>
                  <a:lnTo>
                    <a:pt x="44" y="208"/>
                  </a:lnTo>
                  <a:lnTo>
                    <a:pt x="28" y="231"/>
                  </a:lnTo>
                  <a:lnTo>
                    <a:pt x="17" y="247"/>
                  </a:lnTo>
                  <a:lnTo>
                    <a:pt x="12" y="255"/>
                  </a:lnTo>
                  <a:lnTo>
                    <a:pt x="7" y="259"/>
                  </a:lnTo>
                  <a:lnTo>
                    <a:pt x="2" y="258"/>
                  </a:lnTo>
                  <a:lnTo>
                    <a:pt x="0" y="253"/>
                  </a:lnTo>
                  <a:lnTo>
                    <a:pt x="1" y="246"/>
                  </a:lnTo>
                  <a:lnTo>
                    <a:pt x="7" y="235"/>
                  </a:lnTo>
                  <a:lnTo>
                    <a:pt x="21" y="213"/>
                  </a:lnTo>
                  <a:lnTo>
                    <a:pt x="38" y="183"/>
                  </a:lnTo>
                  <a:lnTo>
                    <a:pt x="59" y="149"/>
                  </a:lnTo>
                  <a:lnTo>
                    <a:pt x="80" y="115"/>
                  </a:lnTo>
                  <a:lnTo>
                    <a:pt x="99" y="84"/>
                  </a:lnTo>
                  <a:lnTo>
                    <a:pt x="115" y="59"/>
                  </a:lnTo>
                  <a:lnTo>
                    <a:pt x="126" y="46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7" name="Freeform 72963"/>
            <p:cNvSpPr>
              <a:spLocks noChangeArrowheads="1"/>
            </p:cNvSpPr>
            <p:nvPr/>
          </p:nvSpPr>
          <p:spPr bwMode="auto">
            <a:xfrm>
              <a:off x="3656" y="2406"/>
              <a:ext cx="428" cy="72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32" y="11"/>
                </a:cxn>
                <a:cxn ang="0">
                  <a:pos x="298" y="30"/>
                </a:cxn>
                <a:cxn ang="0">
                  <a:pos x="394" y="192"/>
                </a:cxn>
                <a:cxn ang="0">
                  <a:pos x="412" y="558"/>
                </a:cxn>
                <a:cxn ang="0">
                  <a:pos x="297" y="650"/>
                </a:cxn>
                <a:cxn ang="0">
                  <a:pos x="15" y="725"/>
                </a:cxn>
              </a:cxnLst>
              <a:rect l="0" t="0" r="r" b="b"/>
              <a:pathLst>
                <a:path w="428" h="725">
                  <a:moveTo>
                    <a:pt x="0" y="38"/>
                  </a:moveTo>
                  <a:cubicBezTo>
                    <a:pt x="22" y="34"/>
                    <a:pt x="82" y="12"/>
                    <a:pt x="132" y="11"/>
                  </a:cubicBezTo>
                  <a:cubicBezTo>
                    <a:pt x="182" y="10"/>
                    <a:pt x="254" y="0"/>
                    <a:pt x="298" y="30"/>
                  </a:cubicBezTo>
                  <a:cubicBezTo>
                    <a:pt x="342" y="60"/>
                    <a:pt x="375" y="104"/>
                    <a:pt x="394" y="192"/>
                  </a:cubicBezTo>
                  <a:cubicBezTo>
                    <a:pt x="413" y="280"/>
                    <a:pt x="428" y="482"/>
                    <a:pt x="412" y="558"/>
                  </a:cubicBezTo>
                  <a:cubicBezTo>
                    <a:pt x="396" y="634"/>
                    <a:pt x="363" y="622"/>
                    <a:pt x="297" y="650"/>
                  </a:cubicBezTo>
                  <a:cubicBezTo>
                    <a:pt x="228" y="704"/>
                    <a:pt x="111" y="725"/>
                    <a:pt x="15" y="725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8" name="Freeform 72964"/>
            <p:cNvSpPr>
              <a:spLocks noChangeArrowheads="1"/>
            </p:cNvSpPr>
            <p:nvPr/>
          </p:nvSpPr>
          <p:spPr bwMode="auto">
            <a:xfrm>
              <a:off x="3809" y="2336"/>
              <a:ext cx="9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8"/>
                </a:cxn>
              </a:cxnLst>
              <a:rect l="0" t="0" r="r" b="b"/>
              <a:pathLst>
                <a:path w="9" h="48">
                  <a:moveTo>
                    <a:pt x="0" y="0"/>
                  </a:moveTo>
                  <a:cubicBezTo>
                    <a:pt x="1" y="8"/>
                    <a:pt x="7" y="38"/>
                    <a:pt x="9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9" name="Freeform 72965"/>
            <p:cNvSpPr>
              <a:spLocks noChangeArrowheads="1"/>
            </p:cNvSpPr>
            <p:nvPr/>
          </p:nvSpPr>
          <p:spPr bwMode="auto">
            <a:xfrm>
              <a:off x="3654" y="2484"/>
              <a:ext cx="408" cy="642"/>
            </a:xfrm>
            <a:custGeom>
              <a:avLst/>
              <a:gdLst/>
              <a:ahLst/>
              <a:cxnLst>
                <a:cxn ang="0">
                  <a:pos x="408" y="222"/>
                </a:cxn>
                <a:cxn ang="0">
                  <a:pos x="372" y="60"/>
                </a:cxn>
                <a:cxn ang="0">
                  <a:pos x="318" y="0"/>
                </a:cxn>
                <a:cxn ang="0">
                  <a:pos x="217" y="130"/>
                </a:cxn>
                <a:cxn ang="0">
                  <a:pos x="179" y="42"/>
                </a:cxn>
                <a:cxn ang="0">
                  <a:pos x="164" y="153"/>
                </a:cxn>
                <a:cxn ang="0">
                  <a:pos x="110" y="144"/>
                </a:cxn>
                <a:cxn ang="0">
                  <a:pos x="92" y="219"/>
                </a:cxn>
                <a:cxn ang="0">
                  <a:pos x="6" y="318"/>
                </a:cxn>
                <a:cxn ang="0">
                  <a:pos x="30" y="324"/>
                </a:cxn>
                <a:cxn ang="0">
                  <a:pos x="0" y="402"/>
                </a:cxn>
                <a:cxn ang="0">
                  <a:pos x="42" y="462"/>
                </a:cxn>
                <a:cxn ang="0">
                  <a:pos x="36" y="546"/>
                </a:cxn>
                <a:cxn ang="0">
                  <a:pos x="42" y="642"/>
                </a:cxn>
                <a:cxn ang="0">
                  <a:pos x="150" y="636"/>
                </a:cxn>
                <a:cxn ang="0">
                  <a:pos x="209" y="621"/>
                </a:cxn>
                <a:cxn ang="0">
                  <a:pos x="288" y="618"/>
                </a:cxn>
                <a:cxn ang="0">
                  <a:pos x="378" y="576"/>
                </a:cxn>
                <a:cxn ang="0">
                  <a:pos x="408" y="414"/>
                </a:cxn>
                <a:cxn ang="0">
                  <a:pos x="408" y="222"/>
                </a:cxn>
              </a:cxnLst>
              <a:rect l="0" t="0" r="r" b="b"/>
              <a:pathLst>
                <a:path w="408" h="642">
                  <a:moveTo>
                    <a:pt x="408" y="222"/>
                  </a:moveTo>
                  <a:lnTo>
                    <a:pt x="372" y="60"/>
                  </a:lnTo>
                  <a:lnTo>
                    <a:pt x="318" y="0"/>
                  </a:lnTo>
                  <a:lnTo>
                    <a:pt x="217" y="130"/>
                  </a:lnTo>
                  <a:lnTo>
                    <a:pt x="179" y="42"/>
                  </a:lnTo>
                  <a:lnTo>
                    <a:pt x="164" y="153"/>
                  </a:lnTo>
                  <a:lnTo>
                    <a:pt x="110" y="144"/>
                  </a:lnTo>
                  <a:lnTo>
                    <a:pt x="92" y="219"/>
                  </a:lnTo>
                  <a:lnTo>
                    <a:pt x="6" y="318"/>
                  </a:lnTo>
                  <a:lnTo>
                    <a:pt x="30" y="324"/>
                  </a:lnTo>
                  <a:lnTo>
                    <a:pt x="0" y="402"/>
                  </a:lnTo>
                  <a:lnTo>
                    <a:pt x="42" y="462"/>
                  </a:lnTo>
                  <a:lnTo>
                    <a:pt x="36" y="546"/>
                  </a:lnTo>
                  <a:lnTo>
                    <a:pt x="42" y="642"/>
                  </a:lnTo>
                  <a:lnTo>
                    <a:pt x="150" y="636"/>
                  </a:lnTo>
                  <a:lnTo>
                    <a:pt x="209" y="621"/>
                  </a:lnTo>
                  <a:lnTo>
                    <a:pt x="288" y="618"/>
                  </a:lnTo>
                  <a:lnTo>
                    <a:pt x="378" y="576"/>
                  </a:lnTo>
                  <a:lnTo>
                    <a:pt x="408" y="414"/>
                  </a:lnTo>
                  <a:lnTo>
                    <a:pt x="408" y="222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0" name="Freeform 72966"/>
            <p:cNvSpPr>
              <a:spLocks noChangeArrowheads="1"/>
            </p:cNvSpPr>
            <p:nvPr/>
          </p:nvSpPr>
          <p:spPr bwMode="auto">
            <a:xfrm>
              <a:off x="3827" y="2438"/>
              <a:ext cx="100" cy="191"/>
            </a:xfrm>
            <a:custGeom>
              <a:avLst/>
              <a:gdLst/>
              <a:ahLst/>
              <a:cxnLst>
                <a:cxn ang="0">
                  <a:pos x="199" y="234"/>
                </a:cxn>
                <a:cxn ang="0">
                  <a:pos x="183" y="238"/>
                </a:cxn>
                <a:cxn ang="0">
                  <a:pos x="165" y="249"/>
                </a:cxn>
                <a:cxn ang="0">
                  <a:pos x="145" y="263"/>
                </a:cxn>
                <a:cxn ang="0">
                  <a:pos x="126" y="281"/>
                </a:cxn>
                <a:cxn ang="0">
                  <a:pos x="107" y="303"/>
                </a:cxn>
                <a:cxn ang="0">
                  <a:pos x="92" y="327"/>
                </a:cxn>
                <a:cxn ang="0">
                  <a:pos x="81" y="354"/>
                </a:cxn>
                <a:cxn ang="0">
                  <a:pos x="75" y="381"/>
                </a:cxn>
                <a:cxn ang="0">
                  <a:pos x="69" y="346"/>
                </a:cxn>
                <a:cxn ang="0">
                  <a:pos x="60" y="313"/>
                </a:cxn>
                <a:cxn ang="0">
                  <a:pos x="52" y="286"/>
                </a:cxn>
                <a:cxn ang="0">
                  <a:pos x="45" y="264"/>
                </a:cxn>
                <a:cxn ang="0">
                  <a:pos x="43" y="240"/>
                </a:cxn>
                <a:cxn ang="0">
                  <a:pos x="39" y="216"/>
                </a:cxn>
                <a:cxn ang="0">
                  <a:pos x="34" y="196"/>
                </a:cxn>
                <a:cxn ang="0">
                  <a:pos x="28" y="176"/>
                </a:cxn>
                <a:cxn ang="0">
                  <a:pos x="22" y="160"/>
                </a:cxn>
                <a:cxn ang="0">
                  <a:pos x="15" y="146"/>
                </a:cxn>
                <a:cxn ang="0">
                  <a:pos x="7" y="137"/>
                </a:cxn>
                <a:cxn ang="0">
                  <a:pos x="0" y="131"/>
                </a:cxn>
                <a:cxn ang="0">
                  <a:pos x="1" y="123"/>
                </a:cxn>
                <a:cxn ang="0">
                  <a:pos x="5" y="116"/>
                </a:cxn>
                <a:cxn ang="0">
                  <a:pos x="8" y="109"/>
                </a:cxn>
                <a:cxn ang="0">
                  <a:pos x="14" y="102"/>
                </a:cxn>
                <a:cxn ang="0">
                  <a:pos x="20" y="97"/>
                </a:cxn>
                <a:cxn ang="0">
                  <a:pos x="27" y="91"/>
                </a:cxn>
                <a:cxn ang="0">
                  <a:pos x="35" y="85"/>
                </a:cxn>
                <a:cxn ang="0">
                  <a:pos x="42" y="81"/>
                </a:cxn>
                <a:cxn ang="0">
                  <a:pos x="52" y="76"/>
                </a:cxn>
                <a:cxn ang="0">
                  <a:pos x="66" y="69"/>
                </a:cxn>
                <a:cxn ang="0">
                  <a:pos x="82" y="62"/>
                </a:cxn>
                <a:cxn ang="0">
                  <a:pos x="100" y="54"/>
                </a:cxn>
                <a:cxn ang="0">
                  <a:pos x="116" y="47"/>
                </a:cxn>
                <a:cxn ang="0">
                  <a:pos x="131" y="40"/>
                </a:cxn>
                <a:cxn ang="0">
                  <a:pos x="142" y="36"/>
                </a:cxn>
                <a:cxn ang="0">
                  <a:pos x="148" y="32"/>
                </a:cxn>
                <a:cxn ang="0">
                  <a:pos x="151" y="30"/>
                </a:cxn>
                <a:cxn ang="0">
                  <a:pos x="158" y="25"/>
                </a:cxn>
                <a:cxn ang="0">
                  <a:pos x="166" y="21"/>
                </a:cxn>
                <a:cxn ang="0">
                  <a:pos x="174" y="15"/>
                </a:cxn>
                <a:cxn ang="0">
                  <a:pos x="183" y="9"/>
                </a:cxn>
                <a:cxn ang="0">
                  <a:pos x="190" y="4"/>
                </a:cxn>
                <a:cxn ang="0">
                  <a:pos x="196" y="1"/>
                </a:cxn>
                <a:cxn ang="0">
                  <a:pos x="199" y="0"/>
                </a:cxn>
                <a:cxn ang="0">
                  <a:pos x="199" y="234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1" name="Freeform 72967"/>
            <p:cNvSpPr>
              <a:spLocks noChangeArrowheads="1"/>
            </p:cNvSpPr>
            <p:nvPr/>
          </p:nvSpPr>
          <p:spPr bwMode="auto">
            <a:xfrm>
              <a:off x="3695" y="2480"/>
              <a:ext cx="100" cy="191"/>
            </a:xfrm>
            <a:custGeom>
              <a:avLst/>
              <a:gdLst/>
              <a:ahLst/>
              <a:cxnLst>
                <a:cxn ang="0">
                  <a:pos x="199" y="234"/>
                </a:cxn>
                <a:cxn ang="0">
                  <a:pos x="183" y="238"/>
                </a:cxn>
                <a:cxn ang="0">
                  <a:pos x="165" y="249"/>
                </a:cxn>
                <a:cxn ang="0">
                  <a:pos x="145" y="263"/>
                </a:cxn>
                <a:cxn ang="0">
                  <a:pos x="126" y="281"/>
                </a:cxn>
                <a:cxn ang="0">
                  <a:pos x="107" y="303"/>
                </a:cxn>
                <a:cxn ang="0">
                  <a:pos x="92" y="327"/>
                </a:cxn>
                <a:cxn ang="0">
                  <a:pos x="81" y="354"/>
                </a:cxn>
                <a:cxn ang="0">
                  <a:pos x="75" y="381"/>
                </a:cxn>
                <a:cxn ang="0">
                  <a:pos x="69" y="346"/>
                </a:cxn>
                <a:cxn ang="0">
                  <a:pos x="60" y="313"/>
                </a:cxn>
                <a:cxn ang="0">
                  <a:pos x="52" y="286"/>
                </a:cxn>
                <a:cxn ang="0">
                  <a:pos x="45" y="264"/>
                </a:cxn>
                <a:cxn ang="0">
                  <a:pos x="43" y="240"/>
                </a:cxn>
                <a:cxn ang="0">
                  <a:pos x="39" y="216"/>
                </a:cxn>
                <a:cxn ang="0">
                  <a:pos x="34" y="196"/>
                </a:cxn>
                <a:cxn ang="0">
                  <a:pos x="28" y="176"/>
                </a:cxn>
                <a:cxn ang="0">
                  <a:pos x="22" y="160"/>
                </a:cxn>
                <a:cxn ang="0">
                  <a:pos x="15" y="146"/>
                </a:cxn>
                <a:cxn ang="0">
                  <a:pos x="7" y="137"/>
                </a:cxn>
                <a:cxn ang="0">
                  <a:pos x="0" y="131"/>
                </a:cxn>
                <a:cxn ang="0">
                  <a:pos x="1" y="123"/>
                </a:cxn>
                <a:cxn ang="0">
                  <a:pos x="5" y="116"/>
                </a:cxn>
                <a:cxn ang="0">
                  <a:pos x="8" y="109"/>
                </a:cxn>
                <a:cxn ang="0">
                  <a:pos x="14" y="102"/>
                </a:cxn>
                <a:cxn ang="0">
                  <a:pos x="20" y="97"/>
                </a:cxn>
                <a:cxn ang="0">
                  <a:pos x="27" y="91"/>
                </a:cxn>
                <a:cxn ang="0">
                  <a:pos x="35" y="85"/>
                </a:cxn>
                <a:cxn ang="0">
                  <a:pos x="42" y="81"/>
                </a:cxn>
                <a:cxn ang="0">
                  <a:pos x="52" y="76"/>
                </a:cxn>
                <a:cxn ang="0">
                  <a:pos x="66" y="69"/>
                </a:cxn>
                <a:cxn ang="0">
                  <a:pos x="82" y="62"/>
                </a:cxn>
                <a:cxn ang="0">
                  <a:pos x="100" y="54"/>
                </a:cxn>
                <a:cxn ang="0">
                  <a:pos x="116" y="47"/>
                </a:cxn>
                <a:cxn ang="0">
                  <a:pos x="131" y="40"/>
                </a:cxn>
                <a:cxn ang="0">
                  <a:pos x="142" y="36"/>
                </a:cxn>
                <a:cxn ang="0">
                  <a:pos x="148" y="32"/>
                </a:cxn>
                <a:cxn ang="0">
                  <a:pos x="151" y="30"/>
                </a:cxn>
                <a:cxn ang="0">
                  <a:pos x="158" y="25"/>
                </a:cxn>
                <a:cxn ang="0">
                  <a:pos x="166" y="21"/>
                </a:cxn>
                <a:cxn ang="0">
                  <a:pos x="174" y="15"/>
                </a:cxn>
                <a:cxn ang="0">
                  <a:pos x="183" y="9"/>
                </a:cxn>
                <a:cxn ang="0">
                  <a:pos x="190" y="4"/>
                </a:cxn>
                <a:cxn ang="0">
                  <a:pos x="196" y="1"/>
                </a:cxn>
                <a:cxn ang="0">
                  <a:pos x="199" y="0"/>
                </a:cxn>
                <a:cxn ang="0">
                  <a:pos x="199" y="234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2" name="Freeform 72968"/>
            <p:cNvSpPr>
              <a:spLocks noChangeArrowheads="1"/>
            </p:cNvSpPr>
            <p:nvPr/>
          </p:nvSpPr>
          <p:spPr bwMode="auto">
            <a:xfrm>
              <a:off x="3634" y="2159"/>
              <a:ext cx="176" cy="267"/>
            </a:xfrm>
            <a:custGeom>
              <a:avLst/>
              <a:gdLst/>
              <a:ahLst/>
              <a:cxnLst>
                <a:cxn ang="0">
                  <a:pos x="40" y="33"/>
                </a:cxn>
                <a:cxn ang="0">
                  <a:pos x="46" y="81"/>
                </a:cxn>
                <a:cxn ang="0">
                  <a:pos x="28" y="129"/>
                </a:cxn>
                <a:cxn ang="0">
                  <a:pos x="25" y="267"/>
                </a:cxn>
                <a:cxn ang="0">
                  <a:pos x="176" y="229"/>
                </a:cxn>
                <a:cxn ang="0">
                  <a:pos x="109" y="33"/>
                </a:cxn>
                <a:cxn ang="0">
                  <a:pos x="40" y="33"/>
                </a:cxn>
              </a:cxnLst>
              <a:rect l="0" t="0" r="r" b="b"/>
              <a:pathLst>
                <a:path w="176" h="267">
                  <a:moveTo>
                    <a:pt x="40" y="33"/>
                  </a:moveTo>
                  <a:cubicBezTo>
                    <a:pt x="29" y="41"/>
                    <a:pt x="48" y="65"/>
                    <a:pt x="46" y="81"/>
                  </a:cubicBezTo>
                  <a:cubicBezTo>
                    <a:pt x="44" y="97"/>
                    <a:pt x="31" y="98"/>
                    <a:pt x="28" y="129"/>
                  </a:cubicBezTo>
                  <a:cubicBezTo>
                    <a:pt x="25" y="160"/>
                    <a:pt x="0" y="250"/>
                    <a:pt x="25" y="267"/>
                  </a:cubicBezTo>
                  <a:cubicBezTo>
                    <a:pt x="76" y="243"/>
                    <a:pt x="131" y="253"/>
                    <a:pt x="176" y="229"/>
                  </a:cubicBezTo>
                  <a:cubicBezTo>
                    <a:pt x="164" y="172"/>
                    <a:pt x="132" y="66"/>
                    <a:pt x="109" y="33"/>
                  </a:cubicBezTo>
                  <a:cubicBezTo>
                    <a:pt x="86" y="0"/>
                    <a:pt x="51" y="25"/>
                    <a:pt x="40" y="33"/>
                  </a:cubicBezTo>
                  <a:close/>
                </a:path>
              </a:pathLst>
            </a:custGeom>
            <a:solidFill>
              <a:srgbClr val="CC998C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3" name="Freeform 72969"/>
            <p:cNvSpPr>
              <a:spLocks noChangeArrowheads="1"/>
            </p:cNvSpPr>
            <p:nvPr/>
          </p:nvSpPr>
          <p:spPr bwMode="auto">
            <a:xfrm>
              <a:off x="3686" y="2378"/>
              <a:ext cx="156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84" y="12"/>
                </a:cxn>
                <a:cxn ang="0">
                  <a:pos x="132" y="3"/>
                </a:cxn>
                <a:cxn ang="0">
                  <a:pos x="156" y="33"/>
                </a:cxn>
              </a:cxnLst>
              <a:rect l="0" t="0" r="r" b="b"/>
              <a:pathLst>
                <a:path w="156" h="39">
                  <a:moveTo>
                    <a:pt x="0" y="39"/>
                  </a:moveTo>
                  <a:cubicBezTo>
                    <a:pt x="14" y="34"/>
                    <a:pt x="62" y="18"/>
                    <a:pt x="84" y="12"/>
                  </a:cubicBezTo>
                  <a:cubicBezTo>
                    <a:pt x="106" y="6"/>
                    <a:pt x="120" y="0"/>
                    <a:pt x="132" y="3"/>
                  </a:cubicBezTo>
                  <a:cubicBezTo>
                    <a:pt x="144" y="6"/>
                    <a:pt x="151" y="27"/>
                    <a:pt x="156" y="33"/>
                  </a:cubicBezTo>
                </a:path>
              </a:pathLst>
            </a:cu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4" name="Freeform 72970"/>
            <p:cNvSpPr>
              <a:spLocks noChangeArrowheads="1"/>
            </p:cNvSpPr>
            <p:nvPr/>
          </p:nvSpPr>
          <p:spPr bwMode="auto">
            <a:xfrm>
              <a:off x="3657" y="1934"/>
              <a:ext cx="219" cy="425"/>
            </a:xfrm>
            <a:custGeom>
              <a:avLst/>
              <a:gdLst/>
              <a:ahLst/>
              <a:cxnLst>
                <a:cxn ang="0">
                  <a:pos x="4" y="29"/>
                </a:cxn>
                <a:cxn ang="0">
                  <a:pos x="151" y="59"/>
                </a:cxn>
                <a:cxn ang="0">
                  <a:pos x="212" y="204"/>
                </a:cxn>
                <a:cxn ang="0">
                  <a:pos x="195" y="358"/>
                </a:cxn>
                <a:cxn ang="0">
                  <a:pos x="152" y="408"/>
                </a:cxn>
                <a:cxn ang="0">
                  <a:pos x="33" y="406"/>
                </a:cxn>
                <a:cxn ang="0">
                  <a:pos x="32" y="291"/>
                </a:cxn>
                <a:cxn ang="0">
                  <a:pos x="5" y="243"/>
                </a:cxn>
                <a:cxn ang="0">
                  <a:pos x="4" y="29"/>
                </a:cxn>
              </a:cxnLst>
              <a:rect l="0" t="0" r="r" b="b"/>
              <a:pathLst>
                <a:path w="219" h="425">
                  <a:moveTo>
                    <a:pt x="4" y="29"/>
                  </a:moveTo>
                  <a:cubicBezTo>
                    <a:pt x="27" y="0"/>
                    <a:pt x="116" y="30"/>
                    <a:pt x="151" y="59"/>
                  </a:cubicBezTo>
                  <a:cubicBezTo>
                    <a:pt x="186" y="88"/>
                    <a:pt x="205" y="154"/>
                    <a:pt x="212" y="204"/>
                  </a:cubicBezTo>
                  <a:cubicBezTo>
                    <a:pt x="219" y="254"/>
                    <a:pt x="205" y="324"/>
                    <a:pt x="195" y="358"/>
                  </a:cubicBezTo>
                  <a:cubicBezTo>
                    <a:pt x="185" y="392"/>
                    <a:pt x="179" y="400"/>
                    <a:pt x="152" y="408"/>
                  </a:cubicBezTo>
                  <a:cubicBezTo>
                    <a:pt x="125" y="416"/>
                    <a:pt x="53" y="425"/>
                    <a:pt x="33" y="406"/>
                  </a:cubicBezTo>
                  <a:cubicBezTo>
                    <a:pt x="15" y="387"/>
                    <a:pt x="37" y="318"/>
                    <a:pt x="32" y="291"/>
                  </a:cubicBezTo>
                  <a:cubicBezTo>
                    <a:pt x="27" y="264"/>
                    <a:pt x="10" y="287"/>
                    <a:pt x="5" y="243"/>
                  </a:cubicBezTo>
                  <a:cubicBezTo>
                    <a:pt x="0" y="199"/>
                    <a:pt x="4" y="74"/>
                    <a:pt x="4" y="29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5" name="Straight Connector 584"/>
          <p:cNvSpPr>
            <a:spLocks noChangeShapeType="1"/>
          </p:cNvSpPr>
          <p:nvPr/>
        </p:nvSpPr>
        <p:spPr bwMode="auto">
          <a:xfrm>
            <a:off x="7770224" y="390525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6" name="Group 585"/>
          <p:cNvGrpSpPr>
            <a:grpSpLocks/>
          </p:cNvGrpSpPr>
          <p:nvPr/>
        </p:nvGrpSpPr>
        <p:grpSpPr bwMode="auto">
          <a:xfrm rot="5400000">
            <a:off x="7465424" y="4667250"/>
            <a:ext cx="685800" cy="76200"/>
            <a:chOff x="1920" y="672"/>
            <a:chExt cx="2160" cy="48"/>
          </a:xfrm>
        </p:grpSpPr>
        <p:sp>
          <p:nvSpPr>
            <p:cNvPr id="587" name="Straight Connector 72973"/>
            <p:cNvSpPr>
              <a:spLocks noChangeShapeType="1"/>
            </p:cNvSpPr>
            <p:nvPr/>
          </p:nvSpPr>
          <p:spPr bwMode="auto">
            <a:xfrm>
              <a:off x="1968" y="672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8" name="Straight Connector 72974"/>
            <p:cNvSpPr>
              <a:spLocks noChangeShapeType="1"/>
            </p:cNvSpPr>
            <p:nvPr/>
          </p:nvSpPr>
          <p:spPr bwMode="auto">
            <a:xfrm flipH="1">
              <a:off x="192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9" name="Straight Connector 72975"/>
            <p:cNvSpPr>
              <a:spLocks noChangeShapeType="1"/>
            </p:cNvSpPr>
            <p:nvPr/>
          </p:nvSpPr>
          <p:spPr bwMode="auto">
            <a:xfrm flipH="1">
              <a:off x="201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0" name="Straight Connector 72976"/>
            <p:cNvSpPr>
              <a:spLocks noChangeShapeType="1"/>
            </p:cNvSpPr>
            <p:nvPr/>
          </p:nvSpPr>
          <p:spPr bwMode="auto">
            <a:xfrm flipH="1">
              <a:off x="211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1" name="Straight Connector 72977"/>
            <p:cNvSpPr>
              <a:spLocks noChangeShapeType="1"/>
            </p:cNvSpPr>
            <p:nvPr/>
          </p:nvSpPr>
          <p:spPr bwMode="auto">
            <a:xfrm flipH="1">
              <a:off x="2208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2" name="Straight Connector 72978"/>
            <p:cNvSpPr>
              <a:spLocks noChangeShapeType="1"/>
            </p:cNvSpPr>
            <p:nvPr/>
          </p:nvSpPr>
          <p:spPr bwMode="auto">
            <a:xfrm flipH="1">
              <a:off x="2304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3" name="Straight Connector 72979"/>
            <p:cNvSpPr>
              <a:spLocks noChangeShapeType="1"/>
            </p:cNvSpPr>
            <p:nvPr/>
          </p:nvSpPr>
          <p:spPr bwMode="auto">
            <a:xfrm flipH="1">
              <a:off x="240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4" name="Straight Connector 72980"/>
            <p:cNvSpPr>
              <a:spLocks noChangeShapeType="1"/>
            </p:cNvSpPr>
            <p:nvPr/>
          </p:nvSpPr>
          <p:spPr bwMode="auto">
            <a:xfrm flipH="1">
              <a:off x="249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5" name="Straight Connector 72981"/>
            <p:cNvSpPr>
              <a:spLocks noChangeShapeType="1"/>
            </p:cNvSpPr>
            <p:nvPr/>
          </p:nvSpPr>
          <p:spPr bwMode="auto">
            <a:xfrm flipH="1">
              <a:off x="259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6" name="Straight Connector 72982"/>
            <p:cNvSpPr>
              <a:spLocks noChangeShapeType="1"/>
            </p:cNvSpPr>
            <p:nvPr/>
          </p:nvSpPr>
          <p:spPr bwMode="auto">
            <a:xfrm flipH="1">
              <a:off x="2688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7" name="Straight Connector 72983"/>
            <p:cNvSpPr>
              <a:spLocks noChangeShapeType="1"/>
            </p:cNvSpPr>
            <p:nvPr/>
          </p:nvSpPr>
          <p:spPr bwMode="auto">
            <a:xfrm flipH="1">
              <a:off x="2784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8" name="Straight Connector 72984"/>
            <p:cNvSpPr>
              <a:spLocks noChangeShapeType="1"/>
            </p:cNvSpPr>
            <p:nvPr/>
          </p:nvSpPr>
          <p:spPr bwMode="auto">
            <a:xfrm flipH="1">
              <a:off x="288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9" name="Straight Connector 72985"/>
            <p:cNvSpPr>
              <a:spLocks noChangeShapeType="1"/>
            </p:cNvSpPr>
            <p:nvPr/>
          </p:nvSpPr>
          <p:spPr bwMode="auto">
            <a:xfrm flipH="1">
              <a:off x="297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0" name="Straight Connector 72986"/>
            <p:cNvSpPr>
              <a:spLocks noChangeShapeType="1"/>
            </p:cNvSpPr>
            <p:nvPr/>
          </p:nvSpPr>
          <p:spPr bwMode="auto">
            <a:xfrm flipH="1">
              <a:off x="307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1" name="Straight Connector 72987"/>
            <p:cNvSpPr>
              <a:spLocks noChangeShapeType="1"/>
            </p:cNvSpPr>
            <p:nvPr/>
          </p:nvSpPr>
          <p:spPr bwMode="auto">
            <a:xfrm flipH="1">
              <a:off x="3168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2" name="Straight Connector 72988"/>
            <p:cNvSpPr>
              <a:spLocks noChangeShapeType="1"/>
            </p:cNvSpPr>
            <p:nvPr/>
          </p:nvSpPr>
          <p:spPr bwMode="auto">
            <a:xfrm flipH="1">
              <a:off x="3264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3" name="Straight Connector 72989"/>
            <p:cNvSpPr>
              <a:spLocks noChangeShapeType="1"/>
            </p:cNvSpPr>
            <p:nvPr/>
          </p:nvSpPr>
          <p:spPr bwMode="auto">
            <a:xfrm flipH="1">
              <a:off x="336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4" name="Straight Connector 72990"/>
            <p:cNvSpPr>
              <a:spLocks noChangeShapeType="1"/>
            </p:cNvSpPr>
            <p:nvPr/>
          </p:nvSpPr>
          <p:spPr bwMode="auto">
            <a:xfrm flipH="1">
              <a:off x="345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5" name="Straight Connector 72991"/>
            <p:cNvSpPr>
              <a:spLocks noChangeShapeType="1"/>
            </p:cNvSpPr>
            <p:nvPr/>
          </p:nvSpPr>
          <p:spPr bwMode="auto">
            <a:xfrm flipH="1">
              <a:off x="355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6" name="Straight Connector 72992"/>
            <p:cNvSpPr>
              <a:spLocks noChangeShapeType="1"/>
            </p:cNvSpPr>
            <p:nvPr/>
          </p:nvSpPr>
          <p:spPr bwMode="auto">
            <a:xfrm flipH="1">
              <a:off x="3648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7" name="Straight Connector 72993"/>
            <p:cNvSpPr>
              <a:spLocks noChangeShapeType="1"/>
            </p:cNvSpPr>
            <p:nvPr/>
          </p:nvSpPr>
          <p:spPr bwMode="auto">
            <a:xfrm flipH="1">
              <a:off x="3744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8" name="Straight Connector 72994"/>
            <p:cNvSpPr>
              <a:spLocks noChangeShapeType="1"/>
            </p:cNvSpPr>
            <p:nvPr/>
          </p:nvSpPr>
          <p:spPr bwMode="auto">
            <a:xfrm flipH="1">
              <a:off x="384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9" name="Straight Connector 72995"/>
            <p:cNvSpPr>
              <a:spLocks noChangeShapeType="1"/>
            </p:cNvSpPr>
            <p:nvPr/>
          </p:nvSpPr>
          <p:spPr bwMode="auto">
            <a:xfrm flipH="1">
              <a:off x="393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0" name="Straight Connector 72996"/>
            <p:cNvSpPr>
              <a:spLocks noChangeShapeType="1"/>
            </p:cNvSpPr>
            <p:nvPr/>
          </p:nvSpPr>
          <p:spPr bwMode="auto">
            <a:xfrm flipH="1">
              <a:off x="403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just"/>
              <a:endPara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1" name="Straight Connector 610"/>
          <p:cNvSpPr>
            <a:spLocks noChangeShapeType="1"/>
          </p:cNvSpPr>
          <p:nvPr/>
        </p:nvSpPr>
        <p:spPr bwMode="auto">
          <a:xfrm flipV="1">
            <a:off x="7846424" y="436245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2" name="Straight Connector 611"/>
          <p:cNvSpPr>
            <a:spLocks noChangeShapeType="1"/>
          </p:cNvSpPr>
          <p:nvPr/>
        </p:nvSpPr>
        <p:spPr bwMode="auto">
          <a:xfrm>
            <a:off x="7922624" y="43624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3" name="Text Box 73008"/>
          <p:cNvSpPr txBox="1">
            <a:spLocks noChangeArrowheads="1"/>
          </p:cNvSpPr>
          <p:nvPr/>
        </p:nvSpPr>
        <p:spPr bwMode="auto">
          <a:xfrm>
            <a:off x="7770224" y="3995738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Gương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" name="Straight Connector 613"/>
          <p:cNvSpPr>
            <a:spLocks noChangeShapeType="1"/>
          </p:cNvSpPr>
          <p:nvPr/>
        </p:nvSpPr>
        <p:spPr bwMode="auto">
          <a:xfrm flipV="1">
            <a:off x="9980024" y="50482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" name="Text Box 73010"/>
          <p:cNvSpPr txBox="1">
            <a:spLocks noChangeArrowheads="1"/>
          </p:cNvSpPr>
          <p:nvPr/>
        </p:nvSpPr>
        <p:spPr bwMode="auto">
          <a:xfrm>
            <a:off x="9903824" y="466725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Tường</a:t>
            </a:r>
            <a:endParaRPr lang="en-US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4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" grpId="0"/>
      <p:bldP spid="340" grpId="0"/>
      <p:bldP spid="613" grpId="0"/>
      <p:bldP spid="6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7"/>
          <p:cNvSpPr>
            <a:spLocks noChangeArrowheads="1"/>
          </p:cNvSpPr>
          <p:nvPr/>
        </p:nvSpPr>
        <p:spPr bwMode="auto">
          <a:xfrm>
            <a:off x="1981200" y="1524000"/>
            <a:ext cx="8153400" cy="4800600"/>
          </a:xfrm>
          <a:prstGeom prst="horizontalScroll">
            <a:avLst>
              <a:gd name="adj" fmla="val 9755"/>
            </a:avLst>
          </a:prstGeom>
          <a:solidFill>
            <a:srgbClr val="E1F8CC"/>
          </a:solidFill>
          <a:ln w="381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  </a:t>
            </a:r>
            <a:r>
              <a:rPr lang="en-US" sz="2400" u="sng" dirty="0">
                <a:solidFill>
                  <a:srgbClr val="0000FF"/>
                </a:solidFill>
                <a:latin typeface="Times New Roman" pitchFamily="18" charset="0"/>
              </a:rPr>
              <a:t>BÀI VỪA 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-"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-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Thu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mẫu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hành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2400" dirty="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 </a:t>
            </a:r>
            <a:r>
              <a:rPr lang="en-US" sz="2400" u="sng" dirty="0">
                <a:solidFill>
                  <a:srgbClr val="0000FF"/>
                </a:solidFill>
                <a:latin typeface="Times New Roman" pitchFamily="18" charset="0"/>
              </a:rPr>
              <a:t>BÀI SẮP HỌC: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7: GƯƠNG CẦU LỒI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hiểu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 1)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Ảnh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vật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bởi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gương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lồi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      2)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Vùng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nhìn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thấy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gương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lồi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90115" name="WordArt 4"/>
          <p:cNvSpPr>
            <a:spLocks noChangeArrowheads="1" noChangeShapeType="1" noTextEdit="1"/>
          </p:cNvSpPr>
          <p:nvPr/>
        </p:nvSpPr>
        <p:spPr bwMode="auto">
          <a:xfrm>
            <a:off x="2743200" y="609600"/>
            <a:ext cx="6248400" cy="9906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vi-VN" sz="3600" b="1" kern="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 DẪN  TỰ HỌC</a:t>
            </a:r>
            <a:endParaRPr lang="en-US" sz="3600" b="1" kern="1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+9999 Hình Nền Powerpoint Đẹp Nhất của năm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63653" y="2459504"/>
            <a:ext cx="7664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Cảm</a:t>
            </a:r>
            <a:r>
              <a:rPr lang="en-US" sz="6000" b="1" dirty="0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ơn</a:t>
            </a:r>
            <a:r>
              <a:rPr lang="en-US" sz="6000" b="1" dirty="0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các</a:t>
            </a:r>
            <a:r>
              <a:rPr lang="en-US" sz="6000" b="1" dirty="0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bạn</a:t>
            </a:r>
            <a:r>
              <a:rPr lang="en-US" sz="6000" b="1" dirty="0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học</a:t>
            </a:r>
            <a:r>
              <a:rPr lang="en-US" sz="6000" b="1" dirty="0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sinh</a:t>
            </a:r>
            <a:r>
              <a:rPr lang="en-US" sz="6000" b="1" dirty="0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đã</a:t>
            </a:r>
            <a:r>
              <a:rPr lang="en-US" sz="6000" b="1" dirty="0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chú</a:t>
            </a:r>
            <a:r>
              <a:rPr lang="en-US" sz="6000" b="1" dirty="0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 ý </a:t>
            </a:r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lắng</a:t>
            </a:r>
            <a:r>
              <a:rPr lang="en-US" sz="6000" b="1" dirty="0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Amazone" panose="03020702060507090A04" pitchFamily="66" charset="0"/>
                <a:cs typeface="Times New Roman" panose="02020603050405020304" pitchFamily="18" charset="0"/>
              </a:rPr>
              <a:t>nghe</a:t>
            </a:r>
            <a:endParaRPr lang="en-US" sz="6000" b="1" dirty="0">
              <a:solidFill>
                <a:srgbClr val="00B050"/>
              </a:solidFill>
              <a:latin typeface="Amazone" panose="03020702060507090A04" pitchFamily="66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Kiều My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B590-7360-4773-B511-A84F8A50DD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5362"/>
          <p:cNvSpPr txBox="1">
            <a:spLocks noChangeArrowheads="1"/>
          </p:cNvSpPr>
          <p:nvPr/>
        </p:nvSpPr>
        <p:spPr>
          <a:xfrm>
            <a:off x="822101" y="1078640"/>
            <a:ext cx="10242997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28600" algn="just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28600" algn="just">
              <a:buFont typeface="Arial" panose="020B0604020202020204" pitchFamily="34" charset="0"/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Terminator 4"/>
          <p:cNvSpPr>
            <a:spLocks noChangeArrowheads="1"/>
          </p:cNvSpPr>
          <p:nvPr/>
        </p:nvSpPr>
        <p:spPr bwMode="auto">
          <a:xfrm>
            <a:off x="3848100" y="0"/>
            <a:ext cx="3657600" cy="914400"/>
          </a:xfrm>
          <a:prstGeom prst="flowChartTerminator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KIỂM TRA 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CŨ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230692" y="4748080"/>
            <a:ext cx="3429000" cy="228600"/>
            <a:chOff x="2064" y="1536"/>
            <a:chExt cx="2160" cy="144"/>
          </a:xfrm>
        </p:grpSpPr>
        <p:sp>
          <p:nvSpPr>
            <p:cNvPr id="34" name="Straight Connector 74754"/>
            <p:cNvSpPr>
              <a:spLocks noChangeShapeType="1"/>
            </p:cNvSpPr>
            <p:nvPr/>
          </p:nvSpPr>
          <p:spPr bwMode="auto">
            <a:xfrm>
              <a:off x="2160" y="15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Straight Connector 74755"/>
            <p:cNvSpPr>
              <a:spLocks noChangeShapeType="1"/>
            </p:cNvSpPr>
            <p:nvPr/>
          </p:nvSpPr>
          <p:spPr bwMode="auto">
            <a:xfrm flipH="1">
              <a:off x="206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Straight Connector 74756"/>
            <p:cNvSpPr>
              <a:spLocks noChangeShapeType="1"/>
            </p:cNvSpPr>
            <p:nvPr/>
          </p:nvSpPr>
          <p:spPr bwMode="auto">
            <a:xfrm flipH="1">
              <a:off x="216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Straight Connector 74757"/>
            <p:cNvSpPr>
              <a:spLocks noChangeShapeType="1"/>
            </p:cNvSpPr>
            <p:nvPr/>
          </p:nvSpPr>
          <p:spPr bwMode="auto">
            <a:xfrm flipH="1">
              <a:off x="2256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Straight Connector 74758"/>
            <p:cNvSpPr>
              <a:spLocks noChangeShapeType="1"/>
            </p:cNvSpPr>
            <p:nvPr/>
          </p:nvSpPr>
          <p:spPr bwMode="auto">
            <a:xfrm flipH="1">
              <a:off x="2352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Straight Connector 74759"/>
            <p:cNvSpPr>
              <a:spLocks noChangeShapeType="1"/>
            </p:cNvSpPr>
            <p:nvPr/>
          </p:nvSpPr>
          <p:spPr bwMode="auto">
            <a:xfrm flipH="1">
              <a:off x="2448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Straight Connector 74760"/>
            <p:cNvSpPr>
              <a:spLocks noChangeShapeType="1"/>
            </p:cNvSpPr>
            <p:nvPr/>
          </p:nvSpPr>
          <p:spPr bwMode="auto">
            <a:xfrm flipH="1">
              <a:off x="254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Straight Connector 74761"/>
            <p:cNvSpPr>
              <a:spLocks noChangeShapeType="1"/>
            </p:cNvSpPr>
            <p:nvPr/>
          </p:nvSpPr>
          <p:spPr bwMode="auto">
            <a:xfrm flipH="1">
              <a:off x="264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Straight Connector 74762"/>
            <p:cNvSpPr>
              <a:spLocks noChangeShapeType="1"/>
            </p:cNvSpPr>
            <p:nvPr/>
          </p:nvSpPr>
          <p:spPr bwMode="auto">
            <a:xfrm flipH="1">
              <a:off x="2736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Straight Connector 74763"/>
            <p:cNvSpPr>
              <a:spLocks noChangeShapeType="1"/>
            </p:cNvSpPr>
            <p:nvPr/>
          </p:nvSpPr>
          <p:spPr bwMode="auto">
            <a:xfrm flipH="1">
              <a:off x="2832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Straight Connector 74764"/>
            <p:cNvSpPr>
              <a:spLocks noChangeShapeType="1"/>
            </p:cNvSpPr>
            <p:nvPr/>
          </p:nvSpPr>
          <p:spPr bwMode="auto">
            <a:xfrm flipH="1">
              <a:off x="2928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Straight Connector 74765"/>
            <p:cNvSpPr>
              <a:spLocks noChangeShapeType="1"/>
            </p:cNvSpPr>
            <p:nvPr/>
          </p:nvSpPr>
          <p:spPr bwMode="auto">
            <a:xfrm flipH="1">
              <a:off x="302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Straight Connector 74766"/>
            <p:cNvSpPr>
              <a:spLocks noChangeShapeType="1"/>
            </p:cNvSpPr>
            <p:nvPr/>
          </p:nvSpPr>
          <p:spPr bwMode="auto">
            <a:xfrm flipH="1">
              <a:off x="312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Straight Connector 74767"/>
            <p:cNvSpPr>
              <a:spLocks noChangeShapeType="1"/>
            </p:cNvSpPr>
            <p:nvPr/>
          </p:nvSpPr>
          <p:spPr bwMode="auto">
            <a:xfrm flipH="1">
              <a:off x="3216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Straight Connector 74768"/>
            <p:cNvSpPr>
              <a:spLocks noChangeShapeType="1"/>
            </p:cNvSpPr>
            <p:nvPr/>
          </p:nvSpPr>
          <p:spPr bwMode="auto">
            <a:xfrm flipH="1">
              <a:off x="3312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Straight Connector 74769"/>
            <p:cNvSpPr>
              <a:spLocks noChangeShapeType="1"/>
            </p:cNvSpPr>
            <p:nvPr/>
          </p:nvSpPr>
          <p:spPr bwMode="auto">
            <a:xfrm flipH="1">
              <a:off x="3408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Straight Connector 74770"/>
            <p:cNvSpPr>
              <a:spLocks noChangeShapeType="1"/>
            </p:cNvSpPr>
            <p:nvPr/>
          </p:nvSpPr>
          <p:spPr bwMode="auto">
            <a:xfrm flipH="1">
              <a:off x="350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Straight Connector 74771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Straight Connector 74772"/>
            <p:cNvSpPr>
              <a:spLocks noChangeShapeType="1"/>
            </p:cNvSpPr>
            <p:nvPr/>
          </p:nvSpPr>
          <p:spPr bwMode="auto">
            <a:xfrm flipH="1">
              <a:off x="3696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Straight Connector 74773"/>
            <p:cNvSpPr>
              <a:spLocks noChangeShapeType="1"/>
            </p:cNvSpPr>
            <p:nvPr/>
          </p:nvSpPr>
          <p:spPr bwMode="auto">
            <a:xfrm flipH="1">
              <a:off x="3792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Straight Connector 74774"/>
            <p:cNvSpPr>
              <a:spLocks noChangeShapeType="1"/>
            </p:cNvSpPr>
            <p:nvPr/>
          </p:nvSpPr>
          <p:spPr bwMode="auto">
            <a:xfrm flipH="1">
              <a:off x="3888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Straight Connector 74775"/>
            <p:cNvSpPr>
              <a:spLocks noChangeShapeType="1"/>
            </p:cNvSpPr>
            <p:nvPr/>
          </p:nvSpPr>
          <p:spPr bwMode="auto">
            <a:xfrm flipH="1">
              <a:off x="398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Straight Connector 74776"/>
            <p:cNvSpPr>
              <a:spLocks noChangeShapeType="1"/>
            </p:cNvSpPr>
            <p:nvPr/>
          </p:nvSpPr>
          <p:spPr bwMode="auto">
            <a:xfrm flipH="1">
              <a:off x="4080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Straight Connector 56"/>
          <p:cNvSpPr>
            <a:spLocks noChangeShapeType="1"/>
          </p:cNvSpPr>
          <p:nvPr/>
        </p:nvSpPr>
        <p:spPr bwMode="auto">
          <a:xfrm flipV="1">
            <a:off x="7221292" y="2919280"/>
            <a:ext cx="16002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74778"/>
          <p:cNvSpPr txBox="1">
            <a:spLocks noChangeArrowheads="1"/>
          </p:cNvSpPr>
          <p:nvPr/>
        </p:nvSpPr>
        <p:spPr bwMode="auto">
          <a:xfrm>
            <a:off x="8356354" y="2590937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9" name="Text Box 74779"/>
          <p:cNvSpPr txBox="1">
            <a:spLocks noChangeArrowheads="1"/>
          </p:cNvSpPr>
          <p:nvPr/>
        </p:nvSpPr>
        <p:spPr bwMode="auto">
          <a:xfrm>
            <a:off x="7053017" y="345268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0" name="Text Box 74783"/>
          <p:cNvSpPr txBox="1">
            <a:spLocks noChangeArrowheads="1"/>
          </p:cNvSpPr>
          <p:nvPr/>
        </p:nvSpPr>
        <p:spPr bwMode="auto">
          <a:xfrm>
            <a:off x="6976817" y="558628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B’</a:t>
            </a:r>
          </a:p>
        </p:txBody>
      </p:sp>
      <p:sp>
        <p:nvSpPr>
          <p:cNvPr id="61" name="Text Box 74787"/>
          <p:cNvSpPr txBox="1">
            <a:spLocks noChangeArrowheads="1"/>
          </p:cNvSpPr>
          <p:nvPr/>
        </p:nvSpPr>
        <p:spPr bwMode="auto">
          <a:xfrm>
            <a:off x="8250421" y="6452408"/>
            <a:ext cx="4759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</a:p>
        </p:txBody>
      </p:sp>
      <p:sp>
        <p:nvSpPr>
          <p:cNvPr id="62" name="Straight Connector 61"/>
          <p:cNvSpPr>
            <a:spLocks noChangeShapeType="1"/>
          </p:cNvSpPr>
          <p:nvPr/>
        </p:nvSpPr>
        <p:spPr bwMode="auto">
          <a:xfrm>
            <a:off x="7145092" y="433374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Straight Connector 62"/>
          <p:cNvSpPr>
            <a:spLocks noChangeShapeType="1"/>
          </p:cNvSpPr>
          <p:nvPr/>
        </p:nvSpPr>
        <p:spPr bwMode="auto">
          <a:xfrm>
            <a:off x="7145092" y="509574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8745292" y="3952743"/>
            <a:ext cx="152400" cy="76200"/>
            <a:chOff x="3353" y="1536"/>
            <a:chExt cx="96" cy="48"/>
          </a:xfrm>
        </p:grpSpPr>
        <p:sp>
          <p:nvSpPr>
            <p:cNvPr id="65" name="Straight Connector 74792"/>
            <p:cNvSpPr>
              <a:spLocks noChangeShapeType="1"/>
            </p:cNvSpPr>
            <p:nvPr/>
          </p:nvSpPr>
          <p:spPr bwMode="auto">
            <a:xfrm>
              <a:off x="3353" y="15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Straight Connector 74793"/>
            <p:cNvSpPr>
              <a:spLocks noChangeShapeType="1"/>
            </p:cNvSpPr>
            <p:nvPr/>
          </p:nvSpPr>
          <p:spPr bwMode="auto">
            <a:xfrm>
              <a:off x="3353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8745292" y="5400543"/>
            <a:ext cx="152400" cy="76200"/>
            <a:chOff x="3353" y="1536"/>
            <a:chExt cx="96" cy="48"/>
          </a:xfrm>
        </p:grpSpPr>
        <p:sp>
          <p:nvSpPr>
            <p:cNvPr id="68" name="Straight Connector 74795"/>
            <p:cNvSpPr>
              <a:spLocks noChangeShapeType="1"/>
            </p:cNvSpPr>
            <p:nvPr/>
          </p:nvSpPr>
          <p:spPr bwMode="auto">
            <a:xfrm>
              <a:off x="3353" y="15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Straight Connector 74796"/>
            <p:cNvSpPr>
              <a:spLocks noChangeShapeType="1"/>
            </p:cNvSpPr>
            <p:nvPr/>
          </p:nvSpPr>
          <p:spPr bwMode="auto">
            <a:xfrm>
              <a:off x="3353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7221292" y="5510080"/>
            <a:ext cx="1590675" cy="1063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2" y="670"/>
              </a:cxn>
            </a:cxnLst>
            <a:rect l="0" t="0" r="r" b="b"/>
            <a:pathLst>
              <a:path w="1002" h="670">
                <a:moveTo>
                  <a:pt x="0" y="0"/>
                </a:moveTo>
                <a:lnTo>
                  <a:pt x="1002" y="670"/>
                </a:lnTo>
              </a:path>
            </a:pathLst>
          </a:custGeom>
          <a:solidFill>
            <a:schemeClr val="tx1"/>
          </a:solidFill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Straight Connector 70"/>
          <p:cNvSpPr>
            <a:spLocks noChangeShapeType="1"/>
          </p:cNvSpPr>
          <p:nvPr/>
        </p:nvSpPr>
        <p:spPr bwMode="auto">
          <a:xfrm>
            <a:off x="7221292" y="398608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Straight Connector 71"/>
          <p:cNvSpPr>
            <a:spLocks noChangeShapeType="1"/>
          </p:cNvSpPr>
          <p:nvPr/>
        </p:nvSpPr>
        <p:spPr bwMode="auto">
          <a:xfrm flipH="1">
            <a:off x="8821492" y="291928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Straight Connector 72"/>
          <p:cNvSpPr>
            <a:spLocks noChangeShapeType="1"/>
          </p:cNvSpPr>
          <p:nvPr/>
        </p:nvSpPr>
        <p:spPr bwMode="auto">
          <a:xfrm>
            <a:off x="7221292" y="459568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Straight Connector 73"/>
          <p:cNvSpPr>
            <a:spLocks noChangeShapeType="1"/>
          </p:cNvSpPr>
          <p:nvPr/>
        </p:nvSpPr>
        <p:spPr bwMode="auto">
          <a:xfrm flipH="1">
            <a:off x="7449892" y="459568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Straight Connector 74"/>
          <p:cNvSpPr>
            <a:spLocks noChangeShapeType="1"/>
          </p:cNvSpPr>
          <p:nvPr/>
        </p:nvSpPr>
        <p:spPr bwMode="auto">
          <a:xfrm>
            <a:off x="8821492" y="459568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Straight Connector 75"/>
          <p:cNvSpPr>
            <a:spLocks noChangeShapeType="1"/>
          </p:cNvSpPr>
          <p:nvPr/>
        </p:nvSpPr>
        <p:spPr bwMode="auto">
          <a:xfrm>
            <a:off x="9050092" y="459568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214" y="3517718"/>
            <a:ext cx="4706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BB’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BH=HB’.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Â’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AK=KA’.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A’B’,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A’B’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 Box 74783"/>
          <p:cNvSpPr txBox="1">
            <a:spLocks noChangeArrowheads="1"/>
          </p:cNvSpPr>
          <p:nvPr/>
        </p:nvSpPr>
        <p:spPr bwMode="auto">
          <a:xfrm>
            <a:off x="6816074" y="4339150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 Box 74783"/>
          <p:cNvSpPr txBox="1">
            <a:spLocks noChangeArrowheads="1"/>
          </p:cNvSpPr>
          <p:nvPr/>
        </p:nvSpPr>
        <p:spPr bwMode="auto">
          <a:xfrm>
            <a:off x="8378284" y="4348179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2" grpId="0"/>
      <p:bldP spid="77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Dạy học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75138" y="1272243"/>
            <a:ext cx="86417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6</a:t>
            </a:r>
          </a:p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QUAN SÁT VÀ VẼ ẢNH CỦA MỘT VẬT TẠO BỞI GƯƠNG PHẲNG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Kiều 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B590-7360-4773-B511-A84F8A50DD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0"/>
            <a:ext cx="11913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6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VÀ VẼ ẢNH CỦA MỘT VẬT TẠO BỞI GƯƠNG PHẲNG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>
            <a:off x="6087292" y="1015663"/>
            <a:ext cx="0" cy="5842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015663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8681"/>
          <p:cNvSpPr txBox="1">
            <a:spLocks noChangeArrowheads="1"/>
          </p:cNvSpPr>
          <p:nvPr/>
        </p:nvSpPr>
        <p:spPr bwMode="auto">
          <a:xfrm>
            <a:off x="339634" y="121920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1" name="Text Placeholder 28677"/>
          <p:cNvSpPr txBox="1">
            <a:spLocks noChangeArrowheads="1"/>
          </p:cNvSpPr>
          <p:nvPr/>
        </p:nvSpPr>
        <p:spPr>
          <a:xfrm>
            <a:off x="6322424" y="1219200"/>
            <a:ext cx="5486400" cy="5257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ẫu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" y="1650979"/>
            <a:ext cx="5364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ẫu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7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0"/>
            <a:ext cx="11913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6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VÀ VẼ ẢNH CỦA MỘT VẬT TẠO BỞI GƯƠNG PHẲNG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>
            <a:off x="6087292" y="1015663"/>
            <a:ext cx="0" cy="5842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015663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8681"/>
          <p:cNvSpPr txBox="1">
            <a:spLocks noChangeArrowheads="1"/>
          </p:cNvSpPr>
          <p:nvPr/>
        </p:nvSpPr>
        <p:spPr bwMode="auto">
          <a:xfrm>
            <a:off x="339634" y="121920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" y="1650979"/>
            <a:ext cx="5364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278"/>
          <p:cNvSpPr txBox="1">
            <a:spLocks noChangeArrowheads="1"/>
          </p:cNvSpPr>
          <p:nvPr/>
        </p:nvSpPr>
        <p:spPr bwMode="auto">
          <a:xfrm>
            <a:off x="339634" y="3214752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4279"/>
          <p:cNvSpPr txBox="1">
            <a:spLocks noChangeArrowheads="1"/>
          </p:cNvSpPr>
          <p:nvPr/>
        </p:nvSpPr>
        <p:spPr bwMode="auto">
          <a:xfrm>
            <a:off x="487679" y="3676417"/>
            <a:ext cx="5364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en-US" sz="2400" b="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Xác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Placeholder 54275"/>
          <p:cNvSpPr txBox="1">
            <a:spLocks noChangeArrowheads="1"/>
          </p:cNvSpPr>
          <p:nvPr/>
        </p:nvSpPr>
        <p:spPr>
          <a:xfrm>
            <a:off x="6322424" y="1219200"/>
            <a:ext cx="5394959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C1: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6.1)</a:t>
            </a:r>
          </a:p>
          <a:p>
            <a:pPr algn="just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Song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0"/>
            <a:ext cx="11913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6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VÀ VẼ ẢNH CỦA MỘT VẬT TẠO BỞI GƯƠNG PHẲNG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>
            <a:off x="6087292" y="1015663"/>
            <a:ext cx="0" cy="5842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015663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8681"/>
          <p:cNvSpPr txBox="1">
            <a:spLocks noChangeArrowheads="1"/>
          </p:cNvSpPr>
          <p:nvPr/>
        </p:nvSpPr>
        <p:spPr bwMode="auto">
          <a:xfrm>
            <a:off x="339634" y="121920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" y="1650979"/>
            <a:ext cx="5364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278"/>
          <p:cNvSpPr txBox="1">
            <a:spLocks noChangeArrowheads="1"/>
          </p:cNvSpPr>
          <p:nvPr/>
        </p:nvSpPr>
        <p:spPr bwMode="auto">
          <a:xfrm>
            <a:off x="339634" y="3214752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4279"/>
          <p:cNvSpPr txBox="1">
            <a:spLocks noChangeArrowheads="1"/>
          </p:cNvSpPr>
          <p:nvPr/>
        </p:nvSpPr>
        <p:spPr bwMode="auto">
          <a:xfrm>
            <a:off x="487679" y="3676417"/>
            <a:ext cx="5364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en-US" sz="2400" b="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Xác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Placeholder 41987"/>
          <p:cNvSpPr txBox="1">
            <a:spLocks noChangeArrowheads="1"/>
          </p:cNvSpPr>
          <p:nvPr/>
        </p:nvSpPr>
        <p:spPr>
          <a:xfrm>
            <a:off x="6239691" y="1182460"/>
            <a:ext cx="5329645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Font typeface="Arial" pitchFamily="34" charset="0"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C1: Cho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6.1)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 rot="16200000">
            <a:off x="7617824" y="5130638"/>
            <a:ext cx="1371600" cy="152400"/>
            <a:chOff x="1656" y="2208"/>
            <a:chExt cx="2448" cy="144"/>
          </a:xfrm>
        </p:grpSpPr>
        <p:pic>
          <p:nvPicPr>
            <p:cNvPr id="16" name="Picture 41994" descr="Cach do do dai- dat-jpg"/>
            <p:cNvPicPr>
              <a:picLocks noChangeAspect="1" noChangeArrowheads="1"/>
            </p:cNvPicPr>
            <p:nvPr/>
          </p:nvPicPr>
          <p:blipFill>
            <a:blip r:embed="rId2"/>
            <a:srcRect l="18387" t="46040" r="19930" b="49057"/>
            <a:stretch>
              <a:fillRect/>
            </a:stretch>
          </p:blipFill>
          <p:spPr bwMode="auto">
            <a:xfrm>
              <a:off x="1656" y="2211"/>
              <a:ext cx="2150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Straight Connector 41995"/>
            <p:cNvSpPr>
              <a:spLocks noChangeShapeType="1"/>
            </p:cNvSpPr>
            <p:nvPr/>
          </p:nvSpPr>
          <p:spPr bwMode="auto">
            <a:xfrm>
              <a:off x="1656" y="2208"/>
              <a:ext cx="215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" name="Straight Connector 41996"/>
            <p:cNvSpPr>
              <a:spLocks noChangeShapeType="1"/>
            </p:cNvSpPr>
            <p:nvPr/>
          </p:nvSpPr>
          <p:spPr bwMode="auto">
            <a:xfrm>
              <a:off x="1656" y="2352"/>
              <a:ext cx="215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" name="Isosceles Triangle 41997"/>
            <p:cNvSpPr>
              <a:spLocks noChangeArrowheads="1"/>
            </p:cNvSpPr>
            <p:nvPr/>
          </p:nvSpPr>
          <p:spPr bwMode="auto">
            <a:xfrm rot="5400000">
              <a:off x="3883" y="2131"/>
              <a:ext cx="144" cy="298"/>
            </a:xfrm>
            <a:prstGeom prst="triangle">
              <a:avLst>
                <a:gd name="adj" fmla="val 50000"/>
              </a:avLst>
            </a:prstGeom>
            <a:solidFill>
              <a:srgbClr val="FFDEB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" name="Straight Connector 41998"/>
            <p:cNvSpPr>
              <a:spLocks noChangeShapeType="1"/>
            </p:cNvSpPr>
            <p:nvPr/>
          </p:nvSpPr>
          <p:spPr bwMode="auto">
            <a:xfrm>
              <a:off x="4056" y="2280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 rot="16200000">
            <a:off x="8189324" y="5092538"/>
            <a:ext cx="2133600" cy="76200"/>
            <a:chOff x="1920" y="672"/>
            <a:chExt cx="2160" cy="48"/>
          </a:xfrm>
        </p:grpSpPr>
        <p:sp>
          <p:nvSpPr>
            <p:cNvPr id="22" name="Straight Connector 42000"/>
            <p:cNvSpPr>
              <a:spLocks noChangeShapeType="1"/>
            </p:cNvSpPr>
            <p:nvPr/>
          </p:nvSpPr>
          <p:spPr bwMode="auto">
            <a:xfrm>
              <a:off x="1968" y="672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" name="Straight Connector 42001"/>
            <p:cNvSpPr>
              <a:spLocks noChangeShapeType="1"/>
            </p:cNvSpPr>
            <p:nvPr/>
          </p:nvSpPr>
          <p:spPr bwMode="auto">
            <a:xfrm flipH="1">
              <a:off x="192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" name="Straight Connector 42002"/>
            <p:cNvSpPr>
              <a:spLocks noChangeShapeType="1"/>
            </p:cNvSpPr>
            <p:nvPr/>
          </p:nvSpPr>
          <p:spPr bwMode="auto">
            <a:xfrm flipH="1">
              <a:off x="201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" name="Straight Connector 42003"/>
            <p:cNvSpPr>
              <a:spLocks noChangeShapeType="1"/>
            </p:cNvSpPr>
            <p:nvPr/>
          </p:nvSpPr>
          <p:spPr bwMode="auto">
            <a:xfrm flipH="1">
              <a:off x="211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" name="Straight Connector 42004"/>
            <p:cNvSpPr>
              <a:spLocks noChangeShapeType="1"/>
            </p:cNvSpPr>
            <p:nvPr/>
          </p:nvSpPr>
          <p:spPr bwMode="auto">
            <a:xfrm flipH="1">
              <a:off x="2208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" name="Straight Connector 42005"/>
            <p:cNvSpPr>
              <a:spLocks noChangeShapeType="1"/>
            </p:cNvSpPr>
            <p:nvPr/>
          </p:nvSpPr>
          <p:spPr bwMode="auto">
            <a:xfrm flipH="1">
              <a:off x="2304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" name="Straight Connector 42006"/>
            <p:cNvSpPr>
              <a:spLocks noChangeShapeType="1"/>
            </p:cNvSpPr>
            <p:nvPr/>
          </p:nvSpPr>
          <p:spPr bwMode="auto">
            <a:xfrm flipH="1">
              <a:off x="240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" name="Straight Connector 42007"/>
            <p:cNvSpPr>
              <a:spLocks noChangeShapeType="1"/>
            </p:cNvSpPr>
            <p:nvPr/>
          </p:nvSpPr>
          <p:spPr bwMode="auto">
            <a:xfrm flipH="1">
              <a:off x="249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" name="Straight Connector 42008"/>
            <p:cNvSpPr>
              <a:spLocks noChangeShapeType="1"/>
            </p:cNvSpPr>
            <p:nvPr/>
          </p:nvSpPr>
          <p:spPr bwMode="auto">
            <a:xfrm flipH="1">
              <a:off x="259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" name="Straight Connector 42009"/>
            <p:cNvSpPr>
              <a:spLocks noChangeShapeType="1"/>
            </p:cNvSpPr>
            <p:nvPr/>
          </p:nvSpPr>
          <p:spPr bwMode="auto">
            <a:xfrm flipH="1">
              <a:off x="2688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2" name="Straight Connector 42010"/>
            <p:cNvSpPr>
              <a:spLocks noChangeShapeType="1"/>
            </p:cNvSpPr>
            <p:nvPr/>
          </p:nvSpPr>
          <p:spPr bwMode="auto">
            <a:xfrm flipH="1">
              <a:off x="2784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3" name="Straight Connector 42011"/>
            <p:cNvSpPr>
              <a:spLocks noChangeShapeType="1"/>
            </p:cNvSpPr>
            <p:nvPr/>
          </p:nvSpPr>
          <p:spPr bwMode="auto">
            <a:xfrm flipH="1">
              <a:off x="288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4" name="Straight Connector 42012"/>
            <p:cNvSpPr>
              <a:spLocks noChangeShapeType="1"/>
            </p:cNvSpPr>
            <p:nvPr/>
          </p:nvSpPr>
          <p:spPr bwMode="auto">
            <a:xfrm flipH="1">
              <a:off x="297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5" name="Straight Connector 42013"/>
            <p:cNvSpPr>
              <a:spLocks noChangeShapeType="1"/>
            </p:cNvSpPr>
            <p:nvPr/>
          </p:nvSpPr>
          <p:spPr bwMode="auto">
            <a:xfrm flipH="1">
              <a:off x="307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6" name="Straight Connector 42014"/>
            <p:cNvSpPr>
              <a:spLocks noChangeShapeType="1"/>
            </p:cNvSpPr>
            <p:nvPr/>
          </p:nvSpPr>
          <p:spPr bwMode="auto">
            <a:xfrm flipH="1">
              <a:off x="3168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7" name="Straight Connector 42015"/>
            <p:cNvSpPr>
              <a:spLocks noChangeShapeType="1"/>
            </p:cNvSpPr>
            <p:nvPr/>
          </p:nvSpPr>
          <p:spPr bwMode="auto">
            <a:xfrm flipH="1">
              <a:off x="3264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8" name="Straight Connector 42016"/>
            <p:cNvSpPr>
              <a:spLocks noChangeShapeType="1"/>
            </p:cNvSpPr>
            <p:nvPr/>
          </p:nvSpPr>
          <p:spPr bwMode="auto">
            <a:xfrm flipH="1">
              <a:off x="336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9" name="Straight Connector 42017"/>
            <p:cNvSpPr>
              <a:spLocks noChangeShapeType="1"/>
            </p:cNvSpPr>
            <p:nvPr/>
          </p:nvSpPr>
          <p:spPr bwMode="auto">
            <a:xfrm flipH="1">
              <a:off x="345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40" name="Straight Connector 42018"/>
            <p:cNvSpPr>
              <a:spLocks noChangeShapeType="1"/>
            </p:cNvSpPr>
            <p:nvPr/>
          </p:nvSpPr>
          <p:spPr bwMode="auto">
            <a:xfrm flipH="1">
              <a:off x="355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41" name="Straight Connector 42019"/>
            <p:cNvSpPr>
              <a:spLocks noChangeShapeType="1"/>
            </p:cNvSpPr>
            <p:nvPr/>
          </p:nvSpPr>
          <p:spPr bwMode="auto">
            <a:xfrm flipH="1">
              <a:off x="3648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42" name="Straight Connector 42020"/>
            <p:cNvSpPr>
              <a:spLocks noChangeShapeType="1"/>
            </p:cNvSpPr>
            <p:nvPr/>
          </p:nvSpPr>
          <p:spPr bwMode="auto">
            <a:xfrm flipH="1">
              <a:off x="3744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43" name="Straight Connector 42021"/>
            <p:cNvSpPr>
              <a:spLocks noChangeShapeType="1"/>
            </p:cNvSpPr>
            <p:nvPr/>
          </p:nvSpPr>
          <p:spPr bwMode="auto">
            <a:xfrm flipH="1">
              <a:off x="3840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44" name="Straight Connector 42022"/>
            <p:cNvSpPr>
              <a:spLocks noChangeShapeType="1"/>
            </p:cNvSpPr>
            <p:nvPr/>
          </p:nvSpPr>
          <p:spPr bwMode="auto">
            <a:xfrm flipH="1">
              <a:off x="3936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45" name="Straight Connector 42023"/>
            <p:cNvSpPr>
              <a:spLocks noChangeShapeType="1"/>
            </p:cNvSpPr>
            <p:nvPr/>
          </p:nvSpPr>
          <p:spPr bwMode="auto">
            <a:xfrm flipH="1">
              <a:off x="4032" y="6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943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0"/>
            <a:ext cx="11913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6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VÀ VẼ ẢNH CỦA MỘT VẬT TẠO BỞI GƯƠNG PHẲNG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>
            <a:off x="6087292" y="1015663"/>
            <a:ext cx="0" cy="5842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015663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8681"/>
          <p:cNvSpPr txBox="1">
            <a:spLocks noChangeArrowheads="1"/>
          </p:cNvSpPr>
          <p:nvPr/>
        </p:nvSpPr>
        <p:spPr bwMode="auto">
          <a:xfrm>
            <a:off x="339634" y="121920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" y="1650979"/>
            <a:ext cx="5364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278"/>
          <p:cNvSpPr txBox="1">
            <a:spLocks noChangeArrowheads="1"/>
          </p:cNvSpPr>
          <p:nvPr/>
        </p:nvSpPr>
        <p:spPr bwMode="auto">
          <a:xfrm>
            <a:off x="339634" y="3214752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4279"/>
          <p:cNvSpPr txBox="1">
            <a:spLocks noChangeArrowheads="1"/>
          </p:cNvSpPr>
          <p:nvPr/>
        </p:nvSpPr>
        <p:spPr bwMode="auto">
          <a:xfrm>
            <a:off x="487679" y="3676417"/>
            <a:ext cx="5364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en-US" sz="2400" b="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Xác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Placeholder 41987"/>
          <p:cNvSpPr txBox="1">
            <a:spLocks noChangeArrowheads="1"/>
          </p:cNvSpPr>
          <p:nvPr/>
        </p:nvSpPr>
        <p:spPr>
          <a:xfrm>
            <a:off x="6239691" y="1182460"/>
            <a:ext cx="5329645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Font typeface="Arial" pitchFamily="34" charset="0"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C1: Cho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6.1)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986303" y="4091915"/>
            <a:ext cx="1836420" cy="1669707"/>
            <a:chOff x="3312" y="2400"/>
            <a:chExt cx="1056" cy="1344"/>
          </a:xfrm>
        </p:grpSpPr>
        <p:grpSp>
          <p:nvGrpSpPr>
            <p:cNvPr id="47" name="Group 62503"/>
            <p:cNvGrpSpPr>
              <a:grpSpLocks/>
            </p:cNvGrpSpPr>
            <p:nvPr/>
          </p:nvGrpSpPr>
          <p:grpSpPr bwMode="auto">
            <a:xfrm rot="10800000" flipV="1">
              <a:off x="3312" y="2976"/>
              <a:ext cx="864" cy="96"/>
              <a:chOff x="1656" y="2208"/>
              <a:chExt cx="2448" cy="144"/>
            </a:xfrm>
          </p:grpSpPr>
          <p:pic>
            <p:nvPicPr>
              <p:cNvPr id="73" name="Picture 62504" descr="Cach do do dai- dat-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8387" t="46040" r="19930" b="49057"/>
              <a:stretch>
                <a:fillRect/>
              </a:stretch>
            </p:blipFill>
            <p:spPr bwMode="auto">
              <a:xfrm>
                <a:off x="1656" y="2211"/>
                <a:ext cx="2150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" name="Straight Connector 62505"/>
              <p:cNvSpPr>
                <a:spLocks noChangeShapeType="1"/>
              </p:cNvSpPr>
              <p:nvPr/>
            </p:nvSpPr>
            <p:spPr bwMode="auto">
              <a:xfrm>
                <a:off x="1656" y="2208"/>
                <a:ext cx="215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75" name="Straight Connector 62506"/>
              <p:cNvSpPr>
                <a:spLocks noChangeShapeType="1"/>
              </p:cNvSpPr>
              <p:nvPr/>
            </p:nvSpPr>
            <p:spPr bwMode="auto">
              <a:xfrm>
                <a:off x="1656" y="2352"/>
                <a:ext cx="215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76" name="Isosceles Triangle 62507"/>
              <p:cNvSpPr>
                <a:spLocks noChangeArrowheads="1"/>
              </p:cNvSpPr>
              <p:nvPr/>
            </p:nvSpPr>
            <p:spPr bwMode="auto">
              <a:xfrm rot="5400000">
                <a:off x="3862" y="2131"/>
                <a:ext cx="144" cy="298"/>
              </a:xfrm>
              <a:prstGeom prst="triangle">
                <a:avLst>
                  <a:gd name="adj" fmla="val 50000"/>
                </a:avLst>
              </a:prstGeom>
              <a:solidFill>
                <a:srgbClr val="FFDEBD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77" name="Straight Connector 62508"/>
              <p:cNvSpPr>
                <a:spLocks noChangeShapeType="1"/>
              </p:cNvSpPr>
              <p:nvPr/>
            </p:nvSpPr>
            <p:spPr bwMode="auto">
              <a:xfrm>
                <a:off x="4056" y="2280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48" name="Group 62509"/>
            <p:cNvGrpSpPr>
              <a:grpSpLocks/>
            </p:cNvGrpSpPr>
            <p:nvPr/>
          </p:nvGrpSpPr>
          <p:grpSpPr bwMode="auto">
            <a:xfrm rot="-5400000">
              <a:off x="3672" y="3048"/>
              <a:ext cx="1344" cy="48"/>
              <a:chOff x="1920" y="672"/>
              <a:chExt cx="2160" cy="48"/>
            </a:xfrm>
          </p:grpSpPr>
          <p:sp>
            <p:nvSpPr>
              <p:cNvPr id="49" name="Straight Connector 62510"/>
              <p:cNvSpPr>
                <a:spLocks noChangeShapeType="1"/>
              </p:cNvSpPr>
              <p:nvPr/>
            </p:nvSpPr>
            <p:spPr bwMode="auto">
              <a:xfrm>
                <a:off x="1968" y="672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0" name="Straight Connector 62511"/>
              <p:cNvSpPr>
                <a:spLocks noChangeShapeType="1"/>
              </p:cNvSpPr>
              <p:nvPr/>
            </p:nvSpPr>
            <p:spPr bwMode="auto">
              <a:xfrm flipH="1">
                <a:off x="1920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1" name="Straight Connector 62512"/>
              <p:cNvSpPr>
                <a:spLocks noChangeShapeType="1"/>
              </p:cNvSpPr>
              <p:nvPr/>
            </p:nvSpPr>
            <p:spPr bwMode="auto">
              <a:xfrm flipH="1">
                <a:off x="2016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2" name="Straight Connector 62513"/>
              <p:cNvSpPr>
                <a:spLocks noChangeShapeType="1"/>
              </p:cNvSpPr>
              <p:nvPr/>
            </p:nvSpPr>
            <p:spPr bwMode="auto">
              <a:xfrm flipH="1">
                <a:off x="2112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3" name="Straight Connector 62514"/>
              <p:cNvSpPr>
                <a:spLocks noChangeShapeType="1"/>
              </p:cNvSpPr>
              <p:nvPr/>
            </p:nvSpPr>
            <p:spPr bwMode="auto">
              <a:xfrm flipH="1">
                <a:off x="2208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4" name="Straight Connector 62515"/>
              <p:cNvSpPr>
                <a:spLocks noChangeShapeType="1"/>
              </p:cNvSpPr>
              <p:nvPr/>
            </p:nvSpPr>
            <p:spPr bwMode="auto">
              <a:xfrm flipH="1">
                <a:off x="2304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5" name="Straight Connector 62516"/>
              <p:cNvSpPr>
                <a:spLocks noChangeShapeType="1"/>
              </p:cNvSpPr>
              <p:nvPr/>
            </p:nvSpPr>
            <p:spPr bwMode="auto">
              <a:xfrm flipH="1">
                <a:off x="2400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6" name="Straight Connector 62517"/>
              <p:cNvSpPr>
                <a:spLocks noChangeShapeType="1"/>
              </p:cNvSpPr>
              <p:nvPr/>
            </p:nvSpPr>
            <p:spPr bwMode="auto">
              <a:xfrm flipH="1">
                <a:off x="2496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7" name="Straight Connector 62518"/>
              <p:cNvSpPr>
                <a:spLocks noChangeShapeType="1"/>
              </p:cNvSpPr>
              <p:nvPr/>
            </p:nvSpPr>
            <p:spPr bwMode="auto">
              <a:xfrm flipH="1">
                <a:off x="2592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8" name="Straight Connector 62519"/>
              <p:cNvSpPr>
                <a:spLocks noChangeShapeType="1"/>
              </p:cNvSpPr>
              <p:nvPr/>
            </p:nvSpPr>
            <p:spPr bwMode="auto">
              <a:xfrm flipH="1">
                <a:off x="2688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9" name="Straight Connector 62520"/>
              <p:cNvSpPr>
                <a:spLocks noChangeShapeType="1"/>
              </p:cNvSpPr>
              <p:nvPr/>
            </p:nvSpPr>
            <p:spPr bwMode="auto">
              <a:xfrm flipH="1">
                <a:off x="2784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0" name="Straight Connector 62521"/>
              <p:cNvSpPr>
                <a:spLocks noChangeShapeType="1"/>
              </p:cNvSpPr>
              <p:nvPr/>
            </p:nvSpPr>
            <p:spPr bwMode="auto">
              <a:xfrm flipH="1">
                <a:off x="2880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1" name="Straight Connector 62522"/>
              <p:cNvSpPr>
                <a:spLocks noChangeShapeType="1"/>
              </p:cNvSpPr>
              <p:nvPr/>
            </p:nvSpPr>
            <p:spPr bwMode="auto">
              <a:xfrm flipH="1">
                <a:off x="2976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2" name="Straight Connector 62523"/>
              <p:cNvSpPr>
                <a:spLocks noChangeShapeType="1"/>
              </p:cNvSpPr>
              <p:nvPr/>
            </p:nvSpPr>
            <p:spPr bwMode="auto">
              <a:xfrm flipH="1">
                <a:off x="3072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3" name="Straight Connector 62524"/>
              <p:cNvSpPr>
                <a:spLocks noChangeShapeType="1"/>
              </p:cNvSpPr>
              <p:nvPr/>
            </p:nvSpPr>
            <p:spPr bwMode="auto">
              <a:xfrm flipH="1">
                <a:off x="3168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4" name="Straight Connector 62525"/>
              <p:cNvSpPr>
                <a:spLocks noChangeShapeType="1"/>
              </p:cNvSpPr>
              <p:nvPr/>
            </p:nvSpPr>
            <p:spPr bwMode="auto">
              <a:xfrm flipH="1">
                <a:off x="3264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5" name="Straight Connector 62526"/>
              <p:cNvSpPr>
                <a:spLocks noChangeShapeType="1"/>
              </p:cNvSpPr>
              <p:nvPr/>
            </p:nvSpPr>
            <p:spPr bwMode="auto">
              <a:xfrm flipH="1">
                <a:off x="3360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6" name="Straight Connector 62527"/>
              <p:cNvSpPr>
                <a:spLocks noChangeShapeType="1"/>
              </p:cNvSpPr>
              <p:nvPr/>
            </p:nvSpPr>
            <p:spPr bwMode="auto">
              <a:xfrm flipH="1">
                <a:off x="3456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7" name="Straight Connector 62528"/>
              <p:cNvSpPr>
                <a:spLocks noChangeShapeType="1"/>
              </p:cNvSpPr>
              <p:nvPr/>
            </p:nvSpPr>
            <p:spPr bwMode="auto">
              <a:xfrm flipH="1">
                <a:off x="3552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8" name="Straight Connector 62529"/>
              <p:cNvSpPr>
                <a:spLocks noChangeShapeType="1"/>
              </p:cNvSpPr>
              <p:nvPr/>
            </p:nvSpPr>
            <p:spPr bwMode="auto">
              <a:xfrm flipH="1">
                <a:off x="3648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69" name="Straight Connector 62530"/>
              <p:cNvSpPr>
                <a:spLocks noChangeShapeType="1"/>
              </p:cNvSpPr>
              <p:nvPr/>
            </p:nvSpPr>
            <p:spPr bwMode="auto">
              <a:xfrm flipH="1">
                <a:off x="3744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70" name="Straight Connector 62531"/>
              <p:cNvSpPr>
                <a:spLocks noChangeShapeType="1"/>
              </p:cNvSpPr>
              <p:nvPr/>
            </p:nvSpPr>
            <p:spPr bwMode="auto">
              <a:xfrm flipH="1">
                <a:off x="3840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71" name="Straight Connector 62532"/>
              <p:cNvSpPr>
                <a:spLocks noChangeShapeType="1"/>
              </p:cNvSpPr>
              <p:nvPr/>
            </p:nvSpPr>
            <p:spPr bwMode="auto">
              <a:xfrm flipH="1">
                <a:off x="3936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72" name="Straight Connector 62533"/>
              <p:cNvSpPr>
                <a:spLocks noChangeShapeType="1"/>
              </p:cNvSpPr>
              <p:nvPr/>
            </p:nvSpPr>
            <p:spPr bwMode="auto">
              <a:xfrm flipH="1">
                <a:off x="4032" y="6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601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0"/>
            <a:ext cx="11913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6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VÀ VẼ ẢNH CỦA MỘT VẬT TẠO BỞI GƯƠNG PHẲNG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>
            <a:off x="6087292" y="1015663"/>
            <a:ext cx="0" cy="5842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015663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8681"/>
          <p:cNvSpPr txBox="1">
            <a:spLocks noChangeArrowheads="1"/>
          </p:cNvSpPr>
          <p:nvPr/>
        </p:nvSpPr>
        <p:spPr bwMode="auto">
          <a:xfrm>
            <a:off x="339634" y="121920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" y="1650979"/>
            <a:ext cx="5364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278"/>
          <p:cNvSpPr txBox="1">
            <a:spLocks noChangeArrowheads="1"/>
          </p:cNvSpPr>
          <p:nvPr/>
        </p:nvSpPr>
        <p:spPr bwMode="auto">
          <a:xfrm>
            <a:off x="339634" y="3214752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4279"/>
          <p:cNvSpPr txBox="1">
            <a:spLocks noChangeArrowheads="1"/>
          </p:cNvSpPr>
          <p:nvPr/>
        </p:nvSpPr>
        <p:spPr bwMode="auto">
          <a:xfrm>
            <a:off x="487679" y="3676417"/>
            <a:ext cx="5364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en-US" sz="2400" b="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Xác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37951"/>
          <p:cNvSpPr txBox="1">
            <a:spLocks noChangeArrowheads="1"/>
          </p:cNvSpPr>
          <p:nvPr/>
        </p:nvSpPr>
        <p:spPr bwMode="auto">
          <a:xfrm>
            <a:off x="487677" y="4468437"/>
            <a:ext cx="53491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189474" y="1219200"/>
            <a:ext cx="56856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C2: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đươc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HS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HS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8761277" y="5224462"/>
            <a:ext cx="3163888" cy="1633538"/>
          </a:xfrm>
          <a:custGeom>
            <a:avLst/>
            <a:gdLst/>
            <a:ahLst/>
            <a:cxnLst>
              <a:cxn ang="0">
                <a:pos x="1993" y="845"/>
              </a:cxn>
              <a:cxn ang="0">
                <a:pos x="891" y="0"/>
              </a:cxn>
              <a:cxn ang="0">
                <a:pos x="0" y="192"/>
              </a:cxn>
              <a:cxn ang="0">
                <a:pos x="974" y="1029"/>
              </a:cxn>
              <a:cxn ang="0">
                <a:pos x="1993" y="845"/>
              </a:cxn>
            </a:cxnLst>
            <a:rect l="0" t="0" r="r" b="b"/>
            <a:pathLst>
              <a:path w="1993" h="1029">
                <a:moveTo>
                  <a:pt x="1993" y="845"/>
                </a:moveTo>
                <a:lnTo>
                  <a:pt x="891" y="0"/>
                </a:lnTo>
                <a:lnTo>
                  <a:pt x="0" y="192"/>
                </a:lnTo>
                <a:lnTo>
                  <a:pt x="974" y="1029"/>
                </a:lnTo>
                <a:lnTo>
                  <a:pt x="1993" y="845"/>
                </a:lnTo>
                <a:close/>
              </a:path>
            </a:pathLst>
          </a:custGeom>
          <a:solidFill>
            <a:schemeClr val="bg1">
              <a:alpha val="63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 flipH="1">
            <a:off x="8837477" y="5148262"/>
            <a:ext cx="1295400" cy="1447800"/>
            <a:chOff x="3024" y="1934"/>
            <a:chExt cx="1060" cy="1236"/>
          </a:xfrm>
        </p:grpSpPr>
        <p:sp>
          <p:nvSpPr>
            <p:cNvPr id="78" name="Freeform 68611"/>
            <p:cNvSpPr>
              <a:spLocks noChangeArrowheads="1"/>
            </p:cNvSpPr>
            <p:nvPr/>
          </p:nvSpPr>
          <p:spPr bwMode="auto">
            <a:xfrm>
              <a:off x="3554" y="2885"/>
              <a:ext cx="3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80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79" name="Freeform 68612"/>
            <p:cNvSpPr>
              <a:spLocks noChangeArrowheads="1"/>
            </p:cNvSpPr>
            <p:nvPr/>
          </p:nvSpPr>
          <p:spPr bwMode="auto">
            <a:xfrm>
              <a:off x="3558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0" name="Freeform 68613"/>
            <p:cNvSpPr>
              <a:spLocks noChangeArrowheads="1"/>
            </p:cNvSpPr>
            <p:nvPr/>
          </p:nvSpPr>
          <p:spPr bwMode="auto">
            <a:xfrm>
              <a:off x="358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3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1" name="Freeform 68614"/>
            <p:cNvSpPr>
              <a:spLocks noChangeArrowheads="1"/>
            </p:cNvSpPr>
            <p:nvPr/>
          </p:nvSpPr>
          <p:spPr bwMode="auto">
            <a:xfrm>
              <a:off x="3551" y="2893"/>
              <a:ext cx="42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4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4" y="0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4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4" y="0"/>
                  </a:lnTo>
                  <a:lnTo>
                    <a:pt x="8" y="6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2" name="Freeform 68615"/>
            <p:cNvSpPr>
              <a:spLocks noChangeArrowheads="1"/>
            </p:cNvSpPr>
            <p:nvPr/>
          </p:nvSpPr>
          <p:spPr bwMode="auto">
            <a:xfrm>
              <a:off x="3552" y="2882"/>
              <a:ext cx="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3" name="Freeform 68616"/>
            <p:cNvSpPr>
              <a:spLocks noChangeArrowheads="1"/>
            </p:cNvSpPr>
            <p:nvPr/>
          </p:nvSpPr>
          <p:spPr bwMode="auto">
            <a:xfrm>
              <a:off x="3514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4" name="Freeform 68617"/>
            <p:cNvSpPr>
              <a:spLocks noChangeArrowheads="1"/>
            </p:cNvSpPr>
            <p:nvPr/>
          </p:nvSpPr>
          <p:spPr bwMode="auto">
            <a:xfrm>
              <a:off x="3518" y="2882"/>
              <a:ext cx="33" cy="5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5" y="8"/>
                </a:cxn>
                <a:cxn ang="0">
                  <a:pos x="67" y="4"/>
                </a:cxn>
                <a:cxn ang="0">
                  <a:pos x="65" y="1"/>
                </a:cxn>
                <a:cxn ang="0">
                  <a:pos x="62" y="0"/>
                </a:cxn>
                <a:cxn ang="0">
                  <a:pos x="65" y="3"/>
                </a:cxn>
              </a:cxnLst>
              <a:rect l="0" t="0" r="r" b="b"/>
              <a:pathLst>
                <a:path w="67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7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5" name="Freeform 68618"/>
            <p:cNvSpPr>
              <a:spLocks noChangeArrowheads="1"/>
            </p:cNvSpPr>
            <p:nvPr/>
          </p:nvSpPr>
          <p:spPr bwMode="auto">
            <a:xfrm>
              <a:off x="354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7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10" y="24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12" y="27"/>
                </a:cxn>
                <a:cxn ang="0">
                  <a:pos x="14" y="27"/>
                </a:cxn>
                <a:cxn ang="0">
                  <a:pos x="17" y="25"/>
                </a:cxn>
                <a:cxn ang="0">
                  <a:pos x="17" y="22"/>
                </a:cxn>
                <a:cxn ang="0">
                  <a:pos x="13" y="28"/>
                </a:cxn>
              </a:cxnLst>
              <a:rect l="0" t="0" r="r" b="b"/>
              <a:pathLst>
                <a:path w="17" h="28">
                  <a:moveTo>
                    <a:pt x="13" y="28"/>
                  </a:moveTo>
                  <a:lnTo>
                    <a:pt x="17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7" y="25"/>
                  </a:lnTo>
                  <a:lnTo>
                    <a:pt x="17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6" name="Freeform 68619"/>
            <p:cNvSpPr>
              <a:spLocks noChangeArrowheads="1"/>
            </p:cNvSpPr>
            <p:nvPr/>
          </p:nvSpPr>
          <p:spPr bwMode="auto">
            <a:xfrm>
              <a:off x="3512" y="2893"/>
              <a:ext cx="42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7" name="Freeform 68620"/>
            <p:cNvSpPr>
              <a:spLocks noChangeArrowheads="1"/>
            </p:cNvSpPr>
            <p:nvPr/>
          </p:nvSpPr>
          <p:spPr bwMode="auto">
            <a:xfrm>
              <a:off x="3512" y="2882"/>
              <a:ext cx="8" cy="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8" y="3"/>
                </a:cxn>
                <a:cxn ang="0">
                  <a:pos x="12" y="0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8" name="Freeform 68621"/>
            <p:cNvSpPr>
              <a:spLocks noChangeArrowheads="1"/>
            </p:cNvSpPr>
            <p:nvPr/>
          </p:nvSpPr>
          <p:spPr bwMode="auto">
            <a:xfrm>
              <a:off x="3474" y="2885"/>
              <a:ext cx="3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80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9" name="Freeform 68622"/>
            <p:cNvSpPr>
              <a:spLocks noChangeArrowheads="1"/>
            </p:cNvSpPr>
            <p:nvPr/>
          </p:nvSpPr>
          <p:spPr bwMode="auto">
            <a:xfrm>
              <a:off x="3478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0" name="Freeform 68623"/>
            <p:cNvSpPr>
              <a:spLocks noChangeArrowheads="1"/>
            </p:cNvSpPr>
            <p:nvPr/>
          </p:nvSpPr>
          <p:spPr bwMode="auto">
            <a:xfrm>
              <a:off x="350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3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1" name="Freeform 68624"/>
            <p:cNvSpPr>
              <a:spLocks noChangeArrowheads="1"/>
            </p:cNvSpPr>
            <p:nvPr/>
          </p:nvSpPr>
          <p:spPr bwMode="auto">
            <a:xfrm>
              <a:off x="3471" y="2893"/>
              <a:ext cx="42" cy="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0"/>
                </a:cxn>
                <a:cxn ang="0">
                  <a:pos x="85" y="10"/>
                </a:cxn>
                <a:cxn ang="0">
                  <a:pos x="85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2" y="4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2" name="Freeform 68625"/>
            <p:cNvSpPr>
              <a:spLocks noChangeArrowheads="1"/>
            </p:cNvSpPr>
            <p:nvPr/>
          </p:nvSpPr>
          <p:spPr bwMode="auto">
            <a:xfrm>
              <a:off x="3472" y="2882"/>
              <a:ext cx="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6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3" name="Freeform 68626"/>
            <p:cNvSpPr>
              <a:spLocks noChangeArrowheads="1"/>
            </p:cNvSpPr>
            <p:nvPr/>
          </p:nvSpPr>
          <p:spPr bwMode="auto">
            <a:xfrm>
              <a:off x="3434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4" name="Freeform 68627"/>
            <p:cNvSpPr>
              <a:spLocks noChangeArrowheads="1"/>
            </p:cNvSpPr>
            <p:nvPr/>
          </p:nvSpPr>
          <p:spPr bwMode="auto">
            <a:xfrm>
              <a:off x="3438" y="2882"/>
              <a:ext cx="33" cy="5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5" y="8"/>
                </a:cxn>
                <a:cxn ang="0">
                  <a:pos x="66" y="4"/>
                </a:cxn>
                <a:cxn ang="0">
                  <a:pos x="65" y="1"/>
                </a:cxn>
                <a:cxn ang="0">
                  <a:pos x="62" y="0"/>
                </a:cxn>
                <a:cxn ang="0">
                  <a:pos x="65" y="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5" name="Freeform 68628"/>
            <p:cNvSpPr>
              <a:spLocks noChangeArrowheads="1"/>
            </p:cNvSpPr>
            <p:nvPr/>
          </p:nvSpPr>
          <p:spPr bwMode="auto">
            <a:xfrm>
              <a:off x="346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10" y="24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12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6" name="Freeform 68629"/>
            <p:cNvSpPr>
              <a:spLocks noChangeArrowheads="1"/>
            </p:cNvSpPr>
            <p:nvPr/>
          </p:nvSpPr>
          <p:spPr bwMode="auto">
            <a:xfrm>
              <a:off x="3431" y="2893"/>
              <a:ext cx="43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7" name="Freeform 68630"/>
            <p:cNvSpPr>
              <a:spLocks noChangeArrowheads="1"/>
            </p:cNvSpPr>
            <p:nvPr/>
          </p:nvSpPr>
          <p:spPr bwMode="auto">
            <a:xfrm>
              <a:off x="3432" y="2882"/>
              <a:ext cx="8" cy="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3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2" y="0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8" name="Freeform 68631"/>
            <p:cNvSpPr>
              <a:spLocks noChangeArrowheads="1"/>
            </p:cNvSpPr>
            <p:nvPr/>
          </p:nvSpPr>
          <p:spPr bwMode="auto">
            <a:xfrm>
              <a:off x="3333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9" name="Freeform 68632"/>
            <p:cNvSpPr>
              <a:spLocks noChangeArrowheads="1"/>
            </p:cNvSpPr>
            <p:nvPr/>
          </p:nvSpPr>
          <p:spPr bwMode="auto">
            <a:xfrm>
              <a:off x="3337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0" name="Freeform 68633"/>
            <p:cNvSpPr>
              <a:spLocks noChangeArrowheads="1"/>
            </p:cNvSpPr>
            <p:nvPr/>
          </p:nvSpPr>
          <p:spPr bwMode="auto">
            <a:xfrm>
              <a:off x="3366" y="2884"/>
              <a:ext cx="8" cy="14"/>
            </a:xfrm>
            <a:custGeom>
              <a:avLst/>
              <a:gdLst/>
              <a:ahLst/>
              <a:cxnLst>
                <a:cxn ang="0">
                  <a:pos x="12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2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2" y="28"/>
                </a:cxn>
              </a:cxnLst>
              <a:rect l="0" t="0" r="r" b="b"/>
              <a:pathLst>
                <a:path w="16" h="28">
                  <a:moveTo>
                    <a:pt x="12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2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1" name="Freeform 68634"/>
            <p:cNvSpPr>
              <a:spLocks noChangeArrowheads="1"/>
            </p:cNvSpPr>
            <p:nvPr/>
          </p:nvSpPr>
          <p:spPr bwMode="auto">
            <a:xfrm>
              <a:off x="3331" y="2893"/>
              <a:ext cx="42" cy="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2" y="4"/>
                </a:cxn>
              </a:cxnLst>
              <a:rect l="0" t="0" r="r" b="b"/>
              <a:pathLst>
                <a:path w="84" h="10">
                  <a:moveTo>
                    <a:pt x="2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2" name="Freeform 68635"/>
            <p:cNvSpPr>
              <a:spLocks noChangeArrowheads="1"/>
            </p:cNvSpPr>
            <p:nvPr/>
          </p:nvSpPr>
          <p:spPr bwMode="auto">
            <a:xfrm>
              <a:off x="3331" y="2882"/>
              <a:ext cx="8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6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3" name="Freeform 68636"/>
            <p:cNvSpPr>
              <a:spLocks noChangeArrowheads="1"/>
            </p:cNvSpPr>
            <p:nvPr/>
          </p:nvSpPr>
          <p:spPr bwMode="auto">
            <a:xfrm>
              <a:off x="3293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4" name="Freeform 68637"/>
            <p:cNvSpPr>
              <a:spLocks noChangeArrowheads="1"/>
            </p:cNvSpPr>
            <p:nvPr/>
          </p:nvSpPr>
          <p:spPr bwMode="auto">
            <a:xfrm>
              <a:off x="3297" y="2882"/>
              <a:ext cx="34" cy="5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5" y="8"/>
                </a:cxn>
                <a:cxn ang="0">
                  <a:pos x="66" y="4"/>
                </a:cxn>
                <a:cxn ang="0">
                  <a:pos x="65" y="1"/>
                </a:cxn>
                <a:cxn ang="0">
                  <a:pos x="62" y="0"/>
                </a:cxn>
                <a:cxn ang="0">
                  <a:pos x="65" y="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5" name="Freeform 68638"/>
            <p:cNvSpPr>
              <a:spLocks noChangeArrowheads="1"/>
            </p:cNvSpPr>
            <p:nvPr/>
          </p:nvSpPr>
          <p:spPr bwMode="auto">
            <a:xfrm>
              <a:off x="332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10" y="24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12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6" name="Freeform 68639"/>
            <p:cNvSpPr>
              <a:spLocks noChangeArrowheads="1"/>
            </p:cNvSpPr>
            <p:nvPr/>
          </p:nvSpPr>
          <p:spPr bwMode="auto">
            <a:xfrm>
              <a:off x="3291" y="2893"/>
              <a:ext cx="42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7" name="Freeform 68640"/>
            <p:cNvSpPr>
              <a:spLocks noChangeArrowheads="1"/>
            </p:cNvSpPr>
            <p:nvPr/>
          </p:nvSpPr>
          <p:spPr bwMode="auto">
            <a:xfrm>
              <a:off x="3292" y="2882"/>
              <a:ext cx="7" cy="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3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2" y="0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8" name="Freeform 68641"/>
            <p:cNvSpPr>
              <a:spLocks noChangeArrowheads="1"/>
            </p:cNvSpPr>
            <p:nvPr/>
          </p:nvSpPr>
          <p:spPr bwMode="auto">
            <a:xfrm>
              <a:off x="3254" y="2885"/>
              <a:ext cx="3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80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9" name="Freeform 68642"/>
            <p:cNvSpPr>
              <a:spLocks noChangeArrowheads="1"/>
            </p:cNvSpPr>
            <p:nvPr/>
          </p:nvSpPr>
          <p:spPr bwMode="auto">
            <a:xfrm>
              <a:off x="3258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0" name="Freeform 68643"/>
            <p:cNvSpPr>
              <a:spLocks noChangeArrowheads="1"/>
            </p:cNvSpPr>
            <p:nvPr/>
          </p:nvSpPr>
          <p:spPr bwMode="auto">
            <a:xfrm>
              <a:off x="328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3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1" name="Freeform 68644"/>
            <p:cNvSpPr>
              <a:spLocks noChangeArrowheads="1"/>
            </p:cNvSpPr>
            <p:nvPr/>
          </p:nvSpPr>
          <p:spPr bwMode="auto">
            <a:xfrm>
              <a:off x="3251" y="2893"/>
              <a:ext cx="42" cy="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0"/>
                </a:cxn>
                <a:cxn ang="0">
                  <a:pos x="85" y="10"/>
                </a:cxn>
                <a:cxn ang="0">
                  <a:pos x="85" y="0"/>
                </a:cxn>
                <a:cxn ang="0">
                  <a:pos x="5" y="0"/>
                </a:cxn>
                <a:cxn ang="0">
                  <a:pos x="9" y="6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2" y="4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9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2" name="Freeform 68645"/>
            <p:cNvSpPr>
              <a:spLocks noChangeArrowheads="1"/>
            </p:cNvSpPr>
            <p:nvPr/>
          </p:nvSpPr>
          <p:spPr bwMode="auto">
            <a:xfrm>
              <a:off x="3252" y="2882"/>
              <a:ext cx="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3" name="Freeform 68646"/>
            <p:cNvSpPr>
              <a:spLocks noChangeArrowheads="1"/>
            </p:cNvSpPr>
            <p:nvPr/>
          </p:nvSpPr>
          <p:spPr bwMode="auto">
            <a:xfrm>
              <a:off x="3247" y="2884"/>
              <a:ext cx="8" cy="14"/>
            </a:xfrm>
            <a:custGeom>
              <a:avLst/>
              <a:gdLst/>
              <a:ahLst/>
              <a:cxnLst>
                <a:cxn ang="0">
                  <a:pos x="12" y="28"/>
                </a:cxn>
                <a:cxn ang="0">
                  <a:pos x="15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8" y="24"/>
                </a:cxn>
                <a:cxn ang="0">
                  <a:pos x="12" y="18"/>
                </a:cxn>
                <a:cxn ang="0">
                  <a:pos x="8" y="24"/>
                </a:cxn>
                <a:cxn ang="0">
                  <a:pos x="11" y="27"/>
                </a:cxn>
                <a:cxn ang="0">
                  <a:pos x="13" y="27"/>
                </a:cxn>
                <a:cxn ang="0">
                  <a:pos x="15" y="25"/>
                </a:cxn>
                <a:cxn ang="0">
                  <a:pos x="15" y="22"/>
                </a:cxn>
                <a:cxn ang="0">
                  <a:pos x="12" y="28"/>
                </a:cxn>
              </a:cxnLst>
              <a:rect l="0" t="0" r="r" b="b"/>
              <a:pathLst>
                <a:path w="15" h="28">
                  <a:moveTo>
                    <a:pt x="12" y="28"/>
                  </a:moveTo>
                  <a:lnTo>
                    <a:pt x="15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8" y="24"/>
                  </a:lnTo>
                  <a:lnTo>
                    <a:pt x="12" y="18"/>
                  </a:lnTo>
                  <a:lnTo>
                    <a:pt x="8" y="24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5" y="25"/>
                  </a:lnTo>
                  <a:lnTo>
                    <a:pt x="15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4" name="Freeform 68647"/>
            <p:cNvSpPr>
              <a:spLocks noChangeArrowheads="1"/>
            </p:cNvSpPr>
            <p:nvPr/>
          </p:nvSpPr>
          <p:spPr bwMode="auto">
            <a:xfrm>
              <a:off x="3458" y="1954"/>
              <a:ext cx="209" cy="491"/>
            </a:xfrm>
            <a:custGeom>
              <a:avLst/>
              <a:gdLst/>
              <a:ahLst/>
              <a:cxnLst>
                <a:cxn ang="0">
                  <a:pos x="348" y="972"/>
                </a:cxn>
                <a:cxn ang="0">
                  <a:pos x="360" y="966"/>
                </a:cxn>
                <a:cxn ang="0">
                  <a:pos x="375" y="956"/>
                </a:cxn>
                <a:cxn ang="0">
                  <a:pos x="403" y="939"/>
                </a:cxn>
                <a:cxn ang="0">
                  <a:pos x="410" y="0"/>
                </a:cxn>
                <a:cxn ang="0">
                  <a:pos x="387" y="5"/>
                </a:cxn>
                <a:cxn ang="0">
                  <a:pos x="368" y="13"/>
                </a:cxn>
                <a:cxn ang="0">
                  <a:pos x="351" y="16"/>
                </a:cxn>
                <a:cxn ang="0">
                  <a:pos x="324" y="23"/>
                </a:cxn>
                <a:cxn ang="0">
                  <a:pos x="292" y="42"/>
                </a:cxn>
                <a:cxn ang="0">
                  <a:pos x="230" y="49"/>
                </a:cxn>
                <a:cxn ang="0">
                  <a:pos x="196" y="65"/>
                </a:cxn>
                <a:cxn ang="0">
                  <a:pos x="170" y="100"/>
                </a:cxn>
                <a:cxn ang="0">
                  <a:pos x="182" y="102"/>
                </a:cxn>
                <a:cxn ang="0">
                  <a:pos x="173" y="111"/>
                </a:cxn>
                <a:cxn ang="0">
                  <a:pos x="144" y="125"/>
                </a:cxn>
                <a:cxn ang="0">
                  <a:pos x="121" y="133"/>
                </a:cxn>
                <a:cxn ang="0">
                  <a:pos x="111" y="130"/>
                </a:cxn>
                <a:cxn ang="0">
                  <a:pos x="114" y="149"/>
                </a:cxn>
                <a:cxn ang="0">
                  <a:pos x="120" y="180"/>
                </a:cxn>
                <a:cxn ang="0">
                  <a:pos x="130" y="210"/>
                </a:cxn>
                <a:cxn ang="0">
                  <a:pos x="107" y="265"/>
                </a:cxn>
                <a:cxn ang="0">
                  <a:pos x="96" y="292"/>
                </a:cxn>
                <a:cxn ang="0">
                  <a:pos x="78" y="331"/>
                </a:cxn>
                <a:cxn ang="0">
                  <a:pos x="70" y="350"/>
                </a:cxn>
                <a:cxn ang="0">
                  <a:pos x="70" y="357"/>
                </a:cxn>
                <a:cxn ang="0">
                  <a:pos x="71" y="380"/>
                </a:cxn>
                <a:cxn ang="0">
                  <a:pos x="84" y="412"/>
                </a:cxn>
                <a:cxn ang="0">
                  <a:pos x="87" y="447"/>
                </a:cxn>
                <a:cxn ang="0">
                  <a:pos x="67" y="480"/>
                </a:cxn>
                <a:cxn ang="0">
                  <a:pos x="43" y="525"/>
                </a:cxn>
                <a:cxn ang="0">
                  <a:pos x="29" y="545"/>
                </a:cxn>
                <a:cxn ang="0">
                  <a:pos x="10" y="564"/>
                </a:cxn>
                <a:cxn ang="0">
                  <a:pos x="0" y="578"/>
                </a:cxn>
                <a:cxn ang="0">
                  <a:pos x="6" y="601"/>
                </a:cxn>
                <a:cxn ang="0">
                  <a:pos x="21" y="611"/>
                </a:cxn>
                <a:cxn ang="0">
                  <a:pos x="36" y="613"/>
                </a:cxn>
                <a:cxn ang="0">
                  <a:pos x="58" y="618"/>
                </a:cxn>
                <a:cxn ang="0">
                  <a:pos x="76" y="629"/>
                </a:cxn>
                <a:cxn ang="0">
                  <a:pos x="82" y="649"/>
                </a:cxn>
                <a:cxn ang="0">
                  <a:pos x="78" y="671"/>
                </a:cxn>
                <a:cxn ang="0">
                  <a:pos x="63" y="694"/>
                </a:cxn>
                <a:cxn ang="0">
                  <a:pos x="67" y="707"/>
                </a:cxn>
                <a:cxn ang="0">
                  <a:pos x="86" y="727"/>
                </a:cxn>
                <a:cxn ang="0">
                  <a:pos x="98" y="742"/>
                </a:cxn>
                <a:cxn ang="0">
                  <a:pos x="94" y="750"/>
                </a:cxn>
                <a:cxn ang="0">
                  <a:pos x="79" y="761"/>
                </a:cxn>
                <a:cxn ang="0">
                  <a:pos x="77" y="775"/>
                </a:cxn>
                <a:cxn ang="0">
                  <a:pos x="85" y="791"/>
                </a:cxn>
                <a:cxn ang="0">
                  <a:pos x="102" y="816"/>
                </a:cxn>
                <a:cxn ang="0">
                  <a:pos x="102" y="824"/>
                </a:cxn>
                <a:cxn ang="0">
                  <a:pos x="104" y="871"/>
                </a:cxn>
                <a:cxn ang="0">
                  <a:pos x="132" y="915"/>
                </a:cxn>
                <a:cxn ang="0">
                  <a:pos x="185" y="929"/>
                </a:cxn>
                <a:cxn ang="0">
                  <a:pos x="237" y="926"/>
                </a:cxn>
                <a:cxn ang="0">
                  <a:pos x="280" y="925"/>
                </a:cxn>
                <a:cxn ang="0">
                  <a:pos x="301" y="932"/>
                </a:cxn>
                <a:cxn ang="0">
                  <a:pos x="321" y="956"/>
                </a:cxn>
                <a:cxn ang="0">
                  <a:pos x="336" y="978"/>
                </a:cxn>
              </a:cxnLst>
              <a:rect l="0" t="0" r="r" b="b"/>
              <a:pathLst>
                <a:path w="418" h="980">
                  <a:moveTo>
                    <a:pt x="337" y="980"/>
                  </a:moveTo>
                  <a:lnTo>
                    <a:pt x="342" y="975"/>
                  </a:lnTo>
                  <a:lnTo>
                    <a:pt x="348" y="972"/>
                  </a:lnTo>
                  <a:lnTo>
                    <a:pt x="352" y="970"/>
                  </a:lnTo>
                  <a:lnTo>
                    <a:pt x="356" y="968"/>
                  </a:lnTo>
                  <a:lnTo>
                    <a:pt x="360" y="966"/>
                  </a:lnTo>
                  <a:lnTo>
                    <a:pt x="364" y="963"/>
                  </a:lnTo>
                  <a:lnTo>
                    <a:pt x="370" y="959"/>
                  </a:lnTo>
                  <a:lnTo>
                    <a:pt x="375" y="956"/>
                  </a:lnTo>
                  <a:lnTo>
                    <a:pt x="382" y="950"/>
                  </a:lnTo>
                  <a:lnTo>
                    <a:pt x="392" y="944"/>
                  </a:lnTo>
                  <a:lnTo>
                    <a:pt x="403" y="939"/>
                  </a:lnTo>
                  <a:lnTo>
                    <a:pt x="418" y="930"/>
                  </a:lnTo>
                  <a:lnTo>
                    <a:pt x="418" y="1"/>
                  </a:lnTo>
                  <a:lnTo>
                    <a:pt x="410" y="0"/>
                  </a:lnTo>
                  <a:lnTo>
                    <a:pt x="402" y="1"/>
                  </a:lnTo>
                  <a:lnTo>
                    <a:pt x="394" y="3"/>
                  </a:lnTo>
                  <a:lnTo>
                    <a:pt x="387" y="5"/>
                  </a:lnTo>
                  <a:lnTo>
                    <a:pt x="380" y="9"/>
                  </a:lnTo>
                  <a:lnTo>
                    <a:pt x="374" y="11"/>
                  </a:lnTo>
                  <a:lnTo>
                    <a:pt x="368" y="13"/>
                  </a:lnTo>
                  <a:lnTo>
                    <a:pt x="364" y="15"/>
                  </a:lnTo>
                  <a:lnTo>
                    <a:pt x="358" y="15"/>
                  </a:lnTo>
                  <a:lnTo>
                    <a:pt x="351" y="16"/>
                  </a:lnTo>
                  <a:lnTo>
                    <a:pt x="343" y="17"/>
                  </a:lnTo>
                  <a:lnTo>
                    <a:pt x="334" y="19"/>
                  </a:lnTo>
                  <a:lnTo>
                    <a:pt x="324" y="23"/>
                  </a:lnTo>
                  <a:lnTo>
                    <a:pt x="313" y="28"/>
                  </a:lnTo>
                  <a:lnTo>
                    <a:pt x="303" y="34"/>
                  </a:lnTo>
                  <a:lnTo>
                    <a:pt x="292" y="42"/>
                  </a:lnTo>
                  <a:lnTo>
                    <a:pt x="267" y="45"/>
                  </a:lnTo>
                  <a:lnTo>
                    <a:pt x="246" y="47"/>
                  </a:lnTo>
                  <a:lnTo>
                    <a:pt x="230" y="49"/>
                  </a:lnTo>
                  <a:lnTo>
                    <a:pt x="216" y="53"/>
                  </a:lnTo>
                  <a:lnTo>
                    <a:pt x="205" y="58"/>
                  </a:lnTo>
                  <a:lnTo>
                    <a:pt x="196" y="65"/>
                  </a:lnTo>
                  <a:lnTo>
                    <a:pt x="187" y="74"/>
                  </a:lnTo>
                  <a:lnTo>
                    <a:pt x="176" y="88"/>
                  </a:lnTo>
                  <a:lnTo>
                    <a:pt x="170" y="100"/>
                  </a:lnTo>
                  <a:lnTo>
                    <a:pt x="174" y="101"/>
                  </a:lnTo>
                  <a:lnTo>
                    <a:pt x="180" y="100"/>
                  </a:lnTo>
                  <a:lnTo>
                    <a:pt x="182" y="102"/>
                  </a:lnTo>
                  <a:lnTo>
                    <a:pt x="181" y="107"/>
                  </a:lnTo>
                  <a:lnTo>
                    <a:pt x="178" y="109"/>
                  </a:lnTo>
                  <a:lnTo>
                    <a:pt x="173" y="111"/>
                  </a:lnTo>
                  <a:lnTo>
                    <a:pt x="163" y="114"/>
                  </a:lnTo>
                  <a:lnTo>
                    <a:pt x="151" y="118"/>
                  </a:lnTo>
                  <a:lnTo>
                    <a:pt x="144" y="125"/>
                  </a:lnTo>
                  <a:lnTo>
                    <a:pt x="138" y="132"/>
                  </a:lnTo>
                  <a:lnTo>
                    <a:pt x="130" y="134"/>
                  </a:lnTo>
                  <a:lnTo>
                    <a:pt x="121" y="133"/>
                  </a:lnTo>
                  <a:lnTo>
                    <a:pt x="115" y="132"/>
                  </a:lnTo>
                  <a:lnTo>
                    <a:pt x="112" y="131"/>
                  </a:lnTo>
                  <a:lnTo>
                    <a:pt x="111" y="130"/>
                  </a:lnTo>
                  <a:lnTo>
                    <a:pt x="112" y="133"/>
                  </a:lnTo>
                  <a:lnTo>
                    <a:pt x="113" y="140"/>
                  </a:lnTo>
                  <a:lnTo>
                    <a:pt x="114" y="149"/>
                  </a:lnTo>
                  <a:lnTo>
                    <a:pt x="114" y="156"/>
                  </a:lnTo>
                  <a:lnTo>
                    <a:pt x="114" y="170"/>
                  </a:lnTo>
                  <a:lnTo>
                    <a:pt x="120" y="180"/>
                  </a:lnTo>
                  <a:lnTo>
                    <a:pt x="129" y="187"/>
                  </a:lnTo>
                  <a:lnTo>
                    <a:pt x="140" y="191"/>
                  </a:lnTo>
                  <a:lnTo>
                    <a:pt x="130" y="210"/>
                  </a:lnTo>
                  <a:lnTo>
                    <a:pt x="120" y="232"/>
                  </a:lnTo>
                  <a:lnTo>
                    <a:pt x="112" y="253"/>
                  </a:lnTo>
                  <a:lnTo>
                    <a:pt x="107" y="265"/>
                  </a:lnTo>
                  <a:lnTo>
                    <a:pt x="105" y="270"/>
                  </a:lnTo>
                  <a:lnTo>
                    <a:pt x="101" y="280"/>
                  </a:lnTo>
                  <a:lnTo>
                    <a:pt x="96" y="292"/>
                  </a:lnTo>
                  <a:lnTo>
                    <a:pt x="90" y="306"/>
                  </a:lnTo>
                  <a:lnTo>
                    <a:pt x="84" y="320"/>
                  </a:lnTo>
                  <a:lnTo>
                    <a:pt x="78" y="331"/>
                  </a:lnTo>
                  <a:lnTo>
                    <a:pt x="74" y="342"/>
                  </a:lnTo>
                  <a:lnTo>
                    <a:pt x="71" y="348"/>
                  </a:lnTo>
                  <a:lnTo>
                    <a:pt x="70" y="350"/>
                  </a:lnTo>
                  <a:lnTo>
                    <a:pt x="70" y="352"/>
                  </a:lnTo>
                  <a:lnTo>
                    <a:pt x="70" y="354"/>
                  </a:lnTo>
                  <a:lnTo>
                    <a:pt x="70" y="357"/>
                  </a:lnTo>
                  <a:lnTo>
                    <a:pt x="66" y="363"/>
                  </a:lnTo>
                  <a:lnTo>
                    <a:pt x="67" y="371"/>
                  </a:lnTo>
                  <a:lnTo>
                    <a:pt x="71" y="380"/>
                  </a:lnTo>
                  <a:lnTo>
                    <a:pt x="77" y="387"/>
                  </a:lnTo>
                  <a:lnTo>
                    <a:pt x="79" y="396"/>
                  </a:lnTo>
                  <a:lnTo>
                    <a:pt x="84" y="412"/>
                  </a:lnTo>
                  <a:lnTo>
                    <a:pt x="89" y="429"/>
                  </a:lnTo>
                  <a:lnTo>
                    <a:pt x="91" y="439"/>
                  </a:lnTo>
                  <a:lnTo>
                    <a:pt x="87" y="447"/>
                  </a:lnTo>
                  <a:lnTo>
                    <a:pt x="81" y="459"/>
                  </a:lnTo>
                  <a:lnTo>
                    <a:pt x="72" y="471"/>
                  </a:lnTo>
                  <a:lnTo>
                    <a:pt x="67" y="480"/>
                  </a:lnTo>
                  <a:lnTo>
                    <a:pt x="61" y="492"/>
                  </a:lnTo>
                  <a:lnTo>
                    <a:pt x="52" y="509"/>
                  </a:lnTo>
                  <a:lnTo>
                    <a:pt x="43" y="525"/>
                  </a:lnTo>
                  <a:lnTo>
                    <a:pt x="37" y="535"/>
                  </a:lnTo>
                  <a:lnTo>
                    <a:pt x="33" y="539"/>
                  </a:lnTo>
                  <a:lnTo>
                    <a:pt x="29" y="545"/>
                  </a:lnTo>
                  <a:lnTo>
                    <a:pt x="23" y="550"/>
                  </a:lnTo>
                  <a:lnTo>
                    <a:pt x="16" y="557"/>
                  </a:lnTo>
                  <a:lnTo>
                    <a:pt x="10" y="564"/>
                  </a:lnTo>
                  <a:lnTo>
                    <a:pt x="5" y="570"/>
                  </a:lnTo>
                  <a:lnTo>
                    <a:pt x="1" y="576"/>
                  </a:lnTo>
                  <a:lnTo>
                    <a:pt x="0" y="578"/>
                  </a:lnTo>
                  <a:lnTo>
                    <a:pt x="1" y="584"/>
                  </a:lnTo>
                  <a:lnTo>
                    <a:pt x="2" y="592"/>
                  </a:lnTo>
                  <a:lnTo>
                    <a:pt x="6" y="601"/>
                  </a:lnTo>
                  <a:lnTo>
                    <a:pt x="10" y="607"/>
                  </a:lnTo>
                  <a:lnTo>
                    <a:pt x="15" y="610"/>
                  </a:lnTo>
                  <a:lnTo>
                    <a:pt x="21" y="611"/>
                  </a:lnTo>
                  <a:lnTo>
                    <a:pt x="26" y="613"/>
                  </a:lnTo>
                  <a:lnTo>
                    <a:pt x="32" y="613"/>
                  </a:lnTo>
                  <a:lnTo>
                    <a:pt x="36" y="613"/>
                  </a:lnTo>
                  <a:lnTo>
                    <a:pt x="43" y="614"/>
                  </a:lnTo>
                  <a:lnTo>
                    <a:pt x="49" y="616"/>
                  </a:lnTo>
                  <a:lnTo>
                    <a:pt x="58" y="618"/>
                  </a:lnTo>
                  <a:lnTo>
                    <a:pt x="64" y="621"/>
                  </a:lnTo>
                  <a:lnTo>
                    <a:pt x="71" y="624"/>
                  </a:lnTo>
                  <a:lnTo>
                    <a:pt x="76" y="629"/>
                  </a:lnTo>
                  <a:lnTo>
                    <a:pt x="78" y="632"/>
                  </a:lnTo>
                  <a:lnTo>
                    <a:pt x="81" y="640"/>
                  </a:lnTo>
                  <a:lnTo>
                    <a:pt x="82" y="649"/>
                  </a:lnTo>
                  <a:lnTo>
                    <a:pt x="82" y="659"/>
                  </a:lnTo>
                  <a:lnTo>
                    <a:pt x="82" y="664"/>
                  </a:lnTo>
                  <a:lnTo>
                    <a:pt x="78" y="671"/>
                  </a:lnTo>
                  <a:lnTo>
                    <a:pt x="71" y="679"/>
                  </a:lnTo>
                  <a:lnTo>
                    <a:pt x="66" y="689"/>
                  </a:lnTo>
                  <a:lnTo>
                    <a:pt x="63" y="694"/>
                  </a:lnTo>
                  <a:lnTo>
                    <a:pt x="63" y="699"/>
                  </a:lnTo>
                  <a:lnTo>
                    <a:pt x="66" y="702"/>
                  </a:lnTo>
                  <a:lnTo>
                    <a:pt x="67" y="707"/>
                  </a:lnTo>
                  <a:lnTo>
                    <a:pt x="70" y="712"/>
                  </a:lnTo>
                  <a:lnTo>
                    <a:pt x="76" y="718"/>
                  </a:lnTo>
                  <a:lnTo>
                    <a:pt x="86" y="727"/>
                  </a:lnTo>
                  <a:lnTo>
                    <a:pt x="94" y="735"/>
                  </a:lnTo>
                  <a:lnTo>
                    <a:pt x="98" y="739"/>
                  </a:lnTo>
                  <a:lnTo>
                    <a:pt x="98" y="742"/>
                  </a:lnTo>
                  <a:lnTo>
                    <a:pt x="98" y="744"/>
                  </a:lnTo>
                  <a:lnTo>
                    <a:pt x="97" y="747"/>
                  </a:lnTo>
                  <a:lnTo>
                    <a:pt x="94" y="750"/>
                  </a:lnTo>
                  <a:lnTo>
                    <a:pt x="91" y="752"/>
                  </a:lnTo>
                  <a:lnTo>
                    <a:pt x="85" y="757"/>
                  </a:lnTo>
                  <a:lnTo>
                    <a:pt x="79" y="761"/>
                  </a:lnTo>
                  <a:lnTo>
                    <a:pt x="77" y="766"/>
                  </a:lnTo>
                  <a:lnTo>
                    <a:pt x="77" y="770"/>
                  </a:lnTo>
                  <a:lnTo>
                    <a:pt x="77" y="775"/>
                  </a:lnTo>
                  <a:lnTo>
                    <a:pt x="77" y="780"/>
                  </a:lnTo>
                  <a:lnTo>
                    <a:pt x="79" y="784"/>
                  </a:lnTo>
                  <a:lnTo>
                    <a:pt x="85" y="791"/>
                  </a:lnTo>
                  <a:lnTo>
                    <a:pt x="93" y="801"/>
                  </a:lnTo>
                  <a:lnTo>
                    <a:pt x="99" y="811"/>
                  </a:lnTo>
                  <a:lnTo>
                    <a:pt x="102" y="816"/>
                  </a:lnTo>
                  <a:lnTo>
                    <a:pt x="102" y="819"/>
                  </a:lnTo>
                  <a:lnTo>
                    <a:pt x="102" y="822"/>
                  </a:lnTo>
                  <a:lnTo>
                    <a:pt x="102" y="824"/>
                  </a:lnTo>
                  <a:lnTo>
                    <a:pt x="101" y="828"/>
                  </a:lnTo>
                  <a:lnTo>
                    <a:pt x="100" y="850"/>
                  </a:lnTo>
                  <a:lnTo>
                    <a:pt x="104" y="871"/>
                  </a:lnTo>
                  <a:lnTo>
                    <a:pt x="111" y="888"/>
                  </a:lnTo>
                  <a:lnTo>
                    <a:pt x="120" y="903"/>
                  </a:lnTo>
                  <a:lnTo>
                    <a:pt x="132" y="915"/>
                  </a:lnTo>
                  <a:lnTo>
                    <a:pt x="147" y="924"/>
                  </a:lnTo>
                  <a:lnTo>
                    <a:pt x="166" y="929"/>
                  </a:lnTo>
                  <a:lnTo>
                    <a:pt x="185" y="929"/>
                  </a:lnTo>
                  <a:lnTo>
                    <a:pt x="203" y="928"/>
                  </a:lnTo>
                  <a:lnTo>
                    <a:pt x="220" y="926"/>
                  </a:lnTo>
                  <a:lnTo>
                    <a:pt x="237" y="926"/>
                  </a:lnTo>
                  <a:lnTo>
                    <a:pt x="253" y="925"/>
                  </a:lnTo>
                  <a:lnTo>
                    <a:pt x="268" y="925"/>
                  </a:lnTo>
                  <a:lnTo>
                    <a:pt x="280" y="925"/>
                  </a:lnTo>
                  <a:lnTo>
                    <a:pt x="290" y="926"/>
                  </a:lnTo>
                  <a:lnTo>
                    <a:pt x="296" y="928"/>
                  </a:lnTo>
                  <a:lnTo>
                    <a:pt x="301" y="932"/>
                  </a:lnTo>
                  <a:lnTo>
                    <a:pt x="307" y="939"/>
                  </a:lnTo>
                  <a:lnTo>
                    <a:pt x="314" y="947"/>
                  </a:lnTo>
                  <a:lnTo>
                    <a:pt x="321" y="956"/>
                  </a:lnTo>
                  <a:lnTo>
                    <a:pt x="327" y="965"/>
                  </a:lnTo>
                  <a:lnTo>
                    <a:pt x="333" y="973"/>
                  </a:lnTo>
                  <a:lnTo>
                    <a:pt x="336" y="978"/>
                  </a:lnTo>
                  <a:lnTo>
                    <a:pt x="337" y="980"/>
                  </a:lnTo>
                  <a:close/>
                </a:path>
              </a:pathLst>
            </a:custGeom>
            <a:solidFill>
              <a:srgbClr val="E5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5" name="Freeform 68648"/>
            <p:cNvSpPr>
              <a:spLocks noChangeArrowheads="1"/>
            </p:cNvSpPr>
            <p:nvPr/>
          </p:nvSpPr>
          <p:spPr bwMode="auto">
            <a:xfrm>
              <a:off x="3626" y="2437"/>
              <a:ext cx="10" cy="9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1" y="0"/>
                </a:cxn>
                <a:cxn ang="0">
                  <a:pos x="16" y="1"/>
                </a:cxn>
                <a:cxn ang="0">
                  <a:pos x="12" y="3"/>
                </a:cxn>
                <a:cxn ang="0">
                  <a:pos x="5" y="7"/>
                </a:cxn>
                <a:cxn ang="0">
                  <a:pos x="0" y="12"/>
                </a:cxn>
                <a:cxn ang="0">
                  <a:pos x="5" y="18"/>
                </a:cxn>
                <a:cxn ang="0">
                  <a:pos x="9" y="14"/>
                </a:cxn>
                <a:cxn ang="0">
                  <a:pos x="14" y="10"/>
                </a:cxn>
                <a:cxn ang="0">
                  <a:pos x="19" y="8"/>
                </a:cxn>
                <a:cxn ang="0">
                  <a:pos x="21" y="7"/>
                </a:cxn>
                <a:cxn ang="0">
                  <a:pos x="22" y="7"/>
                </a:cxn>
                <a:cxn ang="0">
                  <a:pos x="20" y="0"/>
                </a:cxn>
              </a:cxnLst>
              <a:rect l="0" t="0" r="r" b="b"/>
              <a:pathLst>
                <a:path w="22" h="18">
                  <a:moveTo>
                    <a:pt x="20" y="0"/>
                  </a:moveTo>
                  <a:lnTo>
                    <a:pt x="21" y="0"/>
                  </a:lnTo>
                  <a:lnTo>
                    <a:pt x="16" y="1"/>
                  </a:lnTo>
                  <a:lnTo>
                    <a:pt x="12" y="3"/>
                  </a:lnTo>
                  <a:lnTo>
                    <a:pt x="5" y="7"/>
                  </a:lnTo>
                  <a:lnTo>
                    <a:pt x="0" y="12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4" y="10"/>
                  </a:lnTo>
                  <a:lnTo>
                    <a:pt x="19" y="8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6" name="Freeform 68649"/>
            <p:cNvSpPr>
              <a:spLocks noChangeArrowheads="1"/>
            </p:cNvSpPr>
            <p:nvPr/>
          </p:nvSpPr>
          <p:spPr bwMode="auto">
            <a:xfrm>
              <a:off x="3635" y="2418"/>
              <a:ext cx="34" cy="22"/>
            </a:xfrm>
            <a:custGeom>
              <a:avLst/>
              <a:gdLst/>
              <a:ahLst/>
              <a:cxnLst>
                <a:cxn ang="0">
                  <a:pos x="58" y="3"/>
                </a:cxn>
                <a:cxn ang="0">
                  <a:pos x="62" y="0"/>
                </a:cxn>
                <a:cxn ang="0">
                  <a:pos x="47" y="8"/>
                </a:cxn>
                <a:cxn ang="0">
                  <a:pos x="35" y="14"/>
                </a:cxn>
                <a:cxn ang="0">
                  <a:pos x="25" y="20"/>
                </a:cxn>
                <a:cxn ang="0">
                  <a:pos x="18" y="25"/>
                </a:cxn>
                <a:cxn ang="0">
                  <a:pos x="12" y="29"/>
                </a:cxn>
                <a:cxn ang="0">
                  <a:pos x="7" y="32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2" y="45"/>
                </a:cxn>
                <a:cxn ang="0">
                  <a:pos x="8" y="43"/>
                </a:cxn>
                <a:cxn ang="0">
                  <a:pos x="11" y="39"/>
                </a:cxn>
                <a:cxn ang="0">
                  <a:pos x="17" y="36"/>
                </a:cxn>
                <a:cxn ang="0">
                  <a:pos x="23" y="32"/>
                </a:cxn>
                <a:cxn ang="0">
                  <a:pos x="30" y="27"/>
                </a:cxn>
                <a:cxn ang="0">
                  <a:pos x="38" y="21"/>
                </a:cxn>
                <a:cxn ang="0">
                  <a:pos x="49" y="15"/>
                </a:cxn>
                <a:cxn ang="0">
                  <a:pos x="64" y="7"/>
                </a:cxn>
                <a:cxn ang="0">
                  <a:pos x="68" y="3"/>
                </a:cxn>
                <a:cxn ang="0">
                  <a:pos x="64" y="7"/>
                </a:cxn>
                <a:cxn ang="0">
                  <a:pos x="66" y="5"/>
                </a:cxn>
                <a:cxn ang="0">
                  <a:pos x="66" y="2"/>
                </a:cxn>
                <a:cxn ang="0">
                  <a:pos x="65" y="0"/>
                </a:cxn>
                <a:cxn ang="0">
                  <a:pos x="62" y="0"/>
                </a:cxn>
                <a:cxn ang="0">
                  <a:pos x="58" y="3"/>
                </a:cxn>
              </a:cxnLst>
              <a:rect l="0" t="0" r="r" b="b"/>
              <a:pathLst>
                <a:path w="68" h="45">
                  <a:moveTo>
                    <a:pt x="58" y="3"/>
                  </a:move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8" y="3"/>
                  </a:lnTo>
                  <a:lnTo>
                    <a:pt x="64" y="7"/>
                  </a:lnTo>
                  <a:lnTo>
                    <a:pt x="66" y="5"/>
                  </a:lnTo>
                  <a:lnTo>
                    <a:pt x="66" y="2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7" name="Freeform 68650"/>
            <p:cNvSpPr>
              <a:spLocks noChangeArrowheads="1"/>
            </p:cNvSpPr>
            <p:nvPr/>
          </p:nvSpPr>
          <p:spPr bwMode="auto">
            <a:xfrm>
              <a:off x="3640" y="1952"/>
              <a:ext cx="27" cy="12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0" y="23"/>
                </a:cxn>
                <a:cxn ang="0">
                  <a:pos x="6" y="22"/>
                </a:cxn>
                <a:cxn ang="0">
                  <a:pos x="11" y="20"/>
                </a:cxn>
                <a:cxn ang="0">
                  <a:pos x="17" y="17"/>
                </a:cxn>
                <a:cxn ang="0">
                  <a:pos x="24" y="14"/>
                </a:cxn>
                <a:cxn ang="0">
                  <a:pos x="31" y="12"/>
                </a:cxn>
                <a:cxn ang="0">
                  <a:pos x="38" y="9"/>
                </a:cxn>
                <a:cxn ang="0">
                  <a:pos x="46" y="9"/>
                </a:cxn>
                <a:cxn ang="0">
                  <a:pos x="54" y="9"/>
                </a:cxn>
                <a:cxn ang="0">
                  <a:pos x="54" y="2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29" y="5"/>
                </a:cxn>
                <a:cxn ang="0">
                  <a:pos x="22" y="7"/>
                </a:cxn>
                <a:cxn ang="0">
                  <a:pos x="15" y="10"/>
                </a:cxn>
                <a:cxn ang="0">
                  <a:pos x="9" y="13"/>
                </a:cxn>
                <a:cxn ang="0">
                  <a:pos x="3" y="15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3"/>
                </a:cxn>
              </a:cxnLst>
              <a:rect l="0" t="0" r="r" b="b"/>
              <a:pathLst>
                <a:path w="54" h="23">
                  <a:moveTo>
                    <a:pt x="0" y="23"/>
                  </a:move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7" y="17"/>
                  </a:lnTo>
                  <a:lnTo>
                    <a:pt x="24" y="14"/>
                  </a:lnTo>
                  <a:lnTo>
                    <a:pt x="31" y="12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4" y="9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29" y="5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8" name="Freeform 68651"/>
            <p:cNvSpPr>
              <a:spLocks noChangeArrowheads="1"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/>
              <a:ahLst/>
              <a:cxnLst>
                <a:cxn ang="0">
                  <a:pos x="2" y="35"/>
                </a:cxn>
                <a:cxn ang="0">
                  <a:pos x="5" y="34"/>
                </a:cxn>
                <a:cxn ang="0">
                  <a:pos x="15" y="27"/>
                </a:cxn>
                <a:cxn ang="0">
                  <a:pos x="24" y="21"/>
                </a:cxn>
                <a:cxn ang="0">
                  <a:pos x="35" y="15"/>
                </a:cxn>
                <a:cxn ang="0">
                  <a:pos x="45" y="12"/>
                </a:cxn>
                <a:cxn ang="0">
                  <a:pos x="53" y="9"/>
                </a:cxn>
                <a:cxn ang="0">
                  <a:pos x="61" y="8"/>
                </a:cxn>
                <a:cxn ang="0">
                  <a:pos x="68" y="7"/>
                </a:cxn>
                <a:cxn ang="0">
                  <a:pos x="74" y="7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3" y="5"/>
                </a:cxn>
                <a:cxn ang="0">
                  <a:pos x="32" y="8"/>
                </a:cxn>
                <a:cxn ang="0">
                  <a:pos x="22" y="14"/>
                </a:cxn>
                <a:cxn ang="0">
                  <a:pos x="11" y="20"/>
                </a:cxn>
                <a:cxn ang="0">
                  <a:pos x="0" y="29"/>
                </a:cxn>
                <a:cxn ang="0">
                  <a:pos x="2" y="28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1" y="32"/>
                </a:cxn>
                <a:cxn ang="0">
                  <a:pos x="2" y="34"/>
                </a:cxn>
                <a:cxn ang="0">
                  <a:pos x="5" y="34"/>
                </a:cxn>
                <a:cxn ang="0">
                  <a:pos x="2" y="35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9" name="Freeform 68652"/>
            <p:cNvSpPr>
              <a:spLocks noChangeArrowheads="1"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17" y="38"/>
                </a:cxn>
                <a:cxn ang="0">
                  <a:pos x="25" y="30"/>
                </a:cxn>
                <a:cxn ang="0">
                  <a:pos x="34" y="23"/>
                </a:cxn>
                <a:cxn ang="0">
                  <a:pos x="45" y="17"/>
                </a:cxn>
                <a:cxn ang="0">
                  <a:pos x="57" y="14"/>
                </a:cxn>
                <a:cxn ang="0">
                  <a:pos x="73" y="11"/>
                </a:cxn>
                <a:cxn ang="0">
                  <a:pos x="94" y="9"/>
                </a:cxn>
                <a:cxn ang="0">
                  <a:pos x="119" y="7"/>
                </a:cxn>
                <a:cxn ang="0">
                  <a:pos x="119" y="0"/>
                </a:cxn>
                <a:cxn ang="0">
                  <a:pos x="94" y="2"/>
                </a:cxn>
                <a:cxn ang="0">
                  <a:pos x="73" y="4"/>
                </a:cxn>
                <a:cxn ang="0">
                  <a:pos x="57" y="7"/>
                </a:cxn>
                <a:cxn ang="0">
                  <a:pos x="42" y="10"/>
                </a:cxn>
                <a:cxn ang="0">
                  <a:pos x="30" y="16"/>
                </a:cxn>
                <a:cxn ang="0">
                  <a:pos x="20" y="23"/>
                </a:cxn>
                <a:cxn ang="0">
                  <a:pos x="10" y="33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7" y="52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0" name="Freeform 68653"/>
            <p:cNvSpPr>
              <a:spLocks noChangeArrowheads="1"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18" y="16"/>
                </a:cxn>
                <a:cxn ang="0">
                  <a:pos x="13" y="10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3" y="5"/>
                </a:cxn>
                <a:cxn ang="0">
                  <a:pos x="6" y="0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3" y="17"/>
                </a:cxn>
                <a:cxn ang="0">
                  <a:pos x="11" y="16"/>
                </a:cxn>
                <a:cxn ang="0">
                  <a:pos x="11" y="16"/>
                </a:cxn>
                <a:cxn ang="0">
                  <a:pos x="18" y="16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1" name="Freeform 68654"/>
            <p:cNvSpPr>
              <a:spLocks noChangeArrowheads="1"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11" y="13"/>
                </a:cxn>
                <a:cxn ang="0">
                  <a:pos x="17" y="11"/>
                </a:cxn>
                <a:cxn ang="0">
                  <a:pos x="21" y="6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2" name="Freeform 68655"/>
            <p:cNvSpPr>
              <a:spLocks noChangeArrowheads="1"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10" y="26"/>
                </a:cxn>
                <a:cxn ang="0">
                  <a:pos x="16" y="17"/>
                </a:cxn>
                <a:cxn ang="0">
                  <a:pos x="23" y="12"/>
                </a:cxn>
                <a:cxn ang="0">
                  <a:pos x="33" y="7"/>
                </a:cxn>
                <a:cxn ang="0">
                  <a:pos x="33" y="0"/>
                </a:cxn>
                <a:cxn ang="0">
                  <a:pos x="19" y="5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9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3" name="Freeform 68656"/>
            <p:cNvSpPr>
              <a:spLocks noChangeArrowheads="1"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9" y="10"/>
                </a:cxn>
                <a:cxn ang="0">
                  <a:pos x="15" y="11"/>
                </a:cxn>
                <a:cxn ang="0">
                  <a:pos x="24" y="13"/>
                </a:cxn>
                <a:cxn ang="0">
                  <a:pos x="24" y="4"/>
                </a:cxn>
                <a:cxn ang="0">
                  <a:pos x="15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1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8" y="4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4" name="Freeform 68657"/>
            <p:cNvSpPr>
              <a:spLocks noChangeArrowheads="1"/>
            </p:cNvSpPr>
            <p:nvPr/>
          </p:nvSpPr>
          <p:spPr bwMode="auto">
            <a:xfrm>
              <a:off x="3512" y="2019"/>
              <a:ext cx="5" cy="14"/>
            </a:xfrm>
            <a:custGeom>
              <a:avLst/>
              <a:gdLst/>
              <a:ahLst/>
              <a:cxnLst>
                <a:cxn ang="0">
                  <a:pos x="10" y="27"/>
                </a:cxn>
                <a:cxn ang="0">
                  <a:pos x="10" y="26"/>
                </a:cxn>
                <a:cxn ang="0">
                  <a:pos x="10" y="19"/>
                </a:cxn>
                <a:cxn ang="0">
                  <a:pos x="9" y="10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2" y="10"/>
                </a:cxn>
                <a:cxn ang="0">
                  <a:pos x="4" y="19"/>
                </a:cxn>
                <a:cxn ang="0">
                  <a:pos x="4" y="26"/>
                </a:cxn>
                <a:cxn ang="0">
                  <a:pos x="4" y="25"/>
                </a:cxn>
                <a:cxn ang="0">
                  <a:pos x="10" y="27"/>
                </a:cxn>
              </a:cxnLst>
              <a:rect l="0" t="0" r="r" b="b"/>
              <a:pathLst>
                <a:path w="10" h="27">
                  <a:moveTo>
                    <a:pt x="10" y="27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1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5" name="Freeform 68658"/>
            <p:cNvSpPr>
              <a:spLocks noChangeArrowheads="1"/>
            </p:cNvSpPr>
            <p:nvPr/>
          </p:nvSpPr>
          <p:spPr bwMode="auto">
            <a:xfrm>
              <a:off x="3513" y="2032"/>
              <a:ext cx="17" cy="20"/>
            </a:xfrm>
            <a:custGeom>
              <a:avLst/>
              <a:gdLst/>
              <a:ahLst/>
              <a:cxnLst>
                <a:cxn ang="0">
                  <a:pos x="33" y="38"/>
                </a:cxn>
                <a:cxn ang="0">
                  <a:pos x="29" y="32"/>
                </a:cxn>
                <a:cxn ang="0">
                  <a:pos x="19" y="29"/>
                </a:cxn>
                <a:cxn ang="0">
                  <a:pos x="12" y="23"/>
                </a:cxn>
                <a:cxn ang="0">
                  <a:pos x="6" y="15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5" y="28"/>
                </a:cxn>
                <a:cxn ang="0">
                  <a:pos x="17" y="36"/>
                </a:cxn>
                <a:cxn ang="0">
                  <a:pos x="29" y="39"/>
                </a:cxn>
                <a:cxn ang="0">
                  <a:pos x="26" y="34"/>
                </a:cxn>
                <a:cxn ang="0">
                  <a:pos x="29" y="39"/>
                </a:cxn>
                <a:cxn ang="0">
                  <a:pos x="32" y="38"/>
                </a:cxn>
                <a:cxn ang="0">
                  <a:pos x="33" y="36"/>
                </a:cxn>
                <a:cxn ang="0">
                  <a:pos x="32" y="34"/>
                </a:cxn>
                <a:cxn ang="0">
                  <a:pos x="29" y="32"/>
                </a:cxn>
                <a:cxn ang="0">
                  <a:pos x="33" y="38"/>
                </a:cxn>
              </a:cxnLst>
              <a:rect l="0" t="0" r="r" b="b"/>
              <a:pathLst>
                <a:path w="33" h="39">
                  <a:moveTo>
                    <a:pt x="33" y="38"/>
                  </a:move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6" y="34"/>
                  </a:lnTo>
                  <a:lnTo>
                    <a:pt x="29" y="39"/>
                  </a:lnTo>
                  <a:lnTo>
                    <a:pt x="32" y="38"/>
                  </a:lnTo>
                  <a:lnTo>
                    <a:pt x="33" y="36"/>
                  </a:lnTo>
                  <a:lnTo>
                    <a:pt x="32" y="34"/>
                  </a:lnTo>
                  <a:lnTo>
                    <a:pt x="29" y="32"/>
                  </a:lnTo>
                  <a:lnTo>
                    <a:pt x="33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6" name="Freeform 68659"/>
            <p:cNvSpPr>
              <a:spLocks noChangeArrowheads="1"/>
            </p:cNvSpPr>
            <p:nvPr/>
          </p:nvSpPr>
          <p:spPr bwMode="auto">
            <a:xfrm>
              <a:off x="3510" y="2049"/>
              <a:ext cx="20" cy="38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7" y="77"/>
                </a:cxn>
                <a:cxn ang="0">
                  <a:pos x="11" y="65"/>
                </a:cxn>
                <a:cxn ang="0">
                  <a:pos x="19" y="44"/>
                </a:cxn>
                <a:cxn ang="0">
                  <a:pos x="30" y="23"/>
                </a:cxn>
                <a:cxn ang="0">
                  <a:pos x="40" y="4"/>
                </a:cxn>
                <a:cxn ang="0">
                  <a:pos x="33" y="0"/>
                </a:cxn>
                <a:cxn ang="0">
                  <a:pos x="23" y="20"/>
                </a:cxn>
                <a:cxn ang="0">
                  <a:pos x="12" y="42"/>
                </a:cxn>
                <a:cxn ang="0">
                  <a:pos x="4" y="63"/>
                </a:cxn>
                <a:cxn ang="0">
                  <a:pos x="0" y="74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r" b="b"/>
              <a:pathLst>
                <a:path w="40" h="77">
                  <a:moveTo>
                    <a:pt x="7" y="76"/>
                  </a:moveTo>
                  <a:lnTo>
                    <a:pt x="7" y="77"/>
                  </a:lnTo>
                  <a:lnTo>
                    <a:pt x="11" y="65"/>
                  </a:lnTo>
                  <a:lnTo>
                    <a:pt x="19" y="44"/>
                  </a:lnTo>
                  <a:lnTo>
                    <a:pt x="30" y="23"/>
                  </a:lnTo>
                  <a:lnTo>
                    <a:pt x="40" y="4"/>
                  </a:lnTo>
                  <a:lnTo>
                    <a:pt x="33" y="0"/>
                  </a:lnTo>
                  <a:lnTo>
                    <a:pt x="23" y="20"/>
                  </a:lnTo>
                  <a:lnTo>
                    <a:pt x="12" y="42"/>
                  </a:lnTo>
                  <a:lnTo>
                    <a:pt x="4" y="63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7" name="Freeform 68660"/>
            <p:cNvSpPr>
              <a:spLocks noChangeArrowheads="1"/>
            </p:cNvSpPr>
            <p:nvPr/>
          </p:nvSpPr>
          <p:spPr bwMode="auto">
            <a:xfrm>
              <a:off x="3492" y="2087"/>
              <a:ext cx="21" cy="42"/>
            </a:xfrm>
            <a:custGeom>
              <a:avLst/>
              <a:gdLst/>
              <a:ahLst/>
              <a:cxnLst>
                <a:cxn ang="0">
                  <a:pos x="7" y="84"/>
                </a:cxn>
                <a:cxn ang="0">
                  <a:pos x="7" y="84"/>
                </a:cxn>
                <a:cxn ang="0">
                  <a:pos x="9" y="78"/>
                </a:cxn>
                <a:cxn ang="0">
                  <a:pos x="14" y="68"/>
                </a:cxn>
                <a:cxn ang="0">
                  <a:pos x="19" y="56"/>
                </a:cxn>
                <a:cxn ang="0">
                  <a:pos x="25" y="42"/>
                </a:cxn>
                <a:cxn ang="0">
                  <a:pos x="31" y="28"/>
                </a:cxn>
                <a:cxn ang="0">
                  <a:pos x="37" y="16"/>
                </a:cxn>
                <a:cxn ang="0">
                  <a:pos x="40" y="6"/>
                </a:cxn>
                <a:cxn ang="0">
                  <a:pos x="43" y="0"/>
                </a:cxn>
                <a:cxn ang="0">
                  <a:pos x="36" y="0"/>
                </a:cxn>
                <a:cxn ang="0">
                  <a:pos x="33" y="4"/>
                </a:cxn>
                <a:cxn ang="0">
                  <a:pos x="30" y="13"/>
                </a:cxn>
                <a:cxn ang="0">
                  <a:pos x="24" y="26"/>
                </a:cxn>
                <a:cxn ang="0">
                  <a:pos x="18" y="40"/>
                </a:cxn>
                <a:cxn ang="0">
                  <a:pos x="13" y="54"/>
                </a:cxn>
                <a:cxn ang="0">
                  <a:pos x="7" y="65"/>
                </a:cxn>
                <a:cxn ang="0">
                  <a:pos x="2" y="76"/>
                </a:cxn>
                <a:cxn ang="0">
                  <a:pos x="0" y="81"/>
                </a:cxn>
                <a:cxn ang="0">
                  <a:pos x="0" y="81"/>
                </a:cxn>
                <a:cxn ang="0">
                  <a:pos x="7" y="84"/>
                </a:cxn>
              </a:cxnLst>
              <a:rect l="0" t="0" r="r" b="b"/>
              <a:pathLst>
                <a:path w="43" h="84">
                  <a:moveTo>
                    <a:pt x="7" y="84"/>
                  </a:moveTo>
                  <a:lnTo>
                    <a:pt x="7" y="84"/>
                  </a:lnTo>
                  <a:lnTo>
                    <a:pt x="9" y="78"/>
                  </a:lnTo>
                  <a:lnTo>
                    <a:pt x="14" y="68"/>
                  </a:lnTo>
                  <a:lnTo>
                    <a:pt x="19" y="56"/>
                  </a:lnTo>
                  <a:lnTo>
                    <a:pt x="25" y="42"/>
                  </a:lnTo>
                  <a:lnTo>
                    <a:pt x="31" y="28"/>
                  </a:lnTo>
                  <a:lnTo>
                    <a:pt x="37" y="16"/>
                  </a:lnTo>
                  <a:lnTo>
                    <a:pt x="40" y="6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3" y="4"/>
                  </a:lnTo>
                  <a:lnTo>
                    <a:pt x="30" y="13"/>
                  </a:lnTo>
                  <a:lnTo>
                    <a:pt x="24" y="26"/>
                  </a:lnTo>
                  <a:lnTo>
                    <a:pt x="18" y="40"/>
                  </a:lnTo>
                  <a:lnTo>
                    <a:pt x="13" y="54"/>
                  </a:lnTo>
                  <a:lnTo>
                    <a:pt x="7" y="65"/>
                  </a:lnTo>
                  <a:lnTo>
                    <a:pt x="2" y="76"/>
                  </a:lnTo>
                  <a:lnTo>
                    <a:pt x="0" y="81"/>
                  </a:lnTo>
                  <a:lnTo>
                    <a:pt x="7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8" name="Freeform 68661"/>
            <p:cNvSpPr>
              <a:spLocks noChangeArrowheads="1"/>
            </p:cNvSpPr>
            <p:nvPr/>
          </p:nvSpPr>
          <p:spPr bwMode="auto">
            <a:xfrm>
              <a:off x="3491" y="2128"/>
              <a:ext cx="4" cy="7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9" y="11"/>
                </a:cxn>
                <a:cxn ang="0">
                  <a:pos x="9" y="8"/>
                </a:cxn>
                <a:cxn ang="0">
                  <a:pos x="9" y="6"/>
                </a:cxn>
                <a:cxn ang="0">
                  <a:pos x="8" y="4"/>
                </a:cxn>
                <a:cxn ang="0">
                  <a:pos x="9" y="3"/>
                </a:cxn>
                <a:cxn ang="0">
                  <a:pos x="2" y="0"/>
                </a:cxn>
                <a:cxn ang="0">
                  <a:pos x="1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1" y="14"/>
                </a:cxn>
                <a:cxn ang="0">
                  <a:pos x="4" y="15"/>
                </a:cxn>
                <a:cxn ang="0">
                  <a:pos x="8" y="14"/>
                </a:cxn>
                <a:cxn ang="0">
                  <a:pos x="9" y="11"/>
                </a:cxn>
                <a:cxn ang="0">
                  <a:pos x="5" y="14"/>
                </a:cxn>
              </a:cxnLst>
              <a:rect l="0" t="0" r="r" b="b"/>
              <a:pathLst>
                <a:path w="9" h="15">
                  <a:moveTo>
                    <a:pt x="5" y="14"/>
                  </a:moveTo>
                  <a:lnTo>
                    <a:pt x="9" y="11"/>
                  </a:lnTo>
                  <a:lnTo>
                    <a:pt x="9" y="8"/>
                  </a:lnTo>
                  <a:lnTo>
                    <a:pt x="9" y="6"/>
                  </a:lnTo>
                  <a:lnTo>
                    <a:pt x="8" y="4"/>
                  </a:lnTo>
                  <a:lnTo>
                    <a:pt x="9" y="3"/>
                  </a:lnTo>
                  <a:lnTo>
                    <a:pt x="2" y="0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4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9" name="Freeform 68662"/>
            <p:cNvSpPr>
              <a:spLocks noChangeArrowheads="1"/>
            </p:cNvSpPr>
            <p:nvPr/>
          </p:nvSpPr>
          <p:spPr bwMode="auto">
            <a:xfrm>
              <a:off x="3489" y="2131"/>
              <a:ext cx="10" cy="19"/>
            </a:xfrm>
            <a:custGeom>
              <a:avLst/>
              <a:gdLst/>
              <a:ahLst/>
              <a:cxnLst>
                <a:cxn ang="0">
                  <a:pos x="19" y="34"/>
                </a:cxn>
                <a:cxn ang="0">
                  <a:pos x="17" y="30"/>
                </a:cxn>
                <a:cxn ang="0">
                  <a:pos x="13" y="24"/>
                </a:cxn>
                <a:cxn ang="0">
                  <a:pos x="8" y="16"/>
                </a:cxn>
                <a:cxn ang="0">
                  <a:pos x="7" y="10"/>
                </a:cxn>
                <a:cxn ang="0">
                  <a:pos x="9" y="7"/>
                </a:cxn>
                <a:cxn ang="0">
                  <a:pos x="7" y="0"/>
                </a:cxn>
                <a:cxn ang="0">
                  <a:pos x="0" y="10"/>
                </a:cxn>
                <a:cxn ang="0">
                  <a:pos x="1" y="19"/>
                </a:cxn>
                <a:cxn ang="0">
                  <a:pos x="6" y="29"/>
                </a:cxn>
                <a:cxn ang="0">
                  <a:pos x="13" y="37"/>
                </a:cxn>
                <a:cxn ang="0">
                  <a:pos x="12" y="34"/>
                </a:cxn>
                <a:cxn ang="0">
                  <a:pos x="13" y="37"/>
                </a:cxn>
                <a:cxn ang="0">
                  <a:pos x="16" y="37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17" y="30"/>
                </a:cxn>
                <a:cxn ang="0">
                  <a:pos x="19" y="34"/>
                </a:cxn>
              </a:cxnLst>
              <a:rect l="0" t="0" r="r" b="b"/>
              <a:pathLst>
                <a:path w="20" h="37">
                  <a:moveTo>
                    <a:pt x="19" y="34"/>
                  </a:move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2" y="34"/>
                  </a:lnTo>
                  <a:lnTo>
                    <a:pt x="13" y="37"/>
                  </a:lnTo>
                  <a:lnTo>
                    <a:pt x="16" y="37"/>
                  </a:lnTo>
                  <a:lnTo>
                    <a:pt x="19" y="35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9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0" name="Freeform 68663"/>
            <p:cNvSpPr>
              <a:spLocks noChangeArrowheads="1"/>
            </p:cNvSpPr>
            <p:nvPr/>
          </p:nvSpPr>
          <p:spPr bwMode="auto">
            <a:xfrm>
              <a:off x="3495" y="2148"/>
              <a:ext cx="11" cy="26"/>
            </a:xfrm>
            <a:custGeom>
              <a:avLst/>
              <a:gdLst/>
              <a:ahLst/>
              <a:cxnLst>
                <a:cxn ang="0">
                  <a:pos x="20" y="52"/>
                </a:cxn>
                <a:cxn ang="0">
                  <a:pos x="22" y="52"/>
                </a:cxn>
                <a:cxn ang="0">
                  <a:pos x="18" y="41"/>
                </a:cxn>
                <a:cxn ang="0">
                  <a:pos x="13" y="24"/>
                </a:cxn>
                <a:cxn ang="0">
                  <a:pos x="9" y="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7" y="26"/>
                </a:cxn>
                <a:cxn ang="0">
                  <a:pos x="11" y="43"/>
                </a:cxn>
                <a:cxn ang="0">
                  <a:pos x="12" y="52"/>
                </a:cxn>
                <a:cxn ang="0">
                  <a:pos x="13" y="52"/>
                </a:cxn>
                <a:cxn ang="0">
                  <a:pos x="20" y="52"/>
                </a:cxn>
              </a:cxnLst>
              <a:rect l="0" t="0" r="r" b="b"/>
              <a:pathLst>
                <a:path w="22" h="52">
                  <a:moveTo>
                    <a:pt x="20" y="52"/>
                  </a:moveTo>
                  <a:lnTo>
                    <a:pt x="22" y="52"/>
                  </a:lnTo>
                  <a:lnTo>
                    <a:pt x="18" y="41"/>
                  </a:lnTo>
                  <a:lnTo>
                    <a:pt x="13" y="24"/>
                  </a:lnTo>
                  <a:lnTo>
                    <a:pt x="9" y="8"/>
                  </a:lnTo>
                  <a:lnTo>
                    <a:pt x="7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7" y="26"/>
                  </a:lnTo>
                  <a:lnTo>
                    <a:pt x="11" y="43"/>
                  </a:lnTo>
                  <a:lnTo>
                    <a:pt x="12" y="52"/>
                  </a:lnTo>
                  <a:lnTo>
                    <a:pt x="13" y="52"/>
                  </a:lnTo>
                  <a:lnTo>
                    <a:pt x="2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1" name="Freeform 68664"/>
            <p:cNvSpPr>
              <a:spLocks noChangeArrowheads="1"/>
            </p:cNvSpPr>
            <p:nvPr/>
          </p:nvSpPr>
          <p:spPr bwMode="auto">
            <a:xfrm>
              <a:off x="3490" y="2174"/>
              <a:ext cx="15" cy="21"/>
            </a:xfrm>
            <a:custGeom>
              <a:avLst/>
              <a:gdLst/>
              <a:ahLst/>
              <a:cxnLst>
                <a:cxn ang="0">
                  <a:pos x="7" y="42"/>
                </a:cxn>
                <a:cxn ang="0">
                  <a:pos x="7" y="42"/>
                </a:cxn>
                <a:cxn ang="0">
                  <a:pos x="13" y="34"/>
                </a:cxn>
                <a:cxn ang="0">
                  <a:pos x="21" y="23"/>
                </a:cxn>
                <a:cxn ang="0">
                  <a:pos x="28" y="9"/>
                </a:cxn>
                <a:cxn ang="0">
                  <a:pos x="31" y="0"/>
                </a:cxn>
                <a:cxn ang="0">
                  <a:pos x="24" y="0"/>
                </a:cxn>
                <a:cxn ang="0">
                  <a:pos x="21" y="6"/>
                </a:cxn>
                <a:cxn ang="0">
                  <a:pos x="14" y="18"/>
                </a:cxn>
                <a:cxn ang="0">
                  <a:pos x="6" y="29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" y="42"/>
                </a:cxn>
              </a:cxnLst>
              <a:rect l="0" t="0" r="r" b="b"/>
              <a:pathLst>
                <a:path w="31" h="42">
                  <a:moveTo>
                    <a:pt x="7" y="42"/>
                  </a:moveTo>
                  <a:lnTo>
                    <a:pt x="7" y="42"/>
                  </a:lnTo>
                  <a:lnTo>
                    <a:pt x="13" y="34"/>
                  </a:lnTo>
                  <a:lnTo>
                    <a:pt x="21" y="23"/>
                  </a:lnTo>
                  <a:lnTo>
                    <a:pt x="28" y="9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21" y="6"/>
                  </a:lnTo>
                  <a:lnTo>
                    <a:pt x="14" y="18"/>
                  </a:lnTo>
                  <a:lnTo>
                    <a:pt x="6" y="29"/>
                  </a:lnTo>
                  <a:lnTo>
                    <a:pt x="0" y="40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2" name="Freeform 68665"/>
            <p:cNvSpPr>
              <a:spLocks noChangeArrowheads="1"/>
            </p:cNvSpPr>
            <p:nvPr/>
          </p:nvSpPr>
          <p:spPr bwMode="auto">
            <a:xfrm>
              <a:off x="3475" y="2194"/>
              <a:ext cx="18" cy="29"/>
            </a:xfrm>
            <a:custGeom>
              <a:avLst/>
              <a:gdLst/>
              <a:ahLst/>
              <a:cxnLst>
                <a:cxn ang="0">
                  <a:pos x="7" y="59"/>
                </a:cxn>
                <a:cxn ang="0">
                  <a:pos x="7" y="59"/>
                </a:cxn>
                <a:cxn ang="0">
                  <a:pos x="13" y="47"/>
                </a:cxn>
                <a:cxn ang="0">
                  <a:pos x="22" y="31"/>
                </a:cxn>
                <a:cxn ang="0">
                  <a:pos x="31" y="14"/>
                </a:cxn>
                <a:cxn ang="0">
                  <a:pos x="37" y="2"/>
                </a:cxn>
                <a:cxn ang="0">
                  <a:pos x="30" y="0"/>
                </a:cxn>
                <a:cxn ang="0">
                  <a:pos x="25" y="11"/>
                </a:cxn>
                <a:cxn ang="0">
                  <a:pos x="15" y="29"/>
                </a:cxn>
                <a:cxn ang="0">
                  <a:pos x="6" y="45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7" y="59"/>
                </a:cxn>
              </a:cxnLst>
              <a:rect l="0" t="0" r="r" b="b"/>
              <a:pathLst>
                <a:path w="37" h="59">
                  <a:moveTo>
                    <a:pt x="7" y="59"/>
                  </a:moveTo>
                  <a:lnTo>
                    <a:pt x="7" y="59"/>
                  </a:lnTo>
                  <a:lnTo>
                    <a:pt x="13" y="47"/>
                  </a:lnTo>
                  <a:lnTo>
                    <a:pt x="22" y="31"/>
                  </a:lnTo>
                  <a:lnTo>
                    <a:pt x="31" y="14"/>
                  </a:lnTo>
                  <a:lnTo>
                    <a:pt x="37" y="2"/>
                  </a:lnTo>
                  <a:lnTo>
                    <a:pt x="30" y="0"/>
                  </a:lnTo>
                  <a:lnTo>
                    <a:pt x="25" y="11"/>
                  </a:lnTo>
                  <a:lnTo>
                    <a:pt x="15" y="29"/>
                  </a:lnTo>
                  <a:lnTo>
                    <a:pt x="6" y="45"/>
                  </a:lnTo>
                  <a:lnTo>
                    <a:pt x="0" y="54"/>
                  </a:lnTo>
                  <a:lnTo>
                    <a:pt x="7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3" name="Freeform 68666"/>
            <p:cNvSpPr>
              <a:spLocks noChangeArrowheads="1"/>
            </p:cNvSpPr>
            <p:nvPr/>
          </p:nvSpPr>
          <p:spPr bwMode="auto">
            <a:xfrm>
              <a:off x="3456" y="2221"/>
              <a:ext cx="22" cy="22"/>
            </a:xfrm>
            <a:custGeom>
              <a:avLst/>
              <a:gdLst/>
              <a:ahLst/>
              <a:cxnLst>
                <a:cxn ang="0">
                  <a:pos x="10" y="45"/>
                </a:cxn>
                <a:cxn ang="0">
                  <a:pos x="10" y="45"/>
                </a:cxn>
                <a:cxn ang="0">
                  <a:pos x="10" y="44"/>
                </a:cxn>
                <a:cxn ang="0">
                  <a:pos x="13" y="39"/>
                </a:cxn>
                <a:cxn ang="0">
                  <a:pos x="18" y="33"/>
                </a:cxn>
                <a:cxn ang="0">
                  <a:pos x="23" y="27"/>
                </a:cxn>
                <a:cxn ang="0">
                  <a:pos x="30" y="20"/>
                </a:cxn>
                <a:cxn ang="0">
                  <a:pos x="36" y="14"/>
                </a:cxn>
                <a:cxn ang="0">
                  <a:pos x="42" y="8"/>
                </a:cxn>
                <a:cxn ang="0">
                  <a:pos x="45" y="5"/>
                </a:cxn>
                <a:cxn ang="0">
                  <a:pos x="38" y="0"/>
                </a:cxn>
                <a:cxn ang="0">
                  <a:pos x="35" y="3"/>
                </a:cxn>
                <a:cxn ang="0">
                  <a:pos x="31" y="9"/>
                </a:cxn>
                <a:cxn ang="0">
                  <a:pos x="26" y="15"/>
                </a:cxn>
                <a:cxn ang="0">
                  <a:pos x="19" y="22"/>
                </a:cxn>
                <a:cxn ang="0">
                  <a:pos x="13" y="29"/>
                </a:cxn>
                <a:cxn ang="0">
                  <a:pos x="6" y="35"/>
                </a:cxn>
                <a:cxn ang="0">
                  <a:pos x="3" y="41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0" y="45"/>
                </a:cxn>
              </a:cxnLst>
              <a:rect l="0" t="0" r="r" b="b"/>
              <a:pathLst>
                <a:path w="45" h="45">
                  <a:moveTo>
                    <a:pt x="10" y="45"/>
                  </a:moveTo>
                  <a:lnTo>
                    <a:pt x="10" y="45"/>
                  </a:lnTo>
                  <a:lnTo>
                    <a:pt x="10" y="44"/>
                  </a:lnTo>
                  <a:lnTo>
                    <a:pt x="13" y="39"/>
                  </a:lnTo>
                  <a:lnTo>
                    <a:pt x="18" y="33"/>
                  </a:lnTo>
                  <a:lnTo>
                    <a:pt x="23" y="27"/>
                  </a:lnTo>
                  <a:lnTo>
                    <a:pt x="30" y="20"/>
                  </a:lnTo>
                  <a:lnTo>
                    <a:pt x="36" y="14"/>
                  </a:lnTo>
                  <a:lnTo>
                    <a:pt x="42" y="8"/>
                  </a:lnTo>
                  <a:lnTo>
                    <a:pt x="45" y="5"/>
                  </a:lnTo>
                  <a:lnTo>
                    <a:pt x="38" y="0"/>
                  </a:lnTo>
                  <a:lnTo>
                    <a:pt x="35" y="3"/>
                  </a:lnTo>
                  <a:lnTo>
                    <a:pt x="31" y="9"/>
                  </a:lnTo>
                  <a:lnTo>
                    <a:pt x="26" y="15"/>
                  </a:lnTo>
                  <a:lnTo>
                    <a:pt x="19" y="22"/>
                  </a:lnTo>
                  <a:lnTo>
                    <a:pt x="13" y="29"/>
                  </a:lnTo>
                  <a:lnTo>
                    <a:pt x="6" y="35"/>
                  </a:lnTo>
                  <a:lnTo>
                    <a:pt x="3" y="41"/>
                  </a:lnTo>
                  <a:lnTo>
                    <a:pt x="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4" name="Freeform 68667"/>
            <p:cNvSpPr>
              <a:spLocks noChangeArrowheads="1"/>
            </p:cNvSpPr>
            <p:nvPr/>
          </p:nvSpPr>
          <p:spPr bwMode="auto">
            <a:xfrm>
              <a:off x="3456" y="2243"/>
              <a:ext cx="8" cy="17"/>
            </a:xfrm>
            <a:custGeom>
              <a:avLst/>
              <a:gdLst/>
              <a:ahLst/>
              <a:cxnLst>
                <a:cxn ang="0">
                  <a:pos x="18" y="25"/>
                </a:cxn>
                <a:cxn ang="0">
                  <a:pos x="18" y="25"/>
                </a:cxn>
                <a:cxn ang="0">
                  <a:pos x="14" y="22"/>
                </a:cxn>
                <a:cxn ang="0">
                  <a:pos x="11" y="13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3" y="6"/>
                </a:cxn>
                <a:cxn ang="0">
                  <a:pos x="4" y="15"/>
                </a:cxn>
                <a:cxn ang="0">
                  <a:pos x="7" y="24"/>
                </a:cxn>
                <a:cxn ang="0">
                  <a:pos x="13" y="32"/>
                </a:cxn>
                <a:cxn ang="0">
                  <a:pos x="13" y="32"/>
                </a:cxn>
                <a:cxn ang="0">
                  <a:pos x="18" y="25"/>
                </a:cxn>
              </a:cxnLst>
              <a:rect l="0" t="0" r="r" b="b"/>
              <a:pathLst>
                <a:path w="18" h="32">
                  <a:moveTo>
                    <a:pt x="18" y="25"/>
                  </a:moveTo>
                  <a:lnTo>
                    <a:pt x="18" y="25"/>
                  </a:lnTo>
                  <a:lnTo>
                    <a:pt x="14" y="22"/>
                  </a:lnTo>
                  <a:lnTo>
                    <a:pt x="11" y="13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6"/>
                  </a:lnTo>
                  <a:lnTo>
                    <a:pt x="4" y="15"/>
                  </a:lnTo>
                  <a:lnTo>
                    <a:pt x="7" y="24"/>
                  </a:lnTo>
                  <a:lnTo>
                    <a:pt x="13" y="32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5" name="Freeform 68668"/>
            <p:cNvSpPr>
              <a:spLocks noChangeArrowheads="1"/>
            </p:cNvSpPr>
            <p:nvPr/>
          </p:nvSpPr>
          <p:spPr bwMode="auto">
            <a:xfrm>
              <a:off x="3462" y="2256"/>
              <a:ext cx="12" cy="6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24" y="6"/>
                </a:cxn>
                <a:cxn ang="0">
                  <a:pos x="18" y="6"/>
                </a:cxn>
                <a:cxn ang="0">
                  <a:pos x="13" y="5"/>
                </a:cxn>
                <a:cxn ang="0">
                  <a:pos x="8" y="4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3" y="12"/>
                </a:cxn>
                <a:cxn ang="0">
                  <a:pos x="18" y="13"/>
                </a:cxn>
                <a:cxn ang="0">
                  <a:pos x="24" y="13"/>
                </a:cxn>
                <a:cxn ang="0">
                  <a:pos x="24" y="13"/>
                </a:cxn>
                <a:cxn ang="0">
                  <a:pos x="24" y="6"/>
                </a:cxn>
              </a:cxnLst>
              <a:rect l="0" t="0" r="r" b="b"/>
              <a:pathLst>
                <a:path w="24" h="13">
                  <a:moveTo>
                    <a:pt x="24" y="6"/>
                  </a:moveTo>
                  <a:lnTo>
                    <a:pt x="24" y="6"/>
                  </a:lnTo>
                  <a:lnTo>
                    <a:pt x="18" y="6"/>
                  </a:lnTo>
                  <a:lnTo>
                    <a:pt x="13" y="5"/>
                  </a:lnTo>
                  <a:lnTo>
                    <a:pt x="8" y="4"/>
                  </a:lnTo>
                  <a:lnTo>
                    <a:pt x="5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2"/>
                  </a:lnTo>
                  <a:lnTo>
                    <a:pt x="18" y="13"/>
                  </a:lnTo>
                  <a:lnTo>
                    <a:pt x="24" y="13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6" name="Freeform 68669"/>
            <p:cNvSpPr>
              <a:spLocks noChangeArrowheads="1"/>
            </p:cNvSpPr>
            <p:nvPr/>
          </p:nvSpPr>
          <p:spPr bwMode="auto">
            <a:xfrm>
              <a:off x="3474" y="2259"/>
              <a:ext cx="25" cy="12"/>
            </a:xfrm>
            <a:custGeom>
              <a:avLst/>
              <a:gdLst/>
              <a:ahLst/>
              <a:cxnLst>
                <a:cxn ang="0">
                  <a:pos x="50" y="22"/>
                </a:cxn>
                <a:cxn ang="0">
                  <a:pos x="50" y="23"/>
                </a:cxn>
                <a:cxn ang="0">
                  <a:pos x="47" y="17"/>
                </a:cxn>
                <a:cxn ang="0">
                  <a:pos x="42" y="12"/>
                </a:cxn>
                <a:cxn ang="0">
                  <a:pos x="34" y="8"/>
                </a:cxn>
                <a:cxn ang="0">
                  <a:pos x="27" y="6"/>
                </a:cxn>
                <a:cxn ang="0">
                  <a:pos x="19" y="4"/>
                </a:cxn>
                <a:cxn ang="0">
                  <a:pos x="11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11" y="8"/>
                </a:cxn>
                <a:cxn ang="0">
                  <a:pos x="16" y="10"/>
                </a:cxn>
                <a:cxn ang="0">
                  <a:pos x="24" y="13"/>
                </a:cxn>
                <a:cxn ang="0">
                  <a:pos x="31" y="15"/>
                </a:cxn>
                <a:cxn ang="0">
                  <a:pos x="37" y="18"/>
                </a:cxn>
                <a:cxn ang="0">
                  <a:pos x="40" y="22"/>
                </a:cxn>
                <a:cxn ang="0">
                  <a:pos x="43" y="23"/>
                </a:cxn>
                <a:cxn ang="0">
                  <a:pos x="43" y="24"/>
                </a:cxn>
                <a:cxn ang="0">
                  <a:pos x="50" y="22"/>
                </a:cxn>
              </a:cxnLst>
              <a:rect l="0" t="0" r="r" b="b"/>
              <a:pathLst>
                <a:path w="50" h="24">
                  <a:moveTo>
                    <a:pt x="50" y="22"/>
                  </a:moveTo>
                  <a:lnTo>
                    <a:pt x="50" y="23"/>
                  </a:lnTo>
                  <a:lnTo>
                    <a:pt x="47" y="17"/>
                  </a:lnTo>
                  <a:lnTo>
                    <a:pt x="42" y="12"/>
                  </a:lnTo>
                  <a:lnTo>
                    <a:pt x="34" y="8"/>
                  </a:lnTo>
                  <a:lnTo>
                    <a:pt x="27" y="6"/>
                  </a:lnTo>
                  <a:lnTo>
                    <a:pt x="19" y="4"/>
                  </a:lnTo>
                  <a:lnTo>
                    <a:pt x="11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7"/>
                  </a:lnTo>
                  <a:lnTo>
                    <a:pt x="11" y="8"/>
                  </a:lnTo>
                  <a:lnTo>
                    <a:pt x="16" y="10"/>
                  </a:lnTo>
                  <a:lnTo>
                    <a:pt x="24" y="13"/>
                  </a:lnTo>
                  <a:lnTo>
                    <a:pt x="31" y="15"/>
                  </a:lnTo>
                  <a:lnTo>
                    <a:pt x="37" y="18"/>
                  </a:lnTo>
                  <a:lnTo>
                    <a:pt x="40" y="22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5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7" name="Freeform 68670"/>
            <p:cNvSpPr>
              <a:spLocks noChangeArrowheads="1"/>
            </p:cNvSpPr>
            <p:nvPr/>
          </p:nvSpPr>
          <p:spPr bwMode="auto">
            <a:xfrm>
              <a:off x="3495" y="2270"/>
              <a:ext cx="6" cy="17"/>
            </a:xfrm>
            <a:custGeom>
              <a:avLst/>
              <a:gdLst/>
              <a:ahLst/>
              <a:cxnLst>
                <a:cxn ang="0">
                  <a:pos x="10" y="34"/>
                </a:cxn>
                <a:cxn ang="0">
                  <a:pos x="10" y="33"/>
                </a:cxn>
                <a:cxn ang="0">
                  <a:pos x="11" y="28"/>
                </a:cxn>
                <a:cxn ang="0">
                  <a:pos x="10" y="18"/>
                </a:cxn>
                <a:cxn ang="0">
                  <a:pos x="9" y="9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2" y="9"/>
                </a:cxn>
                <a:cxn ang="0">
                  <a:pos x="3" y="18"/>
                </a:cxn>
                <a:cxn ang="0">
                  <a:pos x="2" y="28"/>
                </a:cxn>
                <a:cxn ang="0">
                  <a:pos x="3" y="33"/>
                </a:cxn>
                <a:cxn ang="0">
                  <a:pos x="3" y="32"/>
                </a:cxn>
                <a:cxn ang="0">
                  <a:pos x="10" y="34"/>
                </a:cxn>
              </a:cxnLst>
              <a:rect l="0" t="0" r="r" b="b"/>
              <a:pathLst>
                <a:path w="11" h="34">
                  <a:moveTo>
                    <a:pt x="10" y="34"/>
                  </a:moveTo>
                  <a:lnTo>
                    <a:pt x="10" y="33"/>
                  </a:lnTo>
                  <a:lnTo>
                    <a:pt x="11" y="28"/>
                  </a:lnTo>
                  <a:lnTo>
                    <a:pt x="10" y="18"/>
                  </a:lnTo>
                  <a:lnTo>
                    <a:pt x="9" y="9"/>
                  </a:lnTo>
                  <a:lnTo>
                    <a:pt x="7" y="0"/>
                  </a:lnTo>
                  <a:lnTo>
                    <a:pt x="0" y="2"/>
                  </a:lnTo>
                  <a:lnTo>
                    <a:pt x="2" y="9"/>
                  </a:lnTo>
                  <a:lnTo>
                    <a:pt x="3" y="18"/>
                  </a:lnTo>
                  <a:lnTo>
                    <a:pt x="2" y="28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8" name="Freeform 68671"/>
            <p:cNvSpPr>
              <a:spLocks noChangeArrowheads="1"/>
            </p:cNvSpPr>
            <p:nvPr/>
          </p:nvSpPr>
          <p:spPr bwMode="auto">
            <a:xfrm>
              <a:off x="3487" y="2286"/>
              <a:ext cx="14" cy="16"/>
            </a:xfrm>
            <a:custGeom>
              <a:avLst/>
              <a:gdLst/>
              <a:ahLst/>
              <a:cxnLst>
                <a:cxn ang="0">
                  <a:pos x="9" y="31"/>
                </a:cxn>
                <a:cxn ang="0">
                  <a:pos x="9" y="31"/>
                </a:cxn>
                <a:cxn ang="0">
                  <a:pos x="10" y="27"/>
                </a:cxn>
                <a:cxn ang="0">
                  <a:pos x="16" y="19"/>
                </a:cxn>
                <a:cxn ang="0">
                  <a:pos x="23" y="11"/>
                </a:cxn>
                <a:cxn ang="0">
                  <a:pos x="26" y="2"/>
                </a:cxn>
                <a:cxn ang="0">
                  <a:pos x="19" y="0"/>
                </a:cxn>
                <a:cxn ang="0">
                  <a:pos x="16" y="6"/>
                </a:cxn>
                <a:cxn ang="0">
                  <a:pos x="9" y="14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9" y="31"/>
                </a:cxn>
              </a:cxnLst>
              <a:rect l="0" t="0" r="r" b="b"/>
              <a:pathLst>
                <a:path w="26" h="31">
                  <a:moveTo>
                    <a:pt x="9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3" y="11"/>
                  </a:lnTo>
                  <a:lnTo>
                    <a:pt x="26" y="2"/>
                  </a:lnTo>
                  <a:lnTo>
                    <a:pt x="19" y="0"/>
                  </a:lnTo>
                  <a:lnTo>
                    <a:pt x="16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9" name="Freeform 68672"/>
            <p:cNvSpPr>
              <a:spLocks noChangeArrowheads="1"/>
            </p:cNvSpPr>
            <p:nvPr/>
          </p:nvSpPr>
          <p:spPr bwMode="auto">
            <a:xfrm>
              <a:off x="3487" y="2302"/>
              <a:ext cx="8" cy="9"/>
            </a:xfrm>
            <a:custGeom>
              <a:avLst/>
              <a:gdLst/>
              <a:ahLst/>
              <a:cxnLst>
                <a:cxn ang="0">
                  <a:pos x="15" y="15"/>
                </a:cxn>
                <a:cxn ang="0">
                  <a:pos x="15" y="15"/>
                </a:cxn>
                <a:cxn ang="0">
                  <a:pos x="11" y="12"/>
                </a:cxn>
                <a:cxn ang="0">
                  <a:pos x="10" y="7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0"/>
                </a:cxn>
                <a:cxn ang="0">
                  <a:pos x="4" y="1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5" y="15"/>
                </a:cxn>
              </a:cxnLst>
              <a:rect l="0" t="0" r="r" b="b"/>
              <a:pathLst>
                <a:path w="15" h="20">
                  <a:moveTo>
                    <a:pt x="15" y="15"/>
                  </a:moveTo>
                  <a:lnTo>
                    <a:pt x="15" y="15"/>
                  </a:lnTo>
                  <a:lnTo>
                    <a:pt x="11" y="12"/>
                  </a:lnTo>
                  <a:lnTo>
                    <a:pt x="10" y="7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1" y="6"/>
                  </a:lnTo>
                  <a:lnTo>
                    <a:pt x="3" y="10"/>
                  </a:lnTo>
                  <a:lnTo>
                    <a:pt x="4" y="14"/>
                  </a:lnTo>
                  <a:lnTo>
                    <a:pt x="8" y="2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0" name="Freeform 68673"/>
            <p:cNvSpPr>
              <a:spLocks noChangeArrowheads="1"/>
            </p:cNvSpPr>
            <p:nvPr/>
          </p:nvSpPr>
          <p:spPr bwMode="auto">
            <a:xfrm>
              <a:off x="3491" y="2309"/>
              <a:ext cx="18" cy="16"/>
            </a:xfrm>
            <a:custGeom>
              <a:avLst/>
              <a:gdLst/>
              <a:ahLst/>
              <a:cxnLst>
                <a:cxn ang="0">
                  <a:pos x="34" y="29"/>
                </a:cxn>
                <a:cxn ang="0">
                  <a:pos x="35" y="30"/>
                </a:cxn>
                <a:cxn ang="0">
                  <a:pos x="30" y="23"/>
                </a:cxn>
                <a:cxn ang="0">
                  <a:pos x="22" y="14"/>
                </a:cxn>
                <a:cxn ang="0">
                  <a:pos x="11" y="7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7" y="12"/>
                </a:cxn>
                <a:cxn ang="0">
                  <a:pos x="17" y="21"/>
                </a:cxn>
                <a:cxn ang="0">
                  <a:pos x="25" y="28"/>
                </a:cxn>
                <a:cxn ang="0">
                  <a:pos x="26" y="30"/>
                </a:cxn>
                <a:cxn ang="0">
                  <a:pos x="27" y="31"/>
                </a:cxn>
                <a:cxn ang="0">
                  <a:pos x="34" y="29"/>
                </a:cxn>
              </a:cxnLst>
              <a:rect l="0" t="0" r="r" b="b"/>
              <a:pathLst>
                <a:path w="35" h="31">
                  <a:moveTo>
                    <a:pt x="34" y="29"/>
                  </a:moveTo>
                  <a:lnTo>
                    <a:pt x="35" y="30"/>
                  </a:lnTo>
                  <a:lnTo>
                    <a:pt x="30" y="23"/>
                  </a:lnTo>
                  <a:lnTo>
                    <a:pt x="22" y="14"/>
                  </a:lnTo>
                  <a:lnTo>
                    <a:pt x="11" y="7"/>
                  </a:lnTo>
                  <a:lnTo>
                    <a:pt x="7" y="0"/>
                  </a:lnTo>
                  <a:lnTo>
                    <a:pt x="0" y="5"/>
                  </a:lnTo>
                  <a:lnTo>
                    <a:pt x="7" y="12"/>
                  </a:lnTo>
                  <a:lnTo>
                    <a:pt x="17" y="21"/>
                  </a:lnTo>
                  <a:lnTo>
                    <a:pt x="25" y="28"/>
                  </a:lnTo>
                  <a:lnTo>
                    <a:pt x="26" y="30"/>
                  </a:lnTo>
                  <a:lnTo>
                    <a:pt x="27" y="31"/>
                  </a:lnTo>
                  <a:lnTo>
                    <a:pt x="34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1" name="Freeform 68674"/>
            <p:cNvSpPr>
              <a:spLocks noChangeArrowheads="1"/>
            </p:cNvSpPr>
            <p:nvPr/>
          </p:nvSpPr>
          <p:spPr bwMode="auto">
            <a:xfrm>
              <a:off x="3504" y="2324"/>
              <a:ext cx="5" cy="7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9" y="6"/>
                </a:cxn>
                <a:cxn ang="0">
                  <a:pos x="10" y="4"/>
                </a:cxn>
                <a:cxn ang="0">
                  <a:pos x="9" y="0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2" y="6"/>
                </a:cxn>
                <a:cxn ang="0">
                  <a:pos x="1" y="7"/>
                </a:cxn>
                <a:cxn ang="0">
                  <a:pos x="0" y="8"/>
                </a:cxn>
                <a:cxn ang="0">
                  <a:pos x="0" y="9"/>
                </a:cxn>
                <a:cxn ang="0">
                  <a:pos x="5" y="14"/>
                </a:cxn>
              </a:cxnLst>
              <a:rect l="0" t="0" r="r" b="b"/>
              <a:pathLst>
                <a:path w="10" h="15">
                  <a:moveTo>
                    <a:pt x="5" y="14"/>
                  </a:moveTo>
                  <a:lnTo>
                    <a:pt x="5" y="15"/>
                  </a:lnTo>
                  <a:lnTo>
                    <a:pt x="8" y="12"/>
                  </a:lnTo>
                  <a:lnTo>
                    <a:pt x="9" y="6"/>
                  </a:lnTo>
                  <a:lnTo>
                    <a:pt x="10" y="4"/>
                  </a:lnTo>
                  <a:lnTo>
                    <a:pt x="9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2" name="Freeform 68675"/>
            <p:cNvSpPr>
              <a:spLocks noChangeArrowheads="1"/>
            </p:cNvSpPr>
            <p:nvPr/>
          </p:nvSpPr>
          <p:spPr bwMode="auto">
            <a:xfrm>
              <a:off x="3494" y="2328"/>
              <a:ext cx="12" cy="9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9" y="19"/>
                </a:cxn>
                <a:cxn ang="0">
                  <a:pos x="11" y="16"/>
                </a:cxn>
                <a:cxn ang="0">
                  <a:pos x="15" y="13"/>
                </a:cxn>
                <a:cxn ang="0">
                  <a:pos x="21" y="8"/>
                </a:cxn>
                <a:cxn ang="0">
                  <a:pos x="25" y="5"/>
                </a:cxn>
                <a:cxn ang="0">
                  <a:pos x="20" y="0"/>
                </a:cxn>
                <a:cxn ang="0">
                  <a:pos x="17" y="1"/>
                </a:cxn>
                <a:cxn ang="0">
                  <a:pos x="11" y="6"/>
                </a:cxn>
                <a:cxn ang="0">
                  <a:pos x="4" y="12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10" y="19"/>
                </a:cxn>
              </a:cxnLst>
              <a:rect l="0" t="0" r="r" b="b"/>
              <a:pathLst>
                <a:path w="25" h="19">
                  <a:moveTo>
                    <a:pt x="10" y="19"/>
                  </a:moveTo>
                  <a:lnTo>
                    <a:pt x="9" y="19"/>
                  </a:lnTo>
                  <a:lnTo>
                    <a:pt x="11" y="16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25" y="5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1" y="6"/>
                  </a:lnTo>
                  <a:lnTo>
                    <a:pt x="4" y="12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3" name="Freeform 68676"/>
            <p:cNvSpPr>
              <a:spLocks noChangeArrowheads="1"/>
            </p:cNvSpPr>
            <p:nvPr/>
          </p:nvSpPr>
          <p:spPr bwMode="auto">
            <a:xfrm>
              <a:off x="3494" y="2337"/>
              <a:ext cx="5" cy="11"/>
            </a:xfrm>
            <a:custGeom>
              <a:avLst/>
              <a:gdLst/>
              <a:ahLst/>
              <a:cxnLst>
                <a:cxn ang="0">
                  <a:pos x="11" y="16"/>
                </a:cxn>
                <a:cxn ang="0">
                  <a:pos x="11" y="16"/>
                </a:cxn>
                <a:cxn ang="0">
                  <a:pos x="9" y="14"/>
                </a:cxn>
                <a:cxn ang="0">
                  <a:pos x="10" y="9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2" y="14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11" y="16"/>
                </a:cxn>
              </a:cxnLst>
              <a:rect l="0" t="0" r="r" b="b"/>
              <a:pathLst>
                <a:path w="11" h="20">
                  <a:moveTo>
                    <a:pt x="11" y="16"/>
                  </a:moveTo>
                  <a:lnTo>
                    <a:pt x="11" y="16"/>
                  </a:lnTo>
                  <a:lnTo>
                    <a:pt x="9" y="14"/>
                  </a:lnTo>
                  <a:lnTo>
                    <a:pt x="10" y="9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2" y="14"/>
                  </a:lnTo>
                  <a:lnTo>
                    <a:pt x="4" y="20"/>
                  </a:lnTo>
                  <a:lnTo>
                    <a:pt x="11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4" name="Freeform 68677"/>
            <p:cNvSpPr>
              <a:spLocks noChangeArrowheads="1"/>
            </p:cNvSpPr>
            <p:nvPr/>
          </p:nvSpPr>
          <p:spPr bwMode="auto">
            <a:xfrm>
              <a:off x="3496" y="2345"/>
              <a:ext cx="16" cy="18"/>
            </a:xfrm>
            <a:custGeom>
              <a:avLst/>
              <a:gdLst/>
              <a:ahLst/>
              <a:cxnLst>
                <a:cxn ang="0">
                  <a:pos x="31" y="34"/>
                </a:cxn>
                <a:cxn ang="0">
                  <a:pos x="31" y="34"/>
                </a:cxn>
                <a:cxn ang="0">
                  <a:pos x="26" y="26"/>
                </a:cxn>
                <a:cxn ang="0">
                  <a:pos x="21" y="17"/>
                </a:cxn>
                <a:cxn ang="0">
                  <a:pos x="13" y="7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6" y="11"/>
                </a:cxn>
                <a:cxn ang="0">
                  <a:pos x="14" y="22"/>
                </a:cxn>
                <a:cxn ang="0">
                  <a:pos x="20" y="31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31" y="34"/>
                </a:cxn>
              </a:cxnLst>
              <a:rect l="0" t="0" r="r" b="b"/>
              <a:pathLst>
                <a:path w="31" h="34">
                  <a:moveTo>
                    <a:pt x="31" y="34"/>
                  </a:moveTo>
                  <a:lnTo>
                    <a:pt x="31" y="34"/>
                  </a:lnTo>
                  <a:lnTo>
                    <a:pt x="26" y="26"/>
                  </a:lnTo>
                  <a:lnTo>
                    <a:pt x="21" y="17"/>
                  </a:lnTo>
                  <a:lnTo>
                    <a:pt x="13" y="7"/>
                  </a:lnTo>
                  <a:lnTo>
                    <a:pt x="7" y="0"/>
                  </a:lnTo>
                  <a:lnTo>
                    <a:pt x="0" y="4"/>
                  </a:lnTo>
                  <a:lnTo>
                    <a:pt x="6" y="11"/>
                  </a:lnTo>
                  <a:lnTo>
                    <a:pt x="14" y="22"/>
                  </a:lnTo>
                  <a:lnTo>
                    <a:pt x="20" y="31"/>
                  </a:lnTo>
                  <a:lnTo>
                    <a:pt x="22" y="34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5" name="Freeform 68678"/>
            <p:cNvSpPr>
              <a:spLocks noChangeArrowheads="1"/>
            </p:cNvSpPr>
            <p:nvPr/>
          </p:nvSpPr>
          <p:spPr bwMode="auto">
            <a:xfrm>
              <a:off x="3507" y="2363"/>
              <a:ext cx="5" cy="5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7" y="12"/>
                </a:cxn>
                <a:cxn ang="0">
                  <a:pos x="8" y="8"/>
                </a:cxn>
                <a:cxn ang="0">
                  <a:pos x="9" y="6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7" y="12"/>
                </a:cxn>
              </a:cxnLst>
              <a:rect l="0" t="0" r="r" b="b"/>
              <a:pathLst>
                <a:path w="9" h="12">
                  <a:moveTo>
                    <a:pt x="7" y="12"/>
                  </a:moveTo>
                  <a:lnTo>
                    <a:pt x="7" y="12"/>
                  </a:lnTo>
                  <a:lnTo>
                    <a:pt x="8" y="8"/>
                  </a:lnTo>
                  <a:lnTo>
                    <a:pt x="9" y="6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6" name="Freeform 68679"/>
            <p:cNvSpPr>
              <a:spLocks noChangeArrowheads="1"/>
            </p:cNvSpPr>
            <p:nvPr/>
          </p:nvSpPr>
          <p:spPr bwMode="auto">
            <a:xfrm>
              <a:off x="3506" y="2368"/>
              <a:ext cx="45" cy="53"/>
            </a:xfrm>
            <a:custGeom>
              <a:avLst/>
              <a:gdLst/>
              <a:ahLst/>
              <a:cxnLst>
                <a:cxn ang="0">
                  <a:pos x="88" y="98"/>
                </a:cxn>
                <a:cxn ang="0">
                  <a:pos x="88" y="98"/>
                </a:cxn>
                <a:cxn ang="0">
                  <a:pos x="69" y="98"/>
                </a:cxn>
                <a:cxn ang="0">
                  <a:pos x="52" y="92"/>
                </a:cxn>
                <a:cxn ang="0">
                  <a:pos x="38" y="84"/>
                </a:cxn>
                <a:cxn ang="0">
                  <a:pos x="26" y="73"/>
                </a:cxn>
                <a:cxn ang="0">
                  <a:pos x="17" y="59"/>
                </a:cxn>
                <a:cxn ang="0">
                  <a:pos x="10" y="41"/>
                </a:cxn>
                <a:cxn ang="0">
                  <a:pos x="7" y="22"/>
                </a:cxn>
                <a:cxn ang="0">
                  <a:pos x="8" y="0"/>
                </a:cxn>
                <a:cxn ang="0">
                  <a:pos x="1" y="0"/>
                </a:cxn>
                <a:cxn ang="0">
                  <a:pos x="0" y="22"/>
                </a:cxn>
                <a:cxn ang="0">
                  <a:pos x="3" y="44"/>
                </a:cxn>
                <a:cxn ang="0">
                  <a:pos x="10" y="61"/>
                </a:cxn>
                <a:cxn ang="0">
                  <a:pos x="19" y="77"/>
                </a:cxn>
                <a:cxn ang="0">
                  <a:pos x="33" y="91"/>
                </a:cxn>
                <a:cxn ang="0">
                  <a:pos x="49" y="99"/>
                </a:cxn>
                <a:cxn ang="0">
                  <a:pos x="69" y="105"/>
                </a:cxn>
                <a:cxn ang="0">
                  <a:pos x="88" y="105"/>
                </a:cxn>
                <a:cxn ang="0">
                  <a:pos x="88" y="105"/>
                </a:cxn>
                <a:cxn ang="0">
                  <a:pos x="88" y="98"/>
                </a:cxn>
              </a:cxnLst>
              <a:rect l="0" t="0" r="r" b="b"/>
              <a:pathLst>
                <a:path w="88" h="105">
                  <a:moveTo>
                    <a:pt x="88" y="98"/>
                  </a:moveTo>
                  <a:lnTo>
                    <a:pt x="88" y="98"/>
                  </a:lnTo>
                  <a:lnTo>
                    <a:pt x="69" y="98"/>
                  </a:lnTo>
                  <a:lnTo>
                    <a:pt x="52" y="92"/>
                  </a:lnTo>
                  <a:lnTo>
                    <a:pt x="38" y="84"/>
                  </a:lnTo>
                  <a:lnTo>
                    <a:pt x="26" y="73"/>
                  </a:lnTo>
                  <a:lnTo>
                    <a:pt x="17" y="59"/>
                  </a:lnTo>
                  <a:lnTo>
                    <a:pt x="10" y="41"/>
                  </a:lnTo>
                  <a:lnTo>
                    <a:pt x="7" y="22"/>
                  </a:lnTo>
                  <a:lnTo>
                    <a:pt x="8" y="0"/>
                  </a:lnTo>
                  <a:lnTo>
                    <a:pt x="1" y="0"/>
                  </a:lnTo>
                  <a:lnTo>
                    <a:pt x="0" y="22"/>
                  </a:lnTo>
                  <a:lnTo>
                    <a:pt x="3" y="44"/>
                  </a:lnTo>
                  <a:lnTo>
                    <a:pt x="10" y="61"/>
                  </a:lnTo>
                  <a:lnTo>
                    <a:pt x="19" y="77"/>
                  </a:lnTo>
                  <a:lnTo>
                    <a:pt x="33" y="91"/>
                  </a:lnTo>
                  <a:lnTo>
                    <a:pt x="49" y="99"/>
                  </a:lnTo>
                  <a:lnTo>
                    <a:pt x="69" y="105"/>
                  </a:lnTo>
                  <a:lnTo>
                    <a:pt x="88" y="105"/>
                  </a:lnTo>
                  <a:lnTo>
                    <a:pt x="88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7" name="Freeform 68680"/>
            <p:cNvSpPr>
              <a:spLocks noChangeArrowheads="1"/>
            </p:cNvSpPr>
            <p:nvPr/>
          </p:nvSpPr>
          <p:spPr bwMode="auto">
            <a:xfrm>
              <a:off x="3551" y="2415"/>
              <a:ext cx="56" cy="6"/>
            </a:xfrm>
            <a:custGeom>
              <a:avLst/>
              <a:gdLst/>
              <a:ahLst/>
              <a:cxnLst>
                <a:cxn ang="0">
                  <a:pos x="112" y="5"/>
                </a:cxn>
                <a:cxn ang="0">
                  <a:pos x="112" y="5"/>
                </a:cxn>
                <a:cxn ang="0">
                  <a:pos x="105" y="2"/>
                </a:cxn>
                <a:cxn ang="0">
                  <a:pos x="95" y="0"/>
                </a:cxn>
                <a:cxn ang="0">
                  <a:pos x="83" y="0"/>
                </a:cxn>
                <a:cxn ang="0">
                  <a:pos x="68" y="0"/>
                </a:cxn>
                <a:cxn ang="0">
                  <a:pos x="52" y="1"/>
                </a:cxn>
                <a:cxn ang="0">
                  <a:pos x="35" y="2"/>
                </a:cxn>
                <a:cxn ang="0">
                  <a:pos x="18" y="5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18" y="12"/>
                </a:cxn>
                <a:cxn ang="0">
                  <a:pos x="35" y="9"/>
                </a:cxn>
                <a:cxn ang="0">
                  <a:pos x="52" y="10"/>
                </a:cxn>
                <a:cxn ang="0">
                  <a:pos x="68" y="9"/>
                </a:cxn>
                <a:cxn ang="0">
                  <a:pos x="83" y="9"/>
                </a:cxn>
                <a:cxn ang="0">
                  <a:pos x="95" y="9"/>
                </a:cxn>
                <a:cxn ang="0">
                  <a:pos x="105" y="9"/>
                </a:cxn>
                <a:cxn ang="0">
                  <a:pos x="110" y="12"/>
                </a:cxn>
                <a:cxn ang="0">
                  <a:pos x="110" y="12"/>
                </a:cxn>
                <a:cxn ang="0">
                  <a:pos x="112" y="5"/>
                </a:cxn>
              </a:cxnLst>
              <a:rect l="0" t="0" r="r" b="b"/>
              <a:pathLst>
                <a:path w="112" h="13">
                  <a:moveTo>
                    <a:pt x="112" y="5"/>
                  </a:moveTo>
                  <a:lnTo>
                    <a:pt x="112" y="5"/>
                  </a:lnTo>
                  <a:lnTo>
                    <a:pt x="105" y="2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52" y="1"/>
                  </a:lnTo>
                  <a:lnTo>
                    <a:pt x="35" y="2"/>
                  </a:lnTo>
                  <a:lnTo>
                    <a:pt x="18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18" y="12"/>
                  </a:lnTo>
                  <a:lnTo>
                    <a:pt x="35" y="9"/>
                  </a:lnTo>
                  <a:lnTo>
                    <a:pt x="52" y="10"/>
                  </a:lnTo>
                  <a:lnTo>
                    <a:pt x="68" y="9"/>
                  </a:lnTo>
                  <a:lnTo>
                    <a:pt x="83" y="9"/>
                  </a:lnTo>
                  <a:lnTo>
                    <a:pt x="95" y="9"/>
                  </a:lnTo>
                  <a:lnTo>
                    <a:pt x="105" y="9"/>
                  </a:lnTo>
                  <a:lnTo>
                    <a:pt x="110" y="12"/>
                  </a:lnTo>
                  <a:lnTo>
                    <a:pt x="11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8" name="Freeform 68681"/>
            <p:cNvSpPr>
              <a:spLocks noChangeArrowheads="1"/>
            </p:cNvSpPr>
            <p:nvPr/>
          </p:nvSpPr>
          <p:spPr bwMode="auto">
            <a:xfrm>
              <a:off x="3605" y="2417"/>
              <a:ext cx="23" cy="30"/>
            </a:xfrm>
            <a:custGeom>
              <a:avLst/>
              <a:gdLst/>
              <a:ahLst/>
              <a:cxnLst>
                <a:cxn ang="0">
                  <a:pos x="40" y="52"/>
                </a:cxn>
                <a:cxn ang="0">
                  <a:pos x="46" y="53"/>
                </a:cxn>
                <a:cxn ang="0">
                  <a:pos x="45" y="50"/>
                </a:cxn>
                <a:cxn ang="0">
                  <a:pos x="41" y="46"/>
                </a:cxn>
                <a:cxn ang="0">
                  <a:pos x="35" y="38"/>
                </a:cxn>
                <a:cxn ang="0">
                  <a:pos x="30" y="29"/>
                </a:cxn>
                <a:cxn ang="0">
                  <a:pos x="23" y="19"/>
                </a:cxn>
                <a:cxn ang="0">
                  <a:pos x="15" y="11"/>
                </a:cxn>
                <a:cxn ang="0">
                  <a:pos x="8" y="4"/>
                </a:cxn>
                <a:cxn ang="0">
                  <a:pos x="2" y="0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10" y="16"/>
                </a:cxn>
                <a:cxn ang="0">
                  <a:pos x="16" y="24"/>
                </a:cxn>
                <a:cxn ang="0">
                  <a:pos x="23" y="33"/>
                </a:cxn>
                <a:cxn ang="0">
                  <a:pos x="29" y="42"/>
                </a:cxn>
                <a:cxn ang="0">
                  <a:pos x="34" y="50"/>
                </a:cxn>
                <a:cxn ang="0">
                  <a:pos x="38" y="55"/>
                </a:cxn>
                <a:cxn ang="0">
                  <a:pos x="39" y="57"/>
                </a:cxn>
                <a:cxn ang="0">
                  <a:pos x="45" y="58"/>
                </a:cxn>
                <a:cxn ang="0">
                  <a:pos x="39" y="57"/>
                </a:cxn>
                <a:cxn ang="0">
                  <a:pos x="41" y="60"/>
                </a:cxn>
                <a:cxn ang="0">
                  <a:pos x="45" y="58"/>
                </a:cxn>
                <a:cxn ang="0">
                  <a:pos x="46" y="56"/>
                </a:cxn>
                <a:cxn ang="0">
                  <a:pos x="46" y="53"/>
                </a:cxn>
                <a:cxn ang="0">
                  <a:pos x="40" y="52"/>
                </a:cxn>
              </a:cxnLst>
              <a:rect l="0" t="0" r="r" b="b"/>
              <a:pathLst>
                <a:path w="46" h="60">
                  <a:moveTo>
                    <a:pt x="40" y="52"/>
                  </a:moveTo>
                  <a:lnTo>
                    <a:pt x="46" y="53"/>
                  </a:lnTo>
                  <a:lnTo>
                    <a:pt x="45" y="50"/>
                  </a:lnTo>
                  <a:lnTo>
                    <a:pt x="41" y="46"/>
                  </a:lnTo>
                  <a:lnTo>
                    <a:pt x="35" y="38"/>
                  </a:lnTo>
                  <a:lnTo>
                    <a:pt x="30" y="29"/>
                  </a:lnTo>
                  <a:lnTo>
                    <a:pt x="23" y="19"/>
                  </a:lnTo>
                  <a:lnTo>
                    <a:pt x="15" y="11"/>
                  </a:lnTo>
                  <a:lnTo>
                    <a:pt x="8" y="4"/>
                  </a:lnTo>
                  <a:lnTo>
                    <a:pt x="2" y="0"/>
                  </a:lnTo>
                  <a:lnTo>
                    <a:pt x="0" y="7"/>
                  </a:lnTo>
                  <a:lnTo>
                    <a:pt x="3" y="9"/>
                  </a:lnTo>
                  <a:lnTo>
                    <a:pt x="10" y="16"/>
                  </a:lnTo>
                  <a:lnTo>
                    <a:pt x="16" y="24"/>
                  </a:lnTo>
                  <a:lnTo>
                    <a:pt x="23" y="33"/>
                  </a:lnTo>
                  <a:lnTo>
                    <a:pt x="29" y="42"/>
                  </a:lnTo>
                  <a:lnTo>
                    <a:pt x="34" y="50"/>
                  </a:lnTo>
                  <a:lnTo>
                    <a:pt x="38" y="55"/>
                  </a:lnTo>
                  <a:lnTo>
                    <a:pt x="39" y="57"/>
                  </a:lnTo>
                  <a:lnTo>
                    <a:pt x="45" y="58"/>
                  </a:lnTo>
                  <a:lnTo>
                    <a:pt x="39" y="57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6" y="56"/>
                  </a:lnTo>
                  <a:lnTo>
                    <a:pt x="46" y="53"/>
                  </a:lnTo>
                  <a:lnTo>
                    <a:pt x="4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9" name="Freeform 68682"/>
            <p:cNvSpPr>
              <a:spLocks noChangeArrowheads="1"/>
            </p:cNvSpPr>
            <p:nvPr/>
          </p:nvSpPr>
          <p:spPr bwMode="auto">
            <a:xfrm>
              <a:off x="3495" y="2029"/>
              <a:ext cx="168" cy="404"/>
            </a:xfrm>
            <a:custGeom>
              <a:avLst/>
              <a:gdLst/>
              <a:ahLst/>
              <a:cxnLst>
                <a:cxn ang="0">
                  <a:pos x="19" y="649"/>
                </a:cxn>
                <a:cxn ang="0">
                  <a:pos x="4" y="632"/>
                </a:cxn>
                <a:cxn ang="0">
                  <a:pos x="10" y="617"/>
                </a:cxn>
                <a:cxn ang="0">
                  <a:pos x="23" y="607"/>
                </a:cxn>
                <a:cxn ang="0">
                  <a:pos x="27" y="595"/>
                </a:cxn>
                <a:cxn ang="0">
                  <a:pos x="20" y="581"/>
                </a:cxn>
                <a:cxn ang="0">
                  <a:pos x="1" y="558"/>
                </a:cxn>
                <a:cxn ang="0">
                  <a:pos x="3" y="557"/>
                </a:cxn>
                <a:cxn ang="0">
                  <a:pos x="7" y="541"/>
                </a:cxn>
                <a:cxn ang="0">
                  <a:pos x="10" y="524"/>
                </a:cxn>
                <a:cxn ang="0">
                  <a:pos x="10" y="527"/>
                </a:cxn>
                <a:cxn ang="0">
                  <a:pos x="12" y="535"/>
                </a:cxn>
                <a:cxn ang="0">
                  <a:pos x="26" y="584"/>
                </a:cxn>
                <a:cxn ang="0">
                  <a:pos x="32" y="596"/>
                </a:cxn>
                <a:cxn ang="0">
                  <a:pos x="23" y="496"/>
                </a:cxn>
                <a:cxn ang="0">
                  <a:pos x="30" y="450"/>
                </a:cxn>
                <a:cxn ang="0">
                  <a:pos x="46" y="416"/>
                </a:cxn>
                <a:cxn ang="0">
                  <a:pos x="61" y="386"/>
                </a:cxn>
                <a:cxn ang="0">
                  <a:pos x="47" y="355"/>
                </a:cxn>
                <a:cxn ang="0">
                  <a:pos x="37" y="350"/>
                </a:cxn>
                <a:cxn ang="0">
                  <a:pos x="41" y="322"/>
                </a:cxn>
                <a:cxn ang="0">
                  <a:pos x="35" y="292"/>
                </a:cxn>
                <a:cxn ang="0">
                  <a:pos x="40" y="280"/>
                </a:cxn>
                <a:cxn ang="0">
                  <a:pos x="32" y="250"/>
                </a:cxn>
                <a:cxn ang="0">
                  <a:pos x="42" y="210"/>
                </a:cxn>
                <a:cxn ang="0">
                  <a:pos x="62" y="178"/>
                </a:cxn>
                <a:cxn ang="0">
                  <a:pos x="64" y="152"/>
                </a:cxn>
                <a:cxn ang="0">
                  <a:pos x="80" y="80"/>
                </a:cxn>
                <a:cxn ang="0">
                  <a:pos x="102" y="32"/>
                </a:cxn>
                <a:cxn ang="0">
                  <a:pos x="126" y="13"/>
                </a:cxn>
                <a:cxn ang="0">
                  <a:pos x="154" y="0"/>
                </a:cxn>
                <a:cxn ang="0">
                  <a:pos x="144" y="52"/>
                </a:cxn>
                <a:cxn ang="0">
                  <a:pos x="139" y="77"/>
                </a:cxn>
                <a:cxn ang="0">
                  <a:pos x="133" y="110"/>
                </a:cxn>
                <a:cxn ang="0">
                  <a:pos x="147" y="151"/>
                </a:cxn>
                <a:cxn ang="0">
                  <a:pos x="145" y="196"/>
                </a:cxn>
                <a:cxn ang="0">
                  <a:pos x="157" y="271"/>
                </a:cxn>
                <a:cxn ang="0">
                  <a:pos x="176" y="332"/>
                </a:cxn>
                <a:cxn ang="0">
                  <a:pos x="206" y="383"/>
                </a:cxn>
                <a:cxn ang="0">
                  <a:pos x="232" y="403"/>
                </a:cxn>
                <a:cxn ang="0">
                  <a:pos x="235" y="390"/>
                </a:cxn>
                <a:cxn ang="0">
                  <a:pos x="244" y="380"/>
                </a:cxn>
                <a:cxn ang="0">
                  <a:pos x="248" y="360"/>
                </a:cxn>
                <a:cxn ang="0">
                  <a:pos x="259" y="347"/>
                </a:cxn>
                <a:cxn ang="0">
                  <a:pos x="276" y="337"/>
                </a:cxn>
                <a:cxn ang="0">
                  <a:pos x="292" y="333"/>
                </a:cxn>
                <a:cxn ang="0">
                  <a:pos x="307" y="334"/>
                </a:cxn>
                <a:cxn ang="0">
                  <a:pos x="324" y="340"/>
                </a:cxn>
                <a:cxn ang="0">
                  <a:pos x="336" y="782"/>
                </a:cxn>
                <a:cxn ang="0">
                  <a:pos x="323" y="789"/>
                </a:cxn>
                <a:cxn ang="0">
                  <a:pos x="304" y="801"/>
                </a:cxn>
                <a:cxn ang="0">
                  <a:pos x="285" y="804"/>
                </a:cxn>
                <a:cxn ang="0">
                  <a:pos x="266" y="773"/>
                </a:cxn>
                <a:cxn ang="0">
                  <a:pos x="248" y="769"/>
                </a:cxn>
                <a:cxn ang="0">
                  <a:pos x="231" y="772"/>
                </a:cxn>
                <a:cxn ang="0">
                  <a:pos x="213" y="767"/>
                </a:cxn>
                <a:cxn ang="0">
                  <a:pos x="175" y="766"/>
                </a:cxn>
                <a:cxn ang="0">
                  <a:pos x="124" y="770"/>
                </a:cxn>
                <a:cxn ang="0">
                  <a:pos x="71" y="769"/>
                </a:cxn>
                <a:cxn ang="0">
                  <a:pos x="41" y="740"/>
                </a:cxn>
                <a:cxn ang="0">
                  <a:pos x="37" y="683"/>
                </a:cxn>
                <a:cxn ang="0">
                  <a:pos x="32" y="665"/>
                </a:cxn>
              </a:cxnLst>
              <a:rect l="0" t="0" r="r" b="b"/>
              <a:pathLst>
                <a:path w="336" h="809">
                  <a:moveTo>
                    <a:pt x="28" y="659"/>
                  </a:moveTo>
                  <a:lnTo>
                    <a:pt x="25" y="655"/>
                  </a:lnTo>
                  <a:lnTo>
                    <a:pt x="19" y="649"/>
                  </a:lnTo>
                  <a:lnTo>
                    <a:pt x="11" y="642"/>
                  </a:lnTo>
                  <a:lnTo>
                    <a:pt x="5" y="636"/>
                  </a:lnTo>
                  <a:lnTo>
                    <a:pt x="4" y="632"/>
                  </a:lnTo>
                  <a:lnTo>
                    <a:pt x="7" y="626"/>
                  </a:lnTo>
                  <a:lnTo>
                    <a:pt x="9" y="621"/>
                  </a:lnTo>
                  <a:lnTo>
                    <a:pt x="10" y="617"/>
                  </a:lnTo>
                  <a:lnTo>
                    <a:pt x="12" y="613"/>
                  </a:lnTo>
                  <a:lnTo>
                    <a:pt x="18" y="610"/>
                  </a:lnTo>
                  <a:lnTo>
                    <a:pt x="23" y="607"/>
                  </a:lnTo>
                  <a:lnTo>
                    <a:pt x="26" y="605"/>
                  </a:lnTo>
                  <a:lnTo>
                    <a:pt x="27" y="602"/>
                  </a:lnTo>
                  <a:lnTo>
                    <a:pt x="27" y="595"/>
                  </a:lnTo>
                  <a:lnTo>
                    <a:pt x="25" y="589"/>
                  </a:lnTo>
                  <a:lnTo>
                    <a:pt x="24" y="585"/>
                  </a:lnTo>
                  <a:lnTo>
                    <a:pt x="20" y="581"/>
                  </a:lnTo>
                  <a:lnTo>
                    <a:pt x="15" y="573"/>
                  </a:lnTo>
                  <a:lnTo>
                    <a:pt x="7" y="565"/>
                  </a:lnTo>
                  <a:lnTo>
                    <a:pt x="1" y="558"/>
                  </a:lnTo>
                  <a:lnTo>
                    <a:pt x="0" y="557"/>
                  </a:lnTo>
                  <a:lnTo>
                    <a:pt x="1" y="557"/>
                  </a:lnTo>
                  <a:lnTo>
                    <a:pt x="3" y="557"/>
                  </a:lnTo>
                  <a:lnTo>
                    <a:pt x="4" y="556"/>
                  </a:lnTo>
                  <a:lnTo>
                    <a:pt x="5" y="549"/>
                  </a:lnTo>
                  <a:lnTo>
                    <a:pt x="7" y="541"/>
                  </a:lnTo>
                  <a:lnTo>
                    <a:pt x="9" y="532"/>
                  </a:lnTo>
                  <a:lnTo>
                    <a:pt x="10" y="527"/>
                  </a:lnTo>
                  <a:lnTo>
                    <a:pt x="10" y="524"/>
                  </a:lnTo>
                  <a:lnTo>
                    <a:pt x="10" y="526"/>
                  </a:lnTo>
                  <a:lnTo>
                    <a:pt x="10" y="527"/>
                  </a:lnTo>
                  <a:lnTo>
                    <a:pt x="10" y="532"/>
                  </a:lnTo>
                  <a:lnTo>
                    <a:pt x="11" y="532"/>
                  </a:lnTo>
                  <a:lnTo>
                    <a:pt x="12" y="535"/>
                  </a:lnTo>
                  <a:lnTo>
                    <a:pt x="15" y="543"/>
                  </a:lnTo>
                  <a:lnTo>
                    <a:pt x="20" y="564"/>
                  </a:lnTo>
                  <a:lnTo>
                    <a:pt x="26" y="584"/>
                  </a:lnTo>
                  <a:lnTo>
                    <a:pt x="30" y="603"/>
                  </a:lnTo>
                  <a:lnTo>
                    <a:pt x="32" y="620"/>
                  </a:lnTo>
                  <a:lnTo>
                    <a:pt x="32" y="596"/>
                  </a:lnTo>
                  <a:lnTo>
                    <a:pt x="28" y="559"/>
                  </a:lnTo>
                  <a:lnTo>
                    <a:pt x="25" y="521"/>
                  </a:lnTo>
                  <a:lnTo>
                    <a:pt x="23" y="496"/>
                  </a:lnTo>
                  <a:lnTo>
                    <a:pt x="24" y="478"/>
                  </a:lnTo>
                  <a:lnTo>
                    <a:pt x="26" y="463"/>
                  </a:lnTo>
                  <a:lnTo>
                    <a:pt x="30" y="450"/>
                  </a:lnTo>
                  <a:lnTo>
                    <a:pt x="35" y="438"/>
                  </a:lnTo>
                  <a:lnTo>
                    <a:pt x="40" y="426"/>
                  </a:lnTo>
                  <a:lnTo>
                    <a:pt x="46" y="416"/>
                  </a:lnTo>
                  <a:lnTo>
                    <a:pt x="51" y="407"/>
                  </a:lnTo>
                  <a:lnTo>
                    <a:pt x="57" y="398"/>
                  </a:lnTo>
                  <a:lnTo>
                    <a:pt x="61" y="386"/>
                  </a:lnTo>
                  <a:lnTo>
                    <a:pt x="61" y="373"/>
                  </a:lnTo>
                  <a:lnTo>
                    <a:pt x="55" y="362"/>
                  </a:lnTo>
                  <a:lnTo>
                    <a:pt x="47" y="355"/>
                  </a:lnTo>
                  <a:lnTo>
                    <a:pt x="42" y="354"/>
                  </a:lnTo>
                  <a:lnTo>
                    <a:pt x="39" y="353"/>
                  </a:lnTo>
                  <a:lnTo>
                    <a:pt x="37" y="350"/>
                  </a:lnTo>
                  <a:lnTo>
                    <a:pt x="37" y="347"/>
                  </a:lnTo>
                  <a:lnTo>
                    <a:pt x="39" y="338"/>
                  </a:lnTo>
                  <a:lnTo>
                    <a:pt x="41" y="322"/>
                  </a:lnTo>
                  <a:lnTo>
                    <a:pt x="40" y="304"/>
                  </a:lnTo>
                  <a:lnTo>
                    <a:pt x="34" y="293"/>
                  </a:lnTo>
                  <a:lnTo>
                    <a:pt x="35" y="292"/>
                  </a:lnTo>
                  <a:lnTo>
                    <a:pt x="37" y="289"/>
                  </a:lnTo>
                  <a:lnTo>
                    <a:pt x="38" y="285"/>
                  </a:lnTo>
                  <a:lnTo>
                    <a:pt x="40" y="280"/>
                  </a:lnTo>
                  <a:lnTo>
                    <a:pt x="40" y="273"/>
                  </a:lnTo>
                  <a:lnTo>
                    <a:pt x="37" y="262"/>
                  </a:lnTo>
                  <a:lnTo>
                    <a:pt x="32" y="250"/>
                  </a:lnTo>
                  <a:lnTo>
                    <a:pt x="27" y="239"/>
                  </a:lnTo>
                  <a:lnTo>
                    <a:pt x="33" y="227"/>
                  </a:lnTo>
                  <a:lnTo>
                    <a:pt x="42" y="210"/>
                  </a:lnTo>
                  <a:lnTo>
                    <a:pt x="51" y="195"/>
                  </a:lnTo>
                  <a:lnTo>
                    <a:pt x="58" y="185"/>
                  </a:lnTo>
                  <a:lnTo>
                    <a:pt x="62" y="178"/>
                  </a:lnTo>
                  <a:lnTo>
                    <a:pt x="63" y="171"/>
                  </a:lnTo>
                  <a:lnTo>
                    <a:pt x="64" y="162"/>
                  </a:lnTo>
                  <a:lnTo>
                    <a:pt x="64" y="152"/>
                  </a:lnTo>
                  <a:lnTo>
                    <a:pt x="65" y="135"/>
                  </a:lnTo>
                  <a:lnTo>
                    <a:pt x="71" y="110"/>
                  </a:lnTo>
                  <a:lnTo>
                    <a:pt x="80" y="80"/>
                  </a:lnTo>
                  <a:lnTo>
                    <a:pt x="89" y="53"/>
                  </a:lnTo>
                  <a:lnTo>
                    <a:pt x="95" y="42"/>
                  </a:lnTo>
                  <a:lnTo>
                    <a:pt x="102" y="32"/>
                  </a:lnTo>
                  <a:lnTo>
                    <a:pt x="109" y="26"/>
                  </a:lnTo>
                  <a:lnTo>
                    <a:pt x="118" y="19"/>
                  </a:lnTo>
                  <a:lnTo>
                    <a:pt x="126" y="13"/>
                  </a:lnTo>
                  <a:lnTo>
                    <a:pt x="136" y="8"/>
                  </a:lnTo>
                  <a:lnTo>
                    <a:pt x="145" y="4"/>
                  </a:lnTo>
                  <a:lnTo>
                    <a:pt x="154" y="0"/>
                  </a:lnTo>
                  <a:lnTo>
                    <a:pt x="148" y="14"/>
                  </a:lnTo>
                  <a:lnTo>
                    <a:pt x="146" y="32"/>
                  </a:lnTo>
                  <a:lnTo>
                    <a:pt x="144" y="52"/>
                  </a:lnTo>
                  <a:lnTo>
                    <a:pt x="144" y="62"/>
                  </a:lnTo>
                  <a:lnTo>
                    <a:pt x="142" y="68"/>
                  </a:lnTo>
                  <a:lnTo>
                    <a:pt x="139" y="77"/>
                  </a:lnTo>
                  <a:lnTo>
                    <a:pt x="136" y="87"/>
                  </a:lnTo>
                  <a:lnTo>
                    <a:pt x="132" y="97"/>
                  </a:lnTo>
                  <a:lnTo>
                    <a:pt x="133" y="110"/>
                  </a:lnTo>
                  <a:lnTo>
                    <a:pt x="138" y="127"/>
                  </a:lnTo>
                  <a:lnTo>
                    <a:pt x="144" y="143"/>
                  </a:lnTo>
                  <a:lnTo>
                    <a:pt x="147" y="151"/>
                  </a:lnTo>
                  <a:lnTo>
                    <a:pt x="147" y="159"/>
                  </a:lnTo>
                  <a:lnTo>
                    <a:pt x="146" y="175"/>
                  </a:lnTo>
                  <a:lnTo>
                    <a:pt x="145" y="196"/>
                  </a:lnTo>
                  <a:lnTo>
                    <a:pt x="145" y="220"/>
                  </a:lnTo>
                  <a:lnTo>
                    <a:pt x="149" y="246"/>
                  </a:lnTo>
                  <a:lnTo>
                    <a:pt x="157" y="271"/>
                  </a:lnTo>
                  <a:lnTo>
                    <a:pt x="165" y="293"/>
                  </a:lnTo>
                  <a:lnTo>
                    <a:pt x="170" y="308"/>
                  </a:lnTo>
                  <a:lnTo>
                    <a:pt x="176" y="332"/>
                  </a:lnTo>
                  <a:lnTo>
                    <a:pt x="184" y="353"/>
                  </a:lnTo>
                  <a:lnTo>
                    <a:pt x="194" y="370"/>
                  </a:lnTo>
                  <a:lnTo>
                    <a:pt x="206" y="383"/>
                  </a:lnTo>
                  <a:lnTo>
                    <a:pt x="216" y="393"/>
                  </a:lnTo>
                  <a:lnTo>
                    <a:pt x="227" y="400"/>
                  </a:lnTo>
                  <a:lnTo>
                    <a:pt x="232" y="403"/>
                  </a:lnTo>
                  <a:lnTo>
                    <a:pt x="236" y="405"/>
                  </a:lnTo>
                  <a:lnTo>
                    <a:pt x="236" y="399"/>
                  </a:lnTo>
                  <a:lnTo>
                    <a:pt x="235" y="390"/>
                  </a:lnTo>
                  <a:lnTo>
                    <a:pt x="232" y="380"/>
                  </a:lnTo>
                  <a:lnTo>
                    <a:pt x="231" y="377"/>
                  </a:lnTo>
                  <a:lnTo>
                    <a:pt x="244" y="380"/>
                  </a:lnTo>
                  <a:lnTo>
                    <a:pt x="244" y="373"/>
                  </a:lnTo>
                  <a:lnTo>
                    <a:pt x="245" y="367"/>
                  </a:lnTo>
                  <a:lnTo>
                    <a:pt x="248" y="360"/>
                  </a:lnTo>
                  <a:lnTo>
                    <a:pt x="252" y="354"/>
                  </a:lnTo>
                  <a:lnTo>
                    <a:pt x="255" y="350"/>
                  </a:lnTo>
                  <a:lnTo>
                    <a:pt x="259" y="347"/>
                  </a:lnTo>
                  <a:lnTo>
                    <a:pt x="265" y="344"/>
                  </a:lnTo>
                  <a:lnTo>
                    <a:pt x="270" y="340"/>
                  </a:lnTo>
                  <a:lnTo>
                    <a:pt x="276" y="337"/>
                  </a:lnTo>
                  <a:lnTo>
                    <a:pt x="282" y="334"/>
                  </a:lnTo>
                  <a:lnTo>
                    <a:pt x="288" y="333"/>
                  </a:lnTo>
                  <a:lnTo>
                    <a:pt x="292" y="333"/>
                  </a:lnTo>
                  <a:lnTo>
                    <a:pt x="297" y="333"/>
                  </a:lnTo>
                  <a:lnTo>
                    <a:pt x="301" y="334"/>
                  </a:lnTo>
                  <a:lnTo>
                    <a:pt x="307" y="334"/>
                  </a:lnTo>
                  <a:lnTo>
                    <a:pt x="313" y="335"/>
                  </a:lnTo>
                  <a:lnTo>
                    <a:pt x="319" y="338"/>
                  </a:lnTo>
                  <a:lnTo>
                    <a:pt x="324" y="340"/>
                  </a:lnTo>
                  <a:lnTo>
                    <a:pt x="330" y="344"/>
                  </a:lnTo>
                  <a:lnTo>
                    <a:pt x="336" y="348"/>
                  </a:lnTo>
                  <a:lnTo>
                    <a:pt x="336" y="782"/>
                  </a:lnTo>
                  <a:lnTo>
                    <a:pt x="334" y="784"/>
                  </a:lnTo>
                  <a:lnTo>
                    <a:pt x="329" y="786"/>
                  </a:lnTo>
                  <a:lnTo>
                    <a:pt x="323" y="789"/>
                  </a:lnTo>
                  <a:lnTo>
                    <a:pt x="318" y="793"/>
                  </a:lnTo>
                  <a:lnTo>
                    <a:pt x="311" y="797"/>
                  </a:lnTo>
                  <a:lnTo>
                    <a:pt x="304" y="801"/>
                  </a:lnTo>
                  <a:lnTo>
                    <a:pt x="297" y="806"/>
                  </a:lnTo>
                  <a:lnTo>
                    <a:pt x="291" y="809"/>
                  </a:lnTo>
                  <a:lnTo>
                    <a:pt x="285" y="804"/>
                  </a:lnTo>
                  <a:lnTo>
                    <a:pt x="277" y="796"/>
                  </a:lnTo>
                  <a:lnTo>
                    <a:pt x="269" y="786"/>
                  </a:lnTo>
                  <a:lnTo>
                    <a:pt x="266" y="773"/>
                  </a:lnTo>
                  <a:lnTo>
                    <a:pt x="263" y="769"/>
                  </a:lnTo>
                  <a:lnTo>
                    <a:pt x="256" y="767"/>
                  </a:lnTo>
                  <a:lnTo>
                    <a:pt x="248" y="769"/>
                  </a:lnTo>
                  <a:lnTo>
                    <a:pt x="242" y="771"/>
                  </a:lnTo>
                  <a:lnTo>
                    <a:pt x="236" y="772"/>
                  </a:lnTo>
                  <a:lnTo>
                    <a:pt x="231" y="772"/>
                  </a:lnTo>
                  <a:lnTo>
                    <a:pt x="225" y="771"/>
                  </a:lnTo>
                  <a:lnTo>
                    <a:pt x="220" y="769"/>
                  </a:lnTo>
                  <a:lnTo>
                    <a:pt x="213" y="767"/>
                  </a:lnTo>
                  <a:lnTo>
                    <a:pt x="202" y="766"/>
                  </a:lnTo>
                  <a:lnTo>
                    <a:pt x="190" y="766"/>
                  </a:lnTo>
                  <a:lnTo>
                    <a:pt x="175" y="766"/>
                  </a:lnTo>
                  <a:lnTo>
                    <a:pt x="159" y="767"/>
                  </a:lnTo>
                  <a:lnTo>
                    <a:pt x="141" y="769"/>
                  </a:lnTo>
                  <a:lnTo>
                    <a:pt x="124" y="770"/>
                  </a:lnTo>
                  <a:lnTo>
                    <a:pt x="107" y="771"/>
                  </a:lnTo>
                  <a:lnTo>
                    <a:pt x="87" y="771"/>
                  </a:lnTo>
                  <a:lnTo>
                    <a:pt x="71" y="769"/>
                  </a:lnTo>
                  <a:lnTo>
                    <a:pt x="58" y="762"/>
                  </a:lnTo>
                  <a:lnTo>
                    <a:pt x="48" y="753"/>
                  </a:lnTo>
                  <a:lnTo>
                    <a:pt x="41" y="740"/>
                  </a:lnTo>
                  <a:lnTo>
                    <a:pt x="37" y="724"/>
                  </a:lnTo>
                  <a:lnTo>
                    <a:pt x="35" y="705"/>
                  </a:lnTo>
                  <a:lnTo>
                    <a:pt x="37" y="683"/>
                  </a:lnTo>
                  <a:lnTo>
                    <a:pt x="37" y="679"/>
                  </a:lnTo>
                  <a:lnTo>
                    <a:pt x="34" y="672"/>
                  </a:lnTo>
                  <a:lnTo>
                    <a:pt x="32" y="665"/>
                  </a:lnTo>
                  <a:lnTo>
                    <a:pt x="28" y="659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0" name="Freeform 68683"/>
            <p:cNvSpPr>
              <a:spLocks noChangeArrowheads="1"/>
            </p:cNvSpPr>
            <p:nvPr/>
          </p:nvSpPr>
          <p:spPr bwMode="auto">
            <a:xfrm>
              <a:off x="3033" y="2420"/>
              <a:ext cx="634" cy="748"/>
            </a:xfrm>
            <a:custGeom>
              <a:avLst/>
              <a:gdLst/>
              <a:ahLst/>
              <a:cxnLst>
                <a:cxn ang="0">
                  <a:pos x="1253" y="9"/>
                </a:cxn>
                <a:cxn ang="0">
                  <a:pos x="1225" y="26"/>
                </a:cxn>
                <a:cxn ang="0">
                  <a:pos x="1210" y="36"/>
                </a:cxn>
                <a:cxn ang="0">
                  <a:pos x="1192" y="47"/>
                </a:cxn>
                <a:cxn ang="0">
                  <a:pos x="1167" y="67"/>
                </a:cxn>
                <a:cxn ang="0">
                  <a:pos x="1149" y="88"/>
                </a:cxn>
                <a:cxn ang="0">
                  <a:pos x="1119" y="97"/>
                </a:cxn>
                <a:cxn ang="0">
                  <a:pos x="1079" y="112"/>
                </a:cxn>
                <a:cxn ang="0">
                  <a:pos x="1035" y="128"/>
                </a:cxn>
                <a:cxn ang="0">
                  <a:pos x="995" y="146"/>
                </a:cxn>
                <a:cxn ang="0">
                  <a:pos x="965" y="163"/>
                </a:cxn>
                <a:cxn ang="0">
                  <a:pos x="928" y="191"/>
                </a:cxn>
                <a:cxn ang="0">
                  <a:pos x="874" y="223"/>
                </a:cxn>
                <a:cxn ang="0">
                  <a:pos x="840" y="245"/>
                </a:cxn>
                <a:cxn ang="0">
                  <a:pos x="826" y="275"/>
                </a:cxn>
                <a:cxn ang="0">
                  <a:pos x="777" y="337"/>
                </a:cxn>
                <a:cxn ang="0">
                  <a:pos x="706" y="437"/>
                </a:cxn>
                <a:cxn ang="0">
                  <a:pos x="665" y="506"/>
                </a:cxn>
                <a:cxn ang="0">
                  <a:pos x="620" y="618"/>
                </a:cxn>
                <a:cxn ang="0">
                  <a:pos x="582" y="718"/>
                </a:cxn>
                <a:cxn ang="0">
                  <a:pos x="541" y="802"/>
                </a:cxn>
                <a:cxn ang="0">
                  <a:pos x="462" y="914"/>
                </a:cxn>
                <a:cxn ang="0">
                  <a:pos x="398" y="1022"/>
                </a:cxn>
                <a:cxn ang="0">
                  <a:pos x="317" y="1074"/>
                </a:cxn>
                <a:cxn ang="0">
                  <a:pos x="213" y="1115"/>
                </a:cxn>
                <a:cxn ang="0">
                  <a:pos x="124" y="1163"/>
                </a:cxn>
                <a:cxn ang="0">
                  <a:pos x="55" y="1223"/>
                </a:cxn>
                <a:cxn ang="0">
                  <a:pos x="12" y="1300"/>
                </a:cxn>
                <a:cxn ang="0">
                  <a:pos x="13" y="1360"/>
                </a:cxn>
                <a:cxn ang="0">
                  <a:pos x="40" y="1360"/>
                </a:cxn>
                <a:cxn ang="0">
                  <a:pos x="55" y="1367"/>
                </a:cxn>
                <a:cxn ang="0">
                  <a:pos x="85" y="1398"/>
                </a:cxn>
                <a:cxn ang="0">
                  <a:pos x="120" y="1429"/>
                </a:cxn>
                <a:cxn ang="0">
                  <a:pos x="161" y="1441"/>
                </a:cxn>
                <a:cxn ang="0">
                  <a:pos x="206" y="1459"/>
                </a:cxn>
                <a:cxn ang="0">
                  <a:pos x="279" y="1488"/>
                </a:cxn>
                <a:cxn ang="0">
                  <a:pos x="364" y="1497"/>
                </a:cxn>
                <a:cxn ang="0">
                  <a:pos x="423" y="1496"/>
                </a:cxn>
                <a:cxn ang="0">
                  <a:pos x="473" y="1492"/>
                </a:cxn>
                <a:cxn ang="0">
                  <a:pos x="517" y="1484"/>
                </a:cxn>
                <a:cxn ang="0">
                  <a:pos x="553" y="1471"/>
                </a:cxn>
                <a:cxn ang="0">
                  <a:pos x="579" y="1449"/>
                </a:cxn>
                <a:cxn ang="0">
                  <a:pos x="594" y="1429"/>
                </a:cxn>
                <a:cxn ang="0">
                  <a:pos x="608" y="1414"/>
                </a:cxn>
                <a:cxn ang="0">
                  <a:pos x="637" y="1403"/>
                </a:cxn>
                <a:cxn ang="0">
                  <a:pos x="684" y="1379"/>
                </a:cxn>
                <a:cxn ang="0">
                  <a:pos x="721" y="1354"/>
                </a:cxn>
                <a:cxn ang="0">
                  <a:pos x="765" y="1314"/>
                </a:cxn>
                <a:cxn ang="0">
                  <a:pos x="825" y="1262"/>
                </a:cxn>
                <a:cxn ang="0">
                  <a:pos x="887" y="1211"/>
                </a:cxn>
                <a:cxn ang="0">
                  <a:pos x="941" y="1170"/>
                </a:cxn>
                <a:cxn ang="0">
                  <a:pos x="981" y="1143"/>
                </a:cxn>
                <a:cxn ang="0">
                  <a:pos x="986" y="1200"/>
                </a:cxn>
                <a:cxn ang="0">
                  <a:pos x="989" y="1427"/>
                </a:cxn>
              </a:cxnLst>
              <a:rect l="0" t="0" r="r" b="b"/>
              <a:pathLst>
                <a:path w="1268" h="1497">
                  <a:moveTo>
                    <a:pt x="1268" y="1427"/>
                  </a:moveTo>
                  <a:lnTo>
                    <a:pt x="1268" y="0"/>
                  </a:lnTo>
                  <a:lnTo>
                    <a:pt x="1253" y="9"/>
                  </a:lnTo>
                  <a:lnTo>
                    <a:pt x="1242" y="14"/>
                  </a:lnTo>
                  <a:lnTo>
                    <a:pt x="1232" y="20"/>
                  </a:lnTo>
                  <a:lnTo>
                    <a:pt x="1225" y="26"/>
                  </a:lnTo>
                  <a:lnTo>
                    <a:pt x="1220" y="29"/>
                  </a:lnTo>
                  <a:lnTo>
                    <a:pt x="1214" y="33"/>
                  </a:lnTo>
                  <a:lnTo>
                    <a:pt x="1210" y="36"/>
                  </a:lnTo>
                  <a:lnTo>
                    <a:pt x="1206" y="38"/>
                  </a:lnTo>
                  <a:lnTo>
                    <a:pt x="1200" y="42"/>
                  </a:lnTo>
                  <a:lnTo>
                    <a:pt x="1192" y="47"/>
                  </a:lnTo>
                  <a:lnTo>
                    <a:pt x="1184" y="53"/>
                  </a:lnTo>
                  <a:lnTo>
                    <a:pt x="1175" y="60"/>
                  </a:lnTo>
                  <a:lnTo>
                    <a:pt x="1167" y="67"/>
                  </a:lnTo>
                  <a:lnTo>
                    <a:pt x="1159" y="75"/>
                  </a:lnTo>
                  <a:lnTo>
                    <a:pt x="1153" y="82"/>
                  </a:lnTo>
                  <a:lnTo>
                    <a:pt x="1149" y="88"/>
                  </a:lnTo>
                  <a:lnTo>
                    <a:pt x="1141" y="90"/>
                  </a:lnTo>
                  <a:lnTo>
                    <a:pt x="1131" y="94"/>
                  </a:lnTo>
                  <a:lnTo>
                    <a:pt x="1119" y="97"/>
                  </a:lnTo>
                  <a:lnTo>
                    <a:pt x="1107" y="102"/>
                  </a:lnTo>
                  <a:lnTo>
                    <a:pt x="1093" y="106"/>
                  </a:lnTo>
                  <a:lnTo>
                    <a:pt x="1079" y="112"/>
                  </a:lnTo>
                  <a:lnTo>
                    <a:pt x="1064" y="117"/>
                  </a:lnTo>
                  <a:lnTo>
                    <a:pt x="1050" y="123"/>
                  </a:lnTo>
                  <a:lnTo>
                    <a:pt x="1035" y="128"/>
                  </a:lnTo>
                  <a:lnTo>
                    <a:pt x="1022" y="134"/>
                  </a:lnTo>
                  <a:lnTo>
                    <a:pt x="1008" y="140"/>
                  </a:lnTo>
                  <a:lnTo>
                    <a:pt x="995" y="146"/>
                  </a:lnTo>
                  <a:lnTo>
                    <a:pt x="984" y="153"/>
                  </a:lnTo>
                  <a:lnTo>
                    <a:pt x="973" y="158"/>
                  </a:lnTo>
                  <a:lnTo>
                    <a:pt x="965" y="163"/>
                  </a:lnTo>
                  <a:lnTo>
                    <a:pt x="958" y="169"/>
                  </a:lnTo>
                  <a:lnTo>
                    <a:pt x="944" y="180"/>
                  </a:lnTo>
                  <a:lnTo>
                    <a:pt x="928" y="191"/>
                  </a:lnTo>
                  <a:lnTo>
                    <a:pt x="910" y="202"/>
                  </a:lnTo>
                  <a:lnTo>
                    <a:pt x="893" y="212"/>
                  </a:lnTo>
                  <a:lnTo>
                    <a:pt x="874" y="223"/>
                  </a:lnTo>
                  <a:lnTo>
                    <a:pt x="859" y="232"/>
                  </a:lnTo>
                  <a:lnTo>
                    <a:pt x="846" y="239"/>
                  </a:lnTo>
                  <a:lnTo>
                    <a:pt x="840" y="245"/>
                  </a:lnTo>
                  <a:lnTo>
                    <a:pt x="833" y="255"/>
                  </a:lnTo>
                  <a:lnTo>
                    <a:pt x="828" y="267"/>
                  </a:lnTo>
                  <a:lnTo>
                    <a:pt x="826" y="275"/>
                  </a:lnTo>
                  <a:lnTo>
                    <a:pt x="825" y="278"/>
                  </a:lnTo>
                  <a:lnTo>
                    <a:pt x="802" y="305"/>
                  </a:lnTo>
                  <a:lnTo>
                    <a:pt x="777" y="337"/>
                  </a:lnTo>
                  <a:lnTo>
                    <a:pt x="753" y="370"/>
                  </a:lnTo>
                  <a:lnTo>
                    <a:pt x="729" y="404"/>
                  </a:lnTo>
                  <a:lnTo>
                    <a:pt x="706" y="437"/>
                  </a:lnTo>
                  <a:lnTo>
                    <a:pt x="688" y="466"/>
                  </a:lnTo>
                  <a:lnTo>
                    <a:pt x="673" y="490"/>
                  </a:lnTo>
                  <a:lnTo>
                    <a:pt x="665" y="506"/>
                  </a:lnTo>
                  <a:lnTo>
                    <a:pt x="648" y="544"/>
                  </a:lnTo>
                  <a:lnTo>
                    <a:pt x="633" y="581"/>
                  </a:lnTo>
                  <a:lnTo>
                    <a:pt x="620" y="618"/>
                  </a:lnTo>
                  <a:lnTo>
                    <a:pt x="607" y="653"/>
                  </a:lnTo>
                  <a:lnTo>
                    <a:pt x="594" y="687"/>
                  </a:lnTo>
                  <a:lnTo>
                    <a:pt x="582" y="718"/>
                  </a:lnTo>
                  <a:lnTo>
                    <a:pt x="570" y="747"/>
                  </a:lnTo>
                  <a:lnTo>
                    <a:pt x="559" y="772"/>
                  </a:lnTo>
                  <a:lnTo>
                    <a:pt x="541" y="802"/>
                  </a:lnTo>
                  <a:lnTo>
                    <a:pt x="517" y="837"/>
                  </a:lnTo>
                  <a:lnTo>
                    <a:pt x="491" y="875"/>
                  </a:lnTo>
                  <a:lnTo>
                    <a:pt x="462" y="914"/>
                  </a:lnTo>
                  <a:lnTo>
                    <a:pt x="435" y="952"/>
                  </a:lnTo>
                  <a:lnTo>
                    <a:pt x="413" y="989"/>
                  </a:lnTo>
                  <a:lnTo>
                    <a:pt x="398" y="1022"/>
                  </a:lnTo>
                  <a:lnTo>
                    <a:pt x="393" y="1050"/>
                  </a:lnTo>
                  <a:lnTo>
                    <a:pt x="355" y="1062"/>
                  </a:lnTo>
                  <a:lnTo>
                    <a:pt x="317" y="1074"/>
                  </a:lnTo>
                  <a:lnTo>
                    <a:pt x="281" y="1087"/>
                  </a:lnTo>
                  <a:lnTo>
                    <a:pt x="246" y="1101"/>
                  </a:lnTo>
                  <a:lnTo>
                    <a:pt x="213" y="1115"/>
                  </a:lnTo>
                  <a:lnTo>
                    <a:pt x="181" y="1129"/>
                  </a:lnTo>
                  <a:lnTo>
                    <a:pt x="152" y="1146"/>
                  </a:lnTo>
                  <a:lnTo>
                    <a:pt x="124" y="1163"/>
                  </a:lnTo>
                  <a:lnTo>
                    <a:pt x="98" y="1181"/>
                  </a:lnTo>
                  <a:lnTo>
                    <a:pt x="76" y="1201"/>
                  </a:lnTo>
                  <a:lnTo>
                    <a:pt x="55" y="1223"/>
                  </a:lnTo>
                  <a:lnTo>
                    <a:pt x="38" y="1247"/>
                  </a:lnTo>
                  <a:lnTo>
                    <a:pt x="23" y="1272"/>
                  </a:lnTo>
                  <a:lnTo>
                    <a:pt x="12" y="1300"/>
                  </a:lnTo>
                  <a:lnTo>
                    <a:pt x="5" y="1330"/>
                  </a:lnTo>
                  <a:lnTo>
                    <a:pt x="0" y="1362"/>
                  </a:lnTo>
                  <a:lnTo>
                    <a:pt x="13" y="1360"/>
                  </a:lnTo>
                  <a:lnTo>
                    <a:pt x="23" y="1359"/>
                  </a:lnTo>
                  <a:lnTo>
                    <a:pt x="32" y="1359"/>
                  </a:lnTo>
                  <a:lnTo>
                    <a:pt x="40" y="1360"/>
                  </a:lnTo>
                  <a:lnTo>
                    <a:pt x="46" y="1361"/>
                  </a:lnTo>
                  <a:lnTo>
                    <a:pt x="51" y="1363"/>
                  </a:lnTo>
                  <a:lnTo>
                    <a:pt x="55" y="1367"/>
                  </a:lnTo>
                  <a:lnTo>
                    <a:pt x="59" y="1370"/>
                  </a:lnTo>
                  <a:lnTo>
                    <a:pt x="73" y="1385"/>
                  </a:lnTo>
                  <a:lnTo>
                    <a:pt x="85" y="1398"/>
                  </a:lnTo>
                  <a:lnTo>
                    <a:pt x="97" y="1411"/>
                  </a:lnTo>
                  <a:lnTo>
                    <a:pt x="108" y="1421"/>
                  </a:lnTo>
                  <a:lnTo>
                    <a:pt x="120" y="1429"/>
                  </a:lnTo>
                  <a:lnTo>
                    <a:pt x="132" y="1435"/>
                  </a:lnTo>
                  <a:lnTo>
                    <a:pt x="145" y="1439"/>
                  </a:lnTo>
                  <a:lnTo>
                    <a:pt x="161" y="1441"/>
                  </a:lnTo>
                  <a:lnTo>
                    <a:pt x="173" y="1443"/>
                  </a:lnTo>
                  <a:lnTo>
                    <a:pt x="188" y="1450"/>
                  </a:lnTo>
                  <a:lnTo>
                    <a:pt x="206" y="1459"/>
                  </a:lnTo>
                  <a:lnTo>
                    <a:pt x="227" y="1468"/>
                  </a:lnTo>
                  <a:lnTo>
                    <a:pt x="251" y="1479"/>
                  </a:lnTo>
                  <a:lnTo>
                    <a:pt x="279" y="1488"/>
                  </a:lnTo>
                  <a:lnTo>
                    <a:pt x="309" y="1495"/>
                  </a:lnTo>
                  <a:lnTo>
                    <a:pt x="343" y="1497"/>
                  </a:lnTo>
                  <a:lnTo>
                    <a:pt x="364" y="1497"/>
                  </a:lnTo>
                  <a:lnTo>
                    <a:pt x="385" y="1497"/>
                  </a:lnTo>
                  <a:lnTo>
                    <a:pt x="403" y="1497"/>
                  </a:lnTo>
                  <a:lnTo>
                    <a:pt x="423" y="1496"/>
                  </a:lnTo>
                  <a:lnTo>
                    <a:pt x="440" y="1496"/>
                  </a:lnTo>
                  <a:lnTo>
                    <a:pt x="457" y="1495"/>
                  </a:lnTo>
                  <a:lnTo>
                    <a:pt x="473" y="1492"/>
                  </a:lnTo>
                  <a:lnTo>
                    <a:pt x="489" y="1490"/>
                  </a:lnTo>
                  <a:lnTo>
                    <a:pt x="504" y="1488"/>
                  </a:lnTo>
                  <a:lnTo>
                    <a:pt x="517" y="1484"/>
                  </a:lnTo>
                  <a:lnTo>
                    <a:pt x="531" y="1481"/>
                  </a:lnTo>
                  <a:lnTo>
                    <a:pt x="542" y="1476"/>
                  </a:lnTo>
                  <a:lnTo>
                    <a:pt x="553" y="1471"/>
                  </a:lnTo>
                  <a:lnTo>
                    <a:pt x="563" y="1465"/>
                  </a:lnTo>
                  <a:lnTo>
                    <a:pt x="571" y="1457"/>
                  </a:lnTo>
                  <a:lnTo>
                    <a:pt x="579" y="1449"/>
                  </a:lnTo>
                  <a:lnTo>
                    <a:pt x="585" y="1442"/>
                  </a:lnTo>
                  <a:lnTo>
                    <a:pt x="590" y="1435"/>
                  </a:lnTo>
                  <a:lnTo>
                    <a:pt x="594" y="1429"/>
                  </a:lnTo>
                  <a:lnTo>
                    <a:pt x="599" y="1423"/>
                  </a:lnTo>
                  <a:lnTo>
                    <a:pt x="603" y="1419"/>
                  </a:lnTo>
                  <a:lnTo>
                    <a:pt x="608" y="1414"/>
                  </a:lnTo>
                  <a:lnTo>
                    <a:pt x="614" y="1411"/>
                  </a:lnTo>
                  <a:lnTo>
                    <a:pt x="621" y="1408"/>
                  </a:lnTo>
                  <a:lnTo>
                    <a:pt x="637" y="1403"/>
                  </a:lnTo>
                  <a:lnTo>
                    <a:pt x="653" y="1397"/>
                  </a:lnTo>
                  <a:lnTo>
                    <a:pt x="669" y="1389"/>
                  </a:lnTo>
                  <a:lnTo>
                    <a:pt x="684" y="1379"/>
                  </a:lnTo>
                  <a:lnTo>
                    <a:pt x="698" y="1371"/>
                  </a:lnTo>
                  <a:lnTo>
                    <a:pt x="711" y="1362"/>
                  </a:lnTo>
                  <a:lnTo>
                    <a:pt x="721" y="1354"/>
                  </a:lnTo>
                  <a:lnTo>
                    <a:pt x="729" y="1347"/>
                  </a:lnTo>
                  <a:lnTo>
                    <a:pt x="746" y="1331"/>
                  </a:lnTo>
                  <a:lnTo>
                    <a:pt x="765" y="1314"/>
                  </a:lnTo>
                  <a:lnTo>
                    <a:pt x="784" y="1297"/>
                  </a:lnTo>
                  <a:lnTo>
                    <a:pt x="804" y="1279"/>
                  </a:lnTo>
                  <a:lnTo>
                    <a:pt x="825" y="1262"/>
                  </a:lnTo>
                  <a:lnTo>
                    <a:pt x="845" y="1245"/>
                  </a:lnTo>
                  <a:lnTo>
                    <a:pt x="866" y="1227"/>
                  </a:lnTo>
                  <a:lnTo>
                    <a:pt x="887" y="1211"/>
                  </a:lnTo>
                  <a:lnTo>
                    <a:pt x="906" y="1196"/>
                  </a:lnTo>
                  <a:lnTo>
                    <a:pt x="925" y="1182"/>
                  </a:lnTo>
                  <a:lnTo>
                    <a:pt x="941" y="1170"/>
                  </a:lnTo>
                  <a:lnTo>
                    <a:pt x="957" y="1159"/>
                  </a:lnTo>
                  <a:lnTo>
                    <a:pt x="970" y="1150"/>
                  </a:lnTo>
                  <a:lnTo>
                    <a:pt x="981" y="1143"/>
                  </a:lnTo>
                  <a:lnTo>
                    <a:pt x="989" y="1138"/>
                  </a:lnTo>
                  <a:lnTo>
                    <a:pt x="995" y="1135"/>
                  </a:lnTo>
                  <a:lnTo>
                    <a:pt x="986" y="1200"/>
                  </a:lnTo>
                  <a:lnTo>
                    <a:pt x="980" y="1276"/>
                  </a:lnTo>
                  <a:lnTo>
                    <a:pt x="981" y="1355"/>
                  </a:lnTo>
                  <a:lnTo>
                    <a:pt x="989" y="1427"/>
                  </a:lnTo>
                  <a:lnTo>
                    <a:pt x="1268" y="1427"/>
                  </a:lnTo>
                  <a:close/>
                </a:path>
              </a:pathLst>
            </a:custGeom>
            <a:solidFill>
              <a:srgbClr val="E2F7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1" name="Freeform 68684"/>
            <p:cNvSpPr>
              <a:spLocks noChangeArrowheads="1"/>
            </p:cNvSpPr>
            <p:nvPr/>
          </p:nvSpPr>
          <p:spPr bwMode="auto">
            <a:xfrm>
              <a:off x="3635" y="2418"/>
              <a:ext cx="33" cy="22"/>
            </a:xfrm>
            <a:custGeom>
              <a:avLst/>
              <a:gdLst/>
              <a:ahLst/>
              <a:cxnLst>
                <a:cxn ang="0">
                  <a:pos x="2" y="45"/>
                </a:cxn>
                <a:cxn ang="0">
                  <a:pos x="2" y="45"/>
                </a:cxn>
                <a:cxn ang="0">
                  <a:pos x="8" y="43"/>
                </a:cxn>
                <a:cxn ang="0">
                  <a:pos x="11" y="39"/>
                </a:cxn>
                <a:cxn ang="0">
                  <a:pos x="17" y="36"/>
                </a:cxn>
                <a:cxn ang="0">
                  <a:pos x="23" y="32"/>
                </a:cxn>
                <a:cxn ang="0">
                  <a:pos x="30" y="27"/>
                </a:cxn>
                <a:cxn ang="0">
                  <a:pos x="38" y="21"/>
                </a:cxn>
                <a:cxn ang="0">
                  <a:pos x="49" y="15"/>
                </a:cxn>
                <a:cxn ang="0">
                  <a:pos x="64" y="7"/>
                </a:cxn>
                <a:cxn ang="0">
                  <a:pos x="62" y="0"/>
                </a:cxn>
                <a:cxn ang="0">
                  <a:pos x="47" y="8"/>
                </a:cxn>
                <a:cxn ang="0">
                  <a:pos x="35" y="14"/>
                </a:cxn>
                <a:cxn ang="0">
                  <a:pos x="25" y="20"/>
                </a:cxn>
                <a:cxn ang="0">
                  <a:pos x="18" y="25"/>
                </a:cxn>
                <a:cxn ang="0">
                  <a:pos x="12" y="29"/>
                </a:cxn>
                <a:cxn ang="0">
                  <a:pos x="7" y="32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45"/>
                </a:cxn>
              </a:cxnLst>
              <a:rect l="0" t="0" r="r" b="b"/>
              <a:pathLst>
                <a:path w="64" h="45">
                  <a:moveTo>
                    <a:pt x="2" y="45"/>
                  </a:move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2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2" name="Freeform 68685"/>
            <p:cNvSpPr>
              <a:spLocks noChangeArrowheads="1"/>
            </p:cNvSpPr>
            <p:nvPr/>
          </p:nvSpPr>
          <p:spPr bwMode="auto">
            <a:xfrm>
              <a:off x="3606" y="2437"/>
              <a:ext cx="30" cy="28"/>
            </a:xfrm>
            <a:custGeom>
              <a:avLst/>
              <a:gdLst/>
              <a:ahLst/>
              <a:cxnLst>
                <a:cxn ang="0">
                  <a:pos x="5" y="56"/>
                </a:cxn>
                <a:cxn ang="0">
                  <a:pos x="7" y="54"/>
                </a:cxn>
                <a:cxn ang="0">
                  <a:pos x="10" y="50"/>
                </a:cxn>
                <a:cxn ang="0">
                  <a:pos x="15" y="43"/>
                </a:cxn>
                <a:cxn ang="0">
                  <a:pos x="23" y="35"/>
                </a:cxn>
                <a:cxn ang="0">
                  <a:pos x="31" y="29"/>
                </a:cxn>
                <a:cxn ang="0">
                  <a:pos x="40" y="22"/>
                </a:cxn>
                <a:cxn ang="0">
                  <a:pos x="48" y="15"/>
                </a:cxn>
                <a:cxn ang="0">
                  <a:pos x="56" y="10"/>
                </a:cxn>
                <a:cxn ang="0">
                  <a:pos x="61" y="7"/>
                </a:cxn>
                <a:cxn ang="0">
                  <a:pos x="59" y="0"/>
                </a:cxn>
                <a:cxn ang="0">
                  <a:pos x="52" y="3"/>
                </a:cxn>
                <a:cxn ang="0">
                  <a:pos x="44" y="8"/>
                </a:cxn>
                <a:cxn ang="0">
                  <a:pos x="36" y="15"/>
                </a:cxn>
                <a:cxn ang="0">
                  <a:pos x="26" y="22"/>
                </a:cxn>
                <a:cxn ang="0">
                  <a:pos x="18" y="30"/>
                </a:cxn>
                <a:cxn ang="0">
                  <a:pos x="10" y="38"/>
                </a:cxn>
                <a:cxn ang="0">
                  <a:pos x="3" y="45"/>
                </a:cxn>
                <a:cxn ang="0">
                  <a:pos x="0" y="52"/>
                </a:cxn>
                <a:cxn ang="0">
                  <a:pos x="2" y="50"/>
                </a:cxn>
                <a:cxn ang="0">
                  <a:pos x="0" y="52"/>
                </a:cxn>
                <a:cxn ang="0">
                  <a:pos x="0" y="55"/>
                </a:cxn>
                <a:cxn ang="0">
                  <a:pos x="2" y="56"/>
                </a:cxn>
                <a:cxn ang="0">
                  <a:pos x="6" y="56"/>
                </a:cxn>
                <a:cxn ang="0">
                  <a:pos x="7" y="54"/>
                </a:cxn>
                <a:cxn ang="0">
                  <a:pos x="5" y="56"/>
                </a:cxn>
              </a:cxnLst>
              <a:rect l="0" t="0" r="r" b="b"/>
              <a:pathLst>
                <a:path w="61" h="56">
                  <a:moveTo>
                    <a:pt x="5" y="56"/>
                  </a:moveTo>
                  <a:lnTo>
                    <a:pt x="7" y="54"/>
                  </a:lnTo>
                  <a:lnTo>
                    <a:pt x="10" y="50"/>
                  </a:lnTo>
                  <a:lnTo>
                    <a:pt x="15" y="43"/>
                  </a:lnTo>
                  <a:lnTo>
                    <a:pt x="23" y="35"/>
                  </a:lnTo>
                  <a:lnTo>
                    <a:pt x="31" y="29"/>
                  </a:lnTo>
                  <a:lnTo>
                    <a:pt x="40" y="22"/>
                  </a:lnTo>
                  <a:lnTo>
                    <a:pt x="48" y="15"/>
                  </a:lnTo>
                  <a:lnTo>
                    <a:pt x="56" y="10"/>
                  </a:lnTo>
                  <a:lnTo>
                    <a:pt x="61" y="7"/>
                  </a:lnTo>
                  <a:lnTo>
                    <a:pt x="59" y="0"/>
                  </a:lnTo>
                  <a:lnTo>
                    <a:pt x="52" y="3"/>
                  </a:lnTo>
                  <a:lnTo>
                    <a:pt x="44" y="8"/>
                  </a:lnTo>
                  <a:lnTo>
                    <a:pt x="36" y="15"/>
                  </a:lnTo>
                  <a:lnTo>
                    <a:pt x="26" y="22"/>
                  </a:lnTo>
                  <a:lnTo>
                    <a:pt x="18" y="30"/>
                  </a:lnTo>
                  <a:lnTo>
                    <a:pt x="10" y="38"/>
                  </a:lnTo>
                  <a:lnTo>
                    <a:pt x="3" y="45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2" y="56"/>
                  </a:lnTo>
                  <a:lnTo>
                    <a:pt x="6" y="56"/>
                  </a:lnTo>
                  <a:lnTo>
                    <a:pt x="7" y="54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3" name="Freeform 68686"/>
            <p:cNvSpPr>
              <a:spLocks noChangeArrowheads="1"/>
            </p:cNvSpPr>
            <p:nvPr/>
          </p:nvSpPr>
          <p:spPr bwMode="auto">
            <a:xfrm>
              <a:off x="3511" y="2462"/>
              <a:ext cx="97" cy="43"/>
            </a:xfrm>
            <a:custGeom>
              <a:avLst/>
              <a:gdLst/>
              <a:ahLst/>
              <a:cxnLst>
                <a:cxn ang="0">
                  <a:pos x="5" y="86"/>
                </a:cxn>
                <a:cxn ang="0">
                  <a:pos x="5" y="86"/>
                </a:cxn>
                <a:cxn ang="0">
                  <a:pos x="11" y="81"/>
                </a:cxn>
                <a:cxn ang="0">
                  <a:pos x="18" y="77"/>
                </a:cxn>
                <a:cxn ang="0">
                  <a:pos x="30" y="71"/>
                </a:cxn>
                <a:cxn ang="0">
                  <a:pos x="40" y="64"/>
                </a:cxn>
                <a:cxn ang="0">
                  <a:pos x="53" y="58"/>
                </a:cxn>
                <a:cxn ang="0">
                  <a:pos x="67" y="53"/>
                </a:cxn>
                <a:cxn ang="0">
                  <a:pos x="81" y="47"/>
                </a:cxn>
                <a:cxn ang="0">
                  <a:pos x="95" y="41"/>
                </a:cxn>
                <a:cxn ang="0">
                  <a:pos x="109" y="35"/>
                </a:cxn>
                <a:cxn ang="0">
                  <a:pos x="124" y="31"/>
                </a:cxn>
                <a:cxn ang="0">
                  <a:pos x="138" y="25"/>
                </a:cxn>
                <a:cxn ang="0">
                  <a:pos x="152" y="20"/>
                </a:cxn>
                <a:cxn ang="0">
                  <a:pos x="165" y="16"/>
                </a:cxn>
                <a:cxn ang="0">
                  <a:pos x="176" y="12"/>
                </a:cxn>
                <a:cxn ang="0">
                  <a:pos x="186" y="9"/>
                </a:cxn>
                <a:cxn ang="0">
                  <a:pos x="195" y="6"/>
                </a:cxn>
                <a:cxn ang="0">
                  <a:pos x="192" y="0"/>
                </a:cxn>
                <a:cxn ang="0">
                  <a:pos x="184" y="2"/>
                </a:cxn>
                <a:cxn ang="0">
                  <a:pos x="174" y="5"/>
                </a:cxn>
                <a:cxn ang="0">
                  <a:pos x="162" y="9"/>
                </a:cxn>
                <a:cxn ang="0">
                  <a:pos x="150" y="13"/>
                </a:cxn>
                <a:cxn ang="0">
                  <a:pos x="136" y="18"/>
                </a:cxn>
                <a:cxn ang="0">
                  <a:pos x="122" y="24"/>
                </a:cxn>
                <a:cxn ang="0">
                  <a:pos x="107" y="28"/>
                </a:cxn>
                <a:cxn ang="0">
                  <a:pos x="93" y="34"/>
                </a:cxn>
                <a:cxn ang="0">
                  <a:pos x="78" y="40"/>
                </a:cxn>
                <a:cxn ang="0">
                  <a:pos x="64" y="46"/>
                </a:cxn>
                <a:cxn ang="0">
                  <a:pos x="51" y="51"/>
                </a:cxn>
                <a:cxn ang="0">
                  <a:pos x="38" y="57"/>
                </a:cxn>
                <a:cxn ang="0">
                  <a:pos x="25" y="64"/>
                </a:cxn>
                <a:cxn ang="0">
                  <a:pos x="16" y="70"/>
                </a:cxn>
                <a:cxn ang="0">
                  <a:pos x="7" y="74"/>
                </a:cxn>
                <a:cxn ang="0">
                  <a:pos x="0" y="81"/>
                </a:cxn>
                <a:cxn ang="0">
                  <a:pos x="0" y="81"/>
                </a:cxn>
                <a:cxn ang="0">
                  <a:pos x="5" y="86"/>
                </a:cxn>
              </a:cxnLst>
              <a:rect l="0" t="0" r="r" b="b"/>
              <a:pathLst>
                <a:path w="195" h="86">
                  <a:moveTo>
                    <a:pt x="5" y="86"/>
                  </a:moveTo>
                  <a:lnTo>
                    <a:pt x="5" y="86"/>
                  </a:lnTo>
                  <a:lnTo>
                    <a:pt x="11" y="81"/>
                  </a:lnTo>
                  <a:lnTo>
                    <a:pt x="18" y="77"/>
                  </a:lnTo>
                  <a:lnTo>
                    <a:pt x="30" y="71"/>
                  </a:lnTo>
                  <a:lnTo>
                    <a:pt x="40" y="64"/>
                  </a:lnTo>
                  <a:lnTo>
                    <a:pt x="53" y="58"/>
                  </a:lnTo>
                  <a:lnTo>
                    <a:pt x="67" y="53"/>
                  </a:lnTo>
                  <a:lnTo>
                    <a:pt x="81" y="47"/>
                  </a:lnTo>
                  <a:lnTo>
                    <a:pt x="95" y="41"/>
                  </a:lnTo>
                  <a:lnTo>
                    <a:pt x="109" y="35"/>
                  </a:lnTo>
                  <a:lnTo>
                    <a:pt x="124" y="31"/>
                  </a:lnTo>
                  <a:lnTo>
                    <a:pt x="138" y="25"/>
                  </a:lnTo>
                  <a:lnTo>
                    <a:pt x="152" y="20"/>
                  </a:lnTo>
                  <a:lnTo>
                    <a:pt x="165" y="16"/>
                  </a:lnTo>
                  <a:lnTo>
                    <a:pt x="176" y="12"/>
                  </a:lnTo>
                  <a:lnTo>
                    <a:pt x="186" y="9"/>
                  </a:lnTo>
                  <a:lnTo>
                    <a:pt x="195" y="6"/>
                  </a:lnTo>
                  <a:lnTo>
                    <a:pt x="192" y="0"/>
                  </a:lnTo>
                  <a:lnTo>
                    <a:pt x="184" y="2"/>
                  </a:lnTo>
                  <a:lnTo>
                    <a:pt x="174" y="5"/>
                  </a:lnTo>
                  <a:lnTo>
                    <a:pt x="162" y="9"/>
                  </a:lnTo>
                  <a:lnTo>
                    <a:pt x="150" y="13"/>
                  </a:lnTo>
                  <a:lnTo>
                    <a:pt x="136" y="18"/>
                  </a:lnTo>
                  <a:lnTo>
                    <a:pt x="122" y="24"/>
                  </a:lnTo>
                  <a:lnTo>
                    <a:pt x="107" y="28"/>
                  </a:lnTo>
                  <a:lnTo>
                    <a:pt x="93" y="34"/>
                  </a:lnTo>
                  <a:lnTo>
                    <a:pt x="78" y="40"/>
                  </a:lnTo>
                  <a:lnTo>
                    <a:pt x="64" y="46"/>
                  </a:lnTo>
                  <a:lnTo>
                    <a:pt x="51" y="51"/>
                  </a:lnTo>
                  <a:lnTo>
                    <a:pt x="38" y="57"/>
                  </a:lnTo>
                  <a:lnTo>
                    <a:pt x="25" y="64"/>
                  </a:lnTo>
                  <a:lnTo>
                    <a:pt x="16" y="70"/>
                  </a:lnTo>
                  <a:lnTo>
                    <a:pt x="7" y="74"/>
                  </a:lnTo>
                  <a:lnTo>
                    <a:pt x="0" y="81"/>
                  </a:lnTo>
                  <a:lnTo>
                    <a:pt x="5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4" name="Freeform 68687"/>
            <p:cNvSpPr>
              <a:spLocks noChangeArrowheads="1"/>
            </p:cNvSpPr>
            <p:nvPr/>
          </p:nvSpPr>
          <p:spPr bwMode="auto">
            <a:xfrm>
              <a:off x="3452" y="2503"/>
              <a:ext cx="61" cy="40"/>
            </a:xfrm>
            <a:custGeom>
              <a:avLst/>
              <a:gdLst/>
              <a:ahLst/>
              <a:cxnLst>
                <a:cxn ang="0">
                  <a:pos x="5" y="81"/>
                </a:cxn>
                <a:cxn ang="0">
                  <a:pos x="5" y="81"/>
                </a:cxn>
                <a:cxn ang="0">
                  <a:pos x="12" y="76"/>
                </a:cxn>
                <a:cxn ang="0">
                  <a:pos x="24" y="69"/>
                </a:cxn>
                <a:cxn ang="0">
                  <a:pos x="39" y="60"/>
                </a:cxn>
                <a:cxn ang="0">
                  <a:pos x="58" y="50"/>
                </a:cxn>
                <a:cxn ang="0">
                  <a:pos x="75" y="40"/>
                </a:cxn>
                <a:cxn ang="0">
                  <a:pos x="94" y="28"/>
                </a:cxn>
                <a:cxn ang="0">
                  <a:pos x="110" y="18"/>
                </a:cxn>
                <a:cxn ang="0">
                  <a:pos x="124" y="5"/>
                </a:cxn>
                <a:cxn ang="0">
                  <a:pos x="119" y="0"/>
                </a:cxn>
                <a:cxn ang="0">
                  <a:pos x="105" y="11"/>
                </a:cxn>
                <a:cxn ang="0">
                  <a:pos x="89" y="21"/>
                </a:cxn>
                <a:cxn ang="0">
                  <a:pos x="71" y="33"/>
                </a:cxn>
                <a:cxn ang="0">
                  <a:pos x="53" y="43"/>
                </a:cxn>
                <a:cxn ang="0">
                  <a:pos x="35" y="53"/>
                </a:cxn>
                <a:cxn ang="0">
                  <a:pos x="20" y="63"/>
                </a:cxn>
                <a:cxn ang="0">
                  <a:pos x="7" y="69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5" y="81"/>
                </a:cxn>
              </a:cxnLst>
              <a:rect l="0" t="0" r="r" b="b"/>
              <a:pathLst>
                <a:path w="124" h="81">
                  <a:moveTo>
                    <a:pt x="5" y="81"/>
                  </a:moveTo>
                  <a:lnTo>
                    <a:pt x="5" y="81"/>
                  </a:lnTo>
                  <a:lnTo>
                    <a:pt x="12" y="76"/>
                  </a:lnTo>
                  <a:lnTo>
                    <a:pt x="24" y="69"/>
                  </a:lnTo>
                  <a:lnTo>
                    <a:pt x="39" y="60"/>
                  </a:lnTo>
                  <a:lnTo>
                    <a:pt x="58" y="50"/>
                  </a:lnTo>
                  <a:lnTo>
                    <a:pt x="75" y="40"/>
                  </a:lnTo>
                  <a:lnTo>
                    <a:pt x="94" y="28"/>
                  </a:lnTo>
                  <a:lnTo>
                    <a:pt x="110" y="18"/>
                  </a:lnTo>
                  <a:lnTo>
                    <a:pt x="124" y="5"/>
                  </a:lnTo>
                  <a:lnTo>
                    <a:pt x="119" y="0"/>
                  </a:lnTo>
                  <a:lnTo>
                    <a:pt x="105" y="11"/>
                  </a:lnTo>
                  <a:lnTo>
                    <a:pt x="89" y="21"/>
                  </a:lnTo>
                  <a:lnTo>
                    <a:pt x="71" y="33"/>
                  </a:lnTo>
                  <a:lnTo>
                    <a:pt x="53" y="43"/>
                  </a:lnTo>
                  <a:lnTo>
                    <a:pt x="35" y="53"/>
                  </a:lnTo>
                  <a:lnTo>
                    <a:pt x="20" y="63"/>
                  </a:lnTo>
                  <a:lnTo>
                    <a:pt x="7" y="69"/>
                  </a:lnTo>
                  <a:lnTo>
                    <a:pt x="0" y="76"/>
                  </a:lnTo>
                  <a:lnTo>
                    <a:pt x="5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5" name="Freeform 68688"/>
            <p:cNvSpPr>
              <a:spLocks noChangeArrowheads="1"/>
            </p:cNvSpPr>
            <p:nvPr/>
          </p:nvSpPr>
          <p:spPr bwMode="auto">
            <a:xfrm>
              <a:off x="3444" y="2541"/>
              <a:ext cx="10" cy="19"/>
            </a:xfrm>
            <a:custGeom>
              <a:avLst/>
              <a:gdLst/>
              <a:ahLst/>
              <a:cxnLst>
                <a:cxn ang="0">
                  <a:pos x="7" y="38"/>
                </a:cxn>
                <a:cxn ang="0">
                  <a:pos x="7" y="36"/>
                </a:cxn>
                <a:cxn ang="0">
                  <a:pos x="8" y="34"/>
                </a:cxn>
                <a:cxn ang="0">
                  <a:pos x="11" y="26"/>
                </a:cxn>
                <a:cxn ang="0">
                  <a:pos x="15" y="14"/>
                </a:cxn>
                <a:cxn ang="0">
                  <a:pos x="21" y="5"/>
                </a:cxn>
                <a:cxn ang="0">
                  <a:pos x="16" y="0"/>
                </a:cxn>
                <a:cxn ang="0">
                  <a:pos x="8" y="12"/>
                </a:cxn>
                <a:cxn ang="0">
                  <a:pos x="4" y="23"/>
                </a:cxn>
                <a:cxn ang="0">
                  <a:pos x="1" y="32"/>
                </a:cxn>
                <a:cxn ang="0">
                  <a:pos x="0" y="36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1" y="38"/>
                </a:cxn>
                <a:cxn ang="0">
                  <a:pos x="4" y="40"/>
                </a:cxn>
                <a:cxn ang="0">
                  <a:pos x="6" y="38"/>
                </a:cxn>
                <a:cxn ang="0">
                  <a:pos x="7" y="36"/>
                </a:cxn>
                <a:cxn ang="0">
                  <a:pos x="7" y="38"/>
                </a:cxn>
              </a:cxnLst>
              <a:rect l="0" t="0" r="r" b="b"/>
              <a:pathLst>
                <a:path w="21" h="40">
                  <a:moveTo>
                    <a:pt x="7" y="38"/>
                  </a:moveTo>
                  <a:lnTo>
                    <a:pt x="7" y="36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15" y="14"/>
                  </a:lnTo>
                  <a:lnTo>
                    <a:pt x="21" y="5"/>
                  </a:lnTo>
                  <a:lnTo>
                    <a:pt x="16" y="0"/>
                  </a:lnTo>
                  <a:lnTo>
                    <a:pt x="8" y="12"/>
                  </a:lnTo>
                  <a:lnTo>
                    <a:pt x="4" y="23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1" y="38"/>
                  </a:lnTo>
                  <a:lnTo>
                    <a:pt x="4" y="40"/>
                  </a:lnTo>
                  <a:lnTo>
                    <a:pt x="6" y="38"/>
                  </a:lnTo>
                  <a:lnTo>
                    <a:pt x="7" y="36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6" name="Freeform 68689"/>
            <p:cNvSpPr>
              <a:spLocks noChangeArrowheads="1"/>
            </p:cNvSpPr>
            <p:nvPr/>
          </p:nvSpPr>
          <p:spPr bwMode="auto">
            <a:xfrm>
              <a:off x="3364" y="2557"/>
              <a:ext cx="83" cy="116"/>
            </a:xfrm>
            <a:custGeom>
              <a:avLst/>
              <a:gdLst/>
              <a:ahLst/>
              <a:cxnLst>
                <a:cxn ang="0">
                  <a:pos x="7" y="231"/>
                </a:cxn>
                <a:cxn ang="0">
                  <a:pos x="7" y="231"/>
                </a:cxn>
                <a:cxn ang="0">
                  <a:pos x="15" y="215"/>
                </a:cxn>
                <a:cxn ang="0">
                  <a:pos x="30" y="192"/>
                </a:cxn>
                <a:cxn ang="0">
                  <a:pos x="48" y="163"/>
                </a:cxn>
                <a:cxn ang="0">
                  <a:pos x="71" y="130"/>
                </a:cxn>
                <a:cxn ang="0">
                  <a:pos x="96" y="97"/>
                </a:cxn>
                <a:cxn ang="0">
                  <a:pos x="120" y="63"/>
                </a:cxn>
                <a:cxn ang="0">
                  <a:pos x="144" y="31"/>
                </a:cxn>
                <a:cxn ang="0">
                  <a:pos x="167" y="4"/>
                </a:cxn>
                <a:cxn ang="0">
                  <a:pos x="160" y="0"/>
                </a:cxn>
                <a:cxn ang="0">
                  <a:pos x="137" y="26"/>
                </a:cxn>
                <a:cxn ang="0">
                  <a:pos x="113" y="59"/>
                </a:cxn>
                <a:cxn ang="0">
                  <a:pos x="89" y="92"/>
                </a:cxn>
                <a:cxn ang="0">
                  <a:pos x="65" y="125"/>
                </a:cxn>
                <a:cxn ang="0">
                  <a:pos x="42" y="159"/>
                </a:cxn>
                <a:cxn ang="0">
                  <a:pos x="23" y="188"/>
                </a:cxn>
                <a:cxn ang="0">
                  <a:pos x="8" y="213"/>
                </a:cxn>
                <a:cxn ang="0">
                  <a:pos x="0" y="229"/>
                </a:cxn>
                <a:cxn ang="0">
                  <a:pos x="0" y="229"/>
                </a:cxn>
                <a:cxn ang="0">
                  <a:pos x="7" y="231"/>
                </a:cxn>
              </a:cxnLst>
              <a:rect l="0" t="0" r="r" b="b"/>
              <a:pathLst>
                <a:path w="167" h="231">
                  <a:moveTo>
                    <a:pt x="7" y="231"/>
                  </a:moveTo>
                  <a:lnTo>
                    <a:pt x="7" y="231"/>
                  </a:lnTo>
                  <a:lnTo>
                    <a:pt x="15" y="215"/>
                  </a:lnTo>
                  <a:lnTo>
                    <a:pt x="30" y="192"/>
                  </a:lnTo>
                  <a:lnTo>
                    <a:pt x="48" y="163"/>
                  </a:lnTo>
                  <a:lnTo>
                    <a:pt x="71" y="130"/>
                  </a:lnTo>
                  <a:lnTo>
                    <a:pt x="96" y="97"/>
                  </a:lnTo>
                  <a:lnTo>
                    <a:pt x="120" y="63"/>
                  </a:lnTo>
                  <a:lnTo>
                    <a:pt x="144" y="31"/>
                  </a:lnTo>
                  <a:lnTo>
                    <a:pt x="167" y="4"/>
                  </a:lnTo>
                  <a:lnTo>
                    <a:pt x="160" y="0"/>
                  </a:lnTo>
                  <a:lnTo>
                    <a:pt x="137" y="26"/>
                  </a:lnTo>
                  <a:lnTo>
                    <a:pt x="113" y="59"/>
                  </a:lnTo>
                  <a:lnTo>
                    <a:pt x="89" y="92"/>
                  </a:lnTo>
                  <a:lnTo>
                    <a:pt x="65" y="125"/>
                  </a:lnTo>
                  <a:lnTo>
                    <a:pt x="42" y="159"/>
                  </a:lnTo>
                  <a:lnTo>
                    <a:pt x="23" y="188"/>
                  </a:lnTo>
                  <a:lnTo>
                    <a:pt x="8" y="213"/>
                  </a:lnTo>
                  <a:lnTo>
                    <a:pt x="0" y="229"/>
                  </a:lnTo>
                  <a:lnTo>
                    <a:pt x="7" y="2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7" name="Freeform 68690"/>
            <p:cNvSpPr>
              <a:spLocks noChangeArrowheads="1"/>
            </p:cNvSpPr>
            <p:nvPr/>
          </p:nvSpPr>
          <p:spPr bwMode="auto">
            <a:xfrm>
              <a:off x="3311" y="2672"/>
              <a:ext cx="56" cy="134"/>
            </a:xfrm>
            <a:custGeom>
              <a:avLst/>
              <a:gdLst/>
              <a:ahLst/>
              <a:cxnLst>
                <a:cxn ang="0">
                  <a:pos x="7" y="269"/>
                </a:cxn>
                <a:cxn ang="0">
                  <a:pos x="7" y="269"/>
                </a:cxn>
                <a:cxn ang="0">
                  <a:pos x="19" y="243"/>
                </a:cxn>
                <a:cxn ang="0">
                  <a:pos x="30" y="214"/>
                </a:cxn>
                <a:cxn ang="0">
                  <a:pos x="43" y="183"/>
                </a:cxn>
                <a:cxn ang="0">
                  <a:pos x="55" y="149"/>
                </a:cxn>
                <a:cxn ang="0">
                  <a:pos x="68" y="114"/>
                </a:cxn>
                <a:cxn ang="0">
                  <a:pos x="82" y="77"/>
                </a:cxn>
                <a:cxn ang="0">
                  <a:pos x="97" y="40"/>
                </a:cxn>
                <a:cxn ang="0">
                  <a:pos x="113" y="2"/>
                </a:cxn>
                <a:cxn ang="0">
                  <a:pos x="106" y="0"/>
                </a:cxn>
                <a:cxn ang="0">
                  <a:pos x="90" y="38"/>
                </a:cxn>
                <a:cxn ang="0">
                  <a:pos x="75" y="75"/>
                </a:cxn>
                <a:cxn ang="0">
                  <a:pos x="61" y="112"/>
                </a:cxn>
                <a:cxn ang="0">
                  <a:pos x="48" y="146"/>
                </a:cxn>
                <a:cxn ang="0">
                  <a:pos x="36" y="181"/>
                </a:cxn>
                <a:cxn ang="0">
                  <a:pos x="23" y="212"/>
                </a:cxn>
                <a:cxn ang="0">
                  <a:pos x="12" y="241"/>
                </a:cxn>
                <a:cxn ang="0">
                  <a:pos x="0" y="266"/>
                </a:cxn>
                <a:cxn ang="0">
                  <a:pos x="0" y="266"/>
                </a:cxn>
                <a:cxn ang="0">
                  <a:pos x="7" y="269"/>
                </a:cxn>
              </a:cxnLst>
              <a:rect l="0" t="0" r="r" b="b"/>
              <a:pathLst>
                <a:path w="113" h="269">
                  <a:moveTo>
                    <a:pt x="7" y="269"/>
                  </a:moveTo>
                  <a:lnTo>
                    <a:pt x="7" y="269"/>
                  </a:lnTo>
                  <a:lnTo>
                    <a:pt x="19" y="243"/>
                  </a:lnTo>
                  <a:lnTo>
                    <a:pt x="30" y="214"/>
                  </a:lnTo>
                  <a:lnTo>
                    <a:pt x="43" y="183"/>
                  </a:lnTo>
                  <a:lnTo>
                    <a:pt x="55" y="149"/>
                  </a:lnTo>
                  <a:lnTo>
                    <a:pt x="68" y="114"/>
                  </a:lnTo>
                  <a:lnTo>
                    <a:pt x="82" y="77"/>
                  </a:lnTo>
                  <a:lnTo>
                    <a:pt x="97" y="40"/>
                  </a:lnTo>
                  <a:lnTo>
                    <a:pt x="113" y="2"/>
                  </a:lnTo>
                  <a:lnTo>
                    <a:pt x="106" y="0"/>
                  </a:lnTo>
                  <a:lnTo>
                    <a:pt x="90" y="38"/>
                  </a:lnTo>
                  <a:lnTo>
                    <a:pt x="75" y="75"/>
                  </a:lnTo>
                  <a:lnTo>
                    <a:pt x="61" y="112"/>
                  </a:lnTo>
                  <a:lnTo>
                    <a:pt x="48" y="146"/>
                  </a:lnTo>
                  <a:lnTo>
                    <a:pt x="36" y="181"/>
                  </a:lnTo>
                  <a:lnTo>
                    <a:pt x="23" y="212"/>
                  </a:lnTo>
                  <a:lnTo>
                    <a:pt x="12" y="241"/>
                  </a:lnTo>
                  <a:lnTo>
                    <a:pt x="0" y="266"/>
                  </a:lnTo>
                  <a:lnTo>
                    <a:pt x="7" y="2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8" name="Freeform 68691"/>
            <p:cNvSpPr>
              <a:spLocks noChangeArrowheads="1"/>
            </p:cNvSpPr>
            <p:nvPr/>
          </p:nvSpPr>
          <p:spPr bwMode="auto">
            <a:xfrm>
              <a:off x="3227" y="2805"/>
              <a:ext cx="87" cy="142"/>
            </a:xfrm>
            <a:custGeom>
              <a:avLst/>
              <a:gdLst/>
              <a:ahLst/>
              <a:cxnLst>
                <a:cxn ang="0">
                  <a:pos x="6" y="282"/>
                </a:cxn>
                <a:cxn ang="0">
                  <a:pos x="9" y="279"/>
                </a:cxn>
                <a:cxn ang="0">
                  <a:pos x="14" y="253"/>
                </a:cxn>
                <a:cxn ang="0">
                  <a:pos x="29" y="219"/>
                </a:cxn>
                <a:cxn ang="0">
                  <a:pos x="51" y="183"/>
                </a:cxn>
                <a:cxn ang="0">
                  <a:pos x="77" y="145"/>
                </a:cxn>
                <a:cxn ang="0">
                  <a:pos x="106" y="106"/>
                </a:cxn>
                <a:cxn ang="0">
                  <a:pos x="133" y="68"/>
                </a:cxn>
                <a:cxn ang="0">
                  <a:pos x="157" y="34"/>
                </a:cxn>
                <a:cxn ang="0">
                  <a:pos x="174" y="3"/>
                </a:cxn>
                <a:cxn ang="0">
                  <a:pos x="167" y="0"/>
                </a:cxn>
                <a:cxn ang="0">
                  <a:pos x="150" y="29"/>
                </a:cxn>
                <a:cxn ang="0">
                  <a:pos x="126" y="64"/>
                </a:cxn>
                <a:cxn ang="0">
                  <a:pos x="99" y="102"/>
                </a:cxn>
                <a:cxn ang="0">
                  <a:pos x="70" y="141"/>
                </a:cxn>
                <a:cxn ang="0">
                  <a:pos x="44" y="179"/>
                </a:cxn>
                <a:cxn ang="0">
                  <a:pos x="22" y="217"/>
                </a:cxn>
                <a:cxn ang="0">
                  <a:pos x="7" y="250"/>
                </a:cxn>
                <a:cxn ang="0">
                  <a:pos x="0" y="279"/>
                </a:cxn>
                <a:cxn ang="0">
                  <a:pos x="4" y="276"/>
                </a:cxn>
                <a:cxn ang="0">
                  <a:pos x="0" y="279"/>
                </a:cxn>
                <a:cxn ang="0">
                  <a:pos x="1" y="282"/>
                </a:cxn>
                <a:cxn ang="0">
                  <a:pos x="5" y="284"/>
                </a:cxn>
                <a:cxn ang="0">
                  <a:pos x="8" y="282"/>
                </a:cxn>
                <a:cxn ang="0">
                  <a:pos x="9" y="279"/>
                </a:cxn>
                <a:cxn ang="0">
                  <a:pos x="6" y="282"/>
                </a:cxn>
              </a:cxnLst>
              <a:rect l="0" t="0" r="r" b="b"/>
              <a:pathLst>
                <a:path w="174" h="284">
                  <a:moveTo>
                    <a:pt x="6" y="282"/>
                  </a:moveTo>
                  <a:lnTo>
                    <a:pt x="9" y="279"/>
                  </a:lnTo>
                  <a:lnTo>
                    <a:pt x="14" y="253"/>
                  </a:lnTo>
                  <a:lnTo>
                    <a:pt x="29" y="219"/>
                  </a:lnTo>
                  <a:lnTo>
                    <a:pt x="51" y="183"/>
                  </a:lnTo>
                  <a:lnTo>
                    <a:pt x="77" y="145"/>
                  </a:lnTo>
                  <a:lnTo>
                    <a:pt x="106" y="106"/>
                  </a:lnTo>
                  <a:lnTo>
                    <a:pt x="133" y="68"/>
                  </a:lnTo>
                  <a:lnTo>
                    <a:pt x="157" y="34"/>
                  </a:lnTo>
                  <a:lnTo>
                    <a:pt x="174" y="3"/>
                  </a:lnTo>
                  <a:lnTo>
                    <a:pt x="167" y="0"/>
                  </a:lnTo>
                  <a:lnTo>
                    <a:pt x="150" y="29"/>
                  </a:lnTo>
                  <a:lnTo>
                    <a:pt x="126" y="64"/>
                  </a:lnTo>
                  <a:lnTo>
                    <a:pt x="99" y="102"/>
                  </a:lnTo>
                  <a:lnTo>
                    <a:pt x="70" y="141"/>
                  </a:lnTo>
                  <a:lnTo>
                    <a:pt x="44" y="179"/>
                  </a:lnTo>
                  <a:lnTo>
                    <a:pt x="22" y="217"/>
                  </a:lnTo>
                  <a:lnTo>
                    <a:pt x="7" y="250"/>
                  </a:lnTo>
                  <a:lnTo>
                    <a:pt x="0" y="279"/>
                  </a:lnTo>
                  <a:lnTo>
                    <a:pt x="4" y="276"/>
                  </a:lnTo>
                  <a:lnTo>
                    <a:pt x="0" y="279"/>
                  </a:lnTo>
                  <a:lnTo>
                    <a:pt x="1" y="282"/>
                  </a:lnTo>
                  <a:lnTo>
                    <a:pt x="5" y="284"/>
                  </a:lnTo>
                  <a:lnTo>
                    <a:pt x="8" y="282"/>
                  </a:lnTo>
                  <a:lnTo>
                    <a:pt x="9" y="279"/>
                  </a:lnTo>
                  <a:lnTo>
                    <a:pt x="6" y="2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9" name="Freeform 68692"/>
            <p:cNvSpPr>
              <a:spLocks noChangeArrowheads="1"/>
            </p:cNvSpPr>
            <p:nvPr/>
          </p:nvSpPr>
          <p:spPr bwMode="auto">
            <a:xfrm>
              <a:off x="3031" y="2943"/>
              <a:ext cx="199" cy="159"/>
            </a:xfrm>
            <a:custGeom>
              <a:avLst/>
              <a:gdLst/>
              <a:ahLst/>
              <a:cxnLst>
                <a:cxn ang="0">
                  <a:pos x="3" y="312"/>
                </a:cxn>
                <a:cxn ang="0">
                  <a:pos x="6" y="315"/>
                </a:cxn>
                <a:cxn ang="0">
                  <a:pos x="11" y="283"/>
                </a:cxn>
                <a:cxn ang="0">
                  <a:pos x="18" y="254"/>
                </a:cxn>
                <a:cxn ang="0">
                  <a:pos x="29" y="227"/>
                </a:cxn>
                <a:cxn ang="0">
                  <a:pos x="44" y="202"/>
                </a:cxn>
                <a:cxn ang="0">
                  <a:pos x="62" y="178"/>
                </a:cxn>
                <a:cxn ang="0">
                  <a:pos x="81" y="156"/>
                </a:cxn>
                <a:cxn ang="0">
                  <a:pos x="103" y="138"/>
                </a:cxn>
                <a:cxn ang="0">
                  <a:pos x="130" y="119"/>
                </a:cxn>
                <a:cxn ang="0">
                  <a:pos x="157" y="102"/>
                </a:cxn>
                <a:cxn ang="0">
                  <a:pos x="185" y="86"/>
                </a:cxn>
                <a:cxn ang="0">
                  <a:pos x="217" y="71"/>
                </a:cxn>
                <a:cxn ang="0">
                  <a:pos x="251" y="57"/>
                </a:cxn>
                <a:cxn ang="0">
                  <a:pos x="285" y="43"/>
                </a:cxn>
                <a:cxn ang="0">
                  <a:pos x="321" y="31"/>
                </a:cxn>
                <a:cxn ang="0">
                  <a:pos x="359" y="18"/>
                </a:cxn>
                <a:cxn ang="0">
                  <a:pos x="397" y="6"/>
                </a:cxn>
                <a:cxn ang="0">
                  <a:pos x="395" y="0"/>
                </a:cxn>
                <a:cxn ang="0">
                  <a:pos x="357" y="11"/>
                </a:cxn>
                <a:cxn ang="0">
                  <a:pos x="319" y="24"/>
                </a:cxn>
                <a:cxn ang="0">
                  <a:pos x="283" y="36"/>
                </a:cxn>
                <a:cxn ang="0">
                  <a:pos x="248" y="50"/>
                </a:cxn>
                <a:cxn ang="0">
                  <a:pos x="215" y="64"/>
                </a:cxn>
                <a:cxn ang="0">
                  <a:pos x="183" y="79"/>
                </a:cxn>
                <a:cxn ang="0">
                  <a:pos x="153" y="95"/>
                </a:cxn>
                <a:cxn ang="0">
                  <a:pos x="125" y="112"/>
                </a:cxn>
                <a:cxn ang="0">
                  <a:pos x="99" y="131"/>
                </a:cxn>
                <a:cxn ang="0">
                  <a:pos x="77" y="152"/>
                </a:cxn>
                <a:cxn ang="0">
                  <a:pos x="55" y="174"/>
                </a:cxn>
                <a:cxn ang="0">
                  <a:pos x="38" y="198"/>
                </a:cxn>
                <a:cxn ang="0">
                  <a:pos x="23" y="224"/>
                </a:cxn>
                <a:cxn ang="0">
                  <a:pos x="11" y="252"/>
                </a:cxn>
                <a:cxn ang="0">
                  <a:pos x="4" y="283"/>
                </a:cxn>
                <a:cxn ang="0">
                  <a:pos x="0" y="315"/>
                </a:cxn>
                <a:cxn ang="0">
                  <a:pos x="3" y="319"/>
                </a:cxn>
                <a:cxn ang="0">
                  <a:pos x="0" y="315"/>
                </a:cxn>
                <a:cxn ang="0">
                  <a:pos x="1" y="318"/>
                </a:cxn>
                <a:cxn ang="0">
                  <a:pos x="3" y="319"/>
                </a:cxn>
                <a:cxn ang="0">
                  <a:pos x="5" y="318"/>
                </a:cxn>
                <a:cxn ang="0">
                  <a:pos x="6" y="315"/>
                </a:cxn>
                <a:cxn ang="0">
                  <a:pos x="3" y="312"/>
                </a:cxn>
              </a:cxnLst>
              <a:rect l="0" t="0" r="r" b="b"/>
              <a:pathLst>
                <a:path w="397" h="319">
                  <a:moveTo>
                    <a:pt x="3" y="312"/>
                  </a:moveTo>
                  <a:lnTo>
                    <a:pt x="6" y="315"/>
                  </a:lnTo>
                  <a:lnTo>
                    <a:pt x="11" y="283"/>
                  </a:lnTo>
                  <a:lnTo>
                    <a:pt x="18" y="254"/>
                  </a:lnTo>
                  <a:lnTo>
                    <a:pt x="29" y="227"/>
                  </a:lnTo>
                  <a:lnTo>
                    <a:pt x="44" y="202"/>
                  </a:lnTo>
                  <a:lnTo>
                    <a:pt x="62" y="178"/>
                  </a:lnTo>
                  <a:lnTo>
                    <a:pt x="81" y="156"/>
                  </a:lnTo>
                  <a:lnTo>
                    <a:pt x="103" y="138"/>
                  </a:lnTo>
                  <a:lnTo>
                    <a:pt x="130" y="119"/>
                  </a:lnTo>
                  <a:lnTo>
                    <a:pt x="157" y="102"/>
                  </a:lnTo>
                  <a:lnTo>
                    <a:pt x="185" y="86"/>
                  </a:lnTo>
                  <a:lnTo>
                    <a:pt x="217" y="71"/>
                  </a:lnTo>
                  <a:lnTo>
                    <a:pt x="251" y="57"/>
                  </a:lnTo>
                  <a:lnTo>
                    <a:pt x="285" y="43"/>
                  </a:lnTo>
                  <a:lnTo>
                    <a:pt x="321" y="31"/>
                  </a:lnTo>
                  <a:lnTo>
                    <a:pt x="359" y="18"/>
                  </a:lnTo>
                  <a:lnTo>
                    <a:pt x="397" y="6"/>
                  </a:lnTo>
                  <a:lnTo>
                    <a:pt x="395" y="0"/>
                  </a:lnTo>
                  <a:lnTo>
                    <a:pt x="357" y="11"/>
                  </a:lnTo>
                  <a:lnTo>
                    <a:pt x="319" y="24"/>
                  </a:lnTo>
                  <a:lnTo>
                    <a:pt x="283" y="36"/>
                  </a:lnTo>
                  <a:lnTo>
                    <a:pt x="248" y="50"/>
                  </a:lnTo>
                  <a:lnTo>
                    <a:pt x="215" y="64"/>
                  </a:lnTo>
                  <a:lnTo>
                    <a:pt x="183" y="79"/>
                  </a:lnTo>
                  <a:lnTo>
                    <a:pt x="153" y="95"/>
                  </a:lnTo>
                  <a:lnTo>
                    <a:pt x="125" y="112"/>
                  </a:lnTo>
                  <a:lnTo>
                    <a:pt x="99" y="131"/>
                  </a:lnTo>
                  <a:lnTo>
                    <a:pt x="77" y="152"/>
                  </a:lnTo>
                  <a:lnTo>
                    <a:pt x="55" y="174"/>
                  </a:lnTo>
                  <a:lnTo>
                    <a:pt x="38" y="198"/>
                  </a:lnTo>
                  <a:lnTo>
                    <a:pt x="23" y="224"/>
                  </a:lnTo>
                  <a:lnTo>
                    <a:pt x="11" y="252"/>
                  </a:lnTo>
                  <a:lnTo>
                    <a:pt x="4" y="283"/>
                  </a:lnTo>
                  <a:lnTo>
                    <a:pt x="0" y="315"/>
                  </a:lnTo>
                  <a:lnTo>
                    <a:pt x="3" y="319"/>
                  </a:lnTo>
                  <a:lnTo>
                    <a:pt x="0" y="315"/>
                  </a:lnTo>
                  <a:lnTo>
                    <a:pt x="1" y="318"/>
                  </a:lnTo>
                  <a:lnTo>
                    <a:pt x="3" y="319"/>
                  </a:lnTo>
                  <a:lnTo>
                    <a:pt x="5" y="318"/>
                  </a:lnTo>
                  <a:lnTo>
                    <a:pt x="6" y="315"/>
                  </a:lnTo>
                  <a:lnTo>
                    <a:pt x="3" y="3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0" name="Freeform 68693"/>
            <p:cNvSpPr>
              <a:spLocks noChangeArrowheads="1"/>
            </p:cNvSpPr>
            <p:nvPr/>
          </p:nvSpPr>
          <p:spPr bwMode="auto">
            <a:xfrm>
              <a:off x="3033" y="3097"/>
              <a:ext cx="31" cy="9"/>
            </a:xfrm>
            <a:custGeom>
              <a:avLst/>
              <a:gdLst/>
              <a:ahLst/>
              <a:cxnLst>
                <a:cxn ang="0">
                  <a:pos x="61" y="14"/>
                </a:cxn>
                <a:cxn ang="0">
                  <a:pos x="61" y="14"/>
                </a:cxn>
                <a:cxn ang="0">
                  <a:pos x="58" y="9"/>
                </a:cxn>
                <a:cxn ang="0">
                  <a:pos x="53" y="6"/>
                </a:cxn>
                <a:cxn ang="0">
                  <a:pos x="47" y="4"/>
                </a:cxn>
                <a:cxn ang="0">
                  <a:pos x="40" y="2"/>
                </a:cxn>
                <a:cxn ang="0">
                  <a:pos x="32" y="1"/>
                </a:cxn>
                <a:cxn ang="0">
                  <a:pos x="23" y="0"/>
                </a:cxn>
                <a:cxn ang="0">
                  <a:pos x="13" y="2"/>
                </a:cxn>
                <a:cxn ang="0">
                  <a:pos x="0" y="5"/>
                </a:cxn>
                <a:cxn ang="0">
                  <a:pos x="0" y="12"/>
                </a:cxn>
                <a:cxn ang="0">
                  <a:pos x="13" y="9"/>
                </a:cxn>
                <a:cxn ang="0">
                  <a:pos x="23" y="9"/>
                </a:cxn>
                <a:cxn ang="0">
                  <a:pos x="32" y="8"/>
                </a:cxn>
                <a:cxn ang="0">
                  <a:pos x="40" y="9"/>
                </a:cxn>
                <a:cxn ang="0">
                  <a:pos x="45" y="11"/>
                </a:cxn>
                <a:cxn ang="0">
                  <a:pos x="48" y="13"/>
                </a:cxn>
                <a:cxn ang="0">
                  <a:pos x="53" y="16"/>
                </a:cxn>
                <a:cxn ang="0">
                  <a:pos x="56" y="19"/>
                </a:cxn>
                <a:cxn ang="0">
                  <a:pos x="56" y="19"/>
                </a:cxn>
                <a:cxn ang="0">
                  <a:pos x="61" y="14"/>
                </a:cxn>
              </a:cxnLst>
              <a:rect l="0" t="0" r="r" b="b"/>
              <a:pathLst>
                <a:path w="61" h="19">
                  <a:moveTo>
                    <a:pt x="61" y="14"/>
                  </a:moveTo>
                  <a:lnTo>
                    <a:pt x="61" y="14"/>
                  </a:lnTo>
                  <a:lnTo>
                    <a:pt x="58" y="9"/>
                  </a:lnTo>
                  <a:lnTo>
                    <a:pt x="53" y="6"/>
                  </a:lnTo>
                  <a:lnTo>
                    <a:pt x="47" y="4"/>
                  </a:lnTo>
                  <a:lnTo>
                    <a:pt x="40" y="2"/>
                  </a:lnTo>
                  <a:lnTo>
                    <a:pt x="32" y="1"/>
                  </a:lnTo>
                  <a:lnTo>
                    <a:pt x="23" y="0"/>
                  </a:lnTo>
                  <a:lnTo>
                    <a:pt x="13" y="2"/>
                  </a:lnTo>
                  <a:lnTo>
                    <a:pt x="0" y="5"/>
                  </a:lnTo>
                  <a:lnTo>
                    <a:pt x="0" y="12"/>
                  </a:lnTo>
                  <a:lnTo>
                    <a:pt x="13" y="9"/>
                  </a:lnTo>
                  <a:lnTo>
                    <a:pt x="23" y="9"/>
                  </a:lnTo>
                  <a:lnTo>
                    <a:pt x="32" y="8"/>
                  </a:lnTo>
                  <a:lnTo>
                    <a:pt x="40" y="9"/>
                  </a:lnTo>
                  <a:lnTo>
                    <a:pt x="45" y="11"/>
                  </a:lnTo>
                  <a:lnTo>
                    <a:pt x="48" y="13"/>
                  </a:lnTo>
                  <a:lnTo>
                    <a:pt x="53" y="16"/>
                  </a:lnTo>
                  <a:lnTo>
                    <a:pt x="56" y="19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1" name="Freeform 68694"/>
            <p:cNvSpPr>
              <a:spLocks noChangeArrowheads="1"/>
            </p:cNvSpPr>
            <p:nvPr/>
          </p:nvSpPr>
          <p:spPr bwMode="auto">
            <a:xfrm>
              <a:off x="3061" y="3103"/>
              <a:ext cx="53" cy="39"/>
            </a:xfrm>
            <a:custGeom>
              <a:avLst/>
              <a:gdLst/>
              <a:ahLst/>
              <a:cxnLst>
                <a:cxn ang="0">
                  <a:pos x="105" y="68"/>
                </a:cxn>
                <a:cxn ang="0">
                  <a:pos x="105" y="68"/>
                </a:cxn>
                <a:cxn ang="0">
                  <a:pos x="89" y="68"/>
                </a:cxn>
                <a:cxn ang="0">
                  <a:pos x="78" y="63"/>
                </a:cxn>
                <a:cxn ang="0">
                  <a:pos x="65" y="58"/>
                </a:cxn>
                <a:cxn ang="0">
                  <a:pos x="55" y="50"/>
                </a:cxn>
                <a:cxn ang="0">
                  <a:pos x="43" y="40"/>
                </a:cxn>
                <a:cxn ang="0">
                  <a:pos x="32" y="28"/>
                </a:cxn>
                <a:cxn ang="0">
                  <a:pos x="19" y="15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14" y="20"/>
                </a:cxn>
                <a:cxn ang="0">
                  <a:pos x="27" y="32"/>
                </a:cxn>
                <a:cxn ang="0">
                  <a:pos x="38" y="45"/>
                </a:cxn>
                <a:cxn ang="0">
                  <a:pos x="50" y="56"/>
                </a:cxn>
                <a:cxn ang="0">
                  <a:pos x="63" y="64"/>
                </a:cxn>
                <a:cxn ang="0">
                  <a:pos x="75" y="70"/>
                </a:cxn>
                <a:cxn ang="0">
                  <a:pos x="89" y="75"/>
                </a:cxn>
                <a:cxn ang="0">
                  <a:pos x="105" y="77"/>
                </a:cxn>
                <a:cxn ang="0">
                  <a:pos x="105" y="77"/>
                </a:cxn>
                <a:cxn ang="0">
                  <a:pos x="105" y="68"/>
                </a:cxn>
              </a:cxnLst>
              <a:rect l="0" t="0" r="r" b="b"/>
              <a:pathLst>
                <a:path w="105" h="77">
                  <a:moveTo>
                    <a:pt x="105" y="68"/>
                  </a:moveTo>
                  <a:lnTo>
                    <a:pt x="105" y="68"/>
                  </a:lnTo>
                  <a:lnTo>
                    <a:pt x="89" y="68"/>
                  </a:lnTo>
                  <a:lnTo>
                    <a:pt x="78" y="63"/>
                  </a:lnTo>
                  <a:lnTo>
                    <a:pt x="65" y="58"/>
                  </a:lnTo>
                  <a:lnTo>
                    <a:pt x="55" y="50"/>
                  </a:lnTo>
                  <a:lnTo>
                    <a:pt x="43" y="40"/>
                  </a:lnTo>
                  <a:lnTo>
                    <a:pt x="32" y="28"/>
                  </a:lnTo>
                  <a:lnTo>
                    <a:pt x="19" y="15"/>
                  </a:lnTo>
                  <a:lnTo>
                    <a:pt x="5" y="0"/>
                  </a:lnTo>
                  <a:lnTo>
                    <a:pt x="0" y="5"/>
                  </a:lnTo>
                  <a:lnTo>
                    <a:pt x="14" y="20"/>
                  </a:lnTo>
                  <a:lnTo>
                    <a:pt x="27" y="32"/>
                  </a:lnTo>
                  <a:lnTo>
                    <a:pt x="38" y="45"/>
                  </a:lnTo>
                  <a:lnTo>
                    <a:pt x="50" y="56"/>
                  </a:lnTo>
                  <a:lnTo>
                    <a:pt x="63" y="64"/>
                  </a:lnTo>
                  <a:lnTo>
                    <a:pt x="75" y="70"/>
                  </a:lnTo>
                  <a:lnTo>
                    <a:pt x="89" y="75"/>
                  </a:lnTo>
                  <a:lnTo>
                    <a:pt x="105" y="77"/>
                  </a:lnTo>
                  <a:lnTo>
                    <a:pt x="105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2" name="Freeform 68695"/>
            <p:cNvSpPr>
              <a:spLocks noChangeArrowheads="1"/>
            </p:cNvSpPr>
            <p:nvPr/>
          </p:nvSpPr>
          <p:spPr bwMode="auto">
            <a:xfrm>
              <a:off x="3114" y="3137"/>
              <a:ext cx="91" cy="33"/>
            </a:xfrm>
            <a:custGeom>
              <a:avLst/>
              <a:gdLst/>
              <a:ahLst/>
              <a:cxnLst>
                <a:cxn ang="0">
                  <a:pos x="182" y="56"/>
                </a:cxn>
                <a:cxn ang="0">
                  <a:pos x="182" y="56"/>
                </a:cxn>
                <a:cxn ang="0">
                  <a:pos x="148" y="55"/>
                </a:cxn>
                <a:cxn ang="0">
                  <a:pos x="119" y="48"/>
                </a:cxn>
                <a:cxn ang="0">
                  <a:pos x="91" y="39"/>
                </a:cxn>
                <a:cxn ang="0">
                  <a:pos x="67" y="29"/>
                </a:cxn>
                <a:cxn ang="0">
                  <a:pos x="46" y="20"/>
                </a:cxn>
                <a:cxn ang="0">
                  <a:pos x="28" y="10"/>
                </a:cxn>
                <a:cxn ang="0">
                  <a:pos x="13" y="3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11" y="10"/>
                </a:cxn>
                <a:cxn ang="0">
                  <a:pos x="26" y="17"/>
                </a:cxn>
                <a:cxn ang="0">
                  <a:pos x="44" y="26"/>
                </a:cxn>
                <a:cxn ang="0">
                  <a:pos x="65" y="36"/>
                </a:cxn>
                <a:cxn ang="0">
                  <a:pos x="89" y="46"/>
                </a:cxn>
                <a:cxn ang="0">
                  <a:pos x="117" y="55"/>
                </a:cxn>
                <a:cxn ang="0">
                  <a:pos x="148" y="62"/>
                </a:cxn>
                <a:cxn ang="0">
                  <a:pos x="182" y="66"/>
                </a:cxn>
                <a:cxn ang="0">
                  <a:pos x="182" y="66"/>
                </a:cxn>
                <a:cxn ang="0">
                  <a:pos x="182" y="56"/>
                </a:cxn>
              </a:cxnLst>
              <a:rect l="0" t="0" r="r" b="b"/>
              <a:pathLst>
                <a:path w="182" h="66">
                  <a:moveTo>
                    <a:pt x="182" y="56"/>
                  </a:moveTo>
                  <a:lnTo>
                    <a:pt x="182" y="56"/>
                  </a:lnTo>
                  <a:lnTo>
                    <a:pt x="148" y="55"/>
                  </a:lnTo>
                  <a:lnTo>
                    <a:pt x="119" y="48"/>
                  </a:lnTo>
                  <a:lnTo>
                    <a:pt x="91" y="39"/>
                  </a:lnTo>
                  <a:lnTo>
                    <a:pt x="67" y="29"/>
                  </a:lnTo>
                  <a:lnTo>
                    <a:pt x="46" y="20"/>
                  </a:lnTo>
                  <a:lnTo>
                    <a:pt x="28" y="10"/>
                  </a:lnTo>
                  <a:lnTo>
                    <a:pt x="13" y="3"/>
                  </a:lnTo>
                  <a:lnTo>
                    <a:pt x="0" y="0"/>
                  </a:lnTo>
                  <a:lnTo>
                    <a:pt x="0" y="9"/>
                  </a:lnTo>
                  <a:lnTo>
                    <a:pt x="11" y="10"/>
                  </a:lnTo>
                  <a:lnTo>
                    <a:pt x="26" y="17"/>
                  </a:lnTo>
                  <a:lnTo>
                    <a:pt x="44" y="26"/>
                  </a:lnTo>
                  <a:lnTo>
                    <a:pt x="65" y="36"/>
                  </a:lnTo>
                  <a:lnTo>
                    <a:pt x="89" y="46"/>
                  </a:lnTo>
                  <a:lnTo>
                    <a:pt x="117" y="55"/>
                  </a:lnTo>
                  <a:lnTo>
                    <a:pt x="148" y="62"/>
                  </a:lnTo>
                  <a:lnTo>
                    <a:pt x="182" y="66"/>
                  </a:lnTo>
                  <a:lnTo>
                    <a:pt x="182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3" name="Freeform 68696"/>
            <p:cNvSpPr>
              <a:spLocks noChangeArrowheads="1"/>
            </p:cNvSpPr>
            <p:nvPr/>
          </p:nvSpPr>
          <p:spPr bwMode="auto">
            <a:xfrm>
              <a:off x="3205" y="3143"/>
              <a:ext cx="119" cy="27"/>
            </a:xfrm>
            <a:custGeom>
              <a:avLst/>
              <a:gdLst/>
              <a:ahLst/>
              <a:cxnLst>
                <a:cxn ang="0">
                  <a:pos x="233" y="0"/>
                </a:cxn>
                <a:cxn ang="0">
                  <a:pos x="233" y="0"/>
                </a:cxn>
                <a:cxn ang="0">
                  <a:pos x="226" y="8"/>
                </a:cxn>
                <a:cxn ang="0">
                  <a:pos x="218" y="15"/>
                </a:cxn>
                <a:cxn ang="0">
                  <a:pos x="209" y="21"/>
                </a:cxn>
                <a:cxn ang="0">
                  <a:pos x="198" y="27"/>
                </a:cxn>
                <a:cxn ang="0">
                  <a:pos x="187" y="31"/>
                </a:cxn>
                <a:cxn ang="0">
                  <a:pos x="173" y="35"/>
                </a:cxn>
                <a:cxn ang="0">
                  <a:pos x="161" y="38"/>
                </a:cxn>
                <a:cxn ang="0">
                  <a:pos x="146" y="41"/>
                </a:cxn>
                <a:cxn ang="0">
                  <a:pos x="130" y="43"/>
                </a:cxn>
                <a:cxn ang="0">
                  <a:pos x="114" y="45"/>
                </a:cxn>
                <a:cxn ang="0">
                  <a:pos x="97" y="45"/>
                </a:cxn>
                <a:cxn ang="0">
                  <a:pos x="80" y="45"/>
                </a:cxn>
                <a:cxn ang="0">
                  <a:pos x="60" y="46"/>
                </a:cxn>
                <a:cxn ang="0">
                  <a:pos x="42" y="46"/>
                </a:cxn>
                <a:cxn ang="0">
                  <a:pos x="21" y="46"/>
                </a:cxn>
                <a:cxn ang="0">
                  <a:pos x="0" y="46"/>
                </a:cxn>
                <a:cxn ang="0">
                  <a:pos x="0" y="56"/>
                </a:cxn>
                <a:cxn ang="0">
                  <a:pos x="21" y="56"/>
                </a:cxn>
                <a:cxn ang="0">
                  <a:pos x="42" y="56"/>
                </a:cxn>
                <a:cxn ang="0">
                  <a:pos x="60" y="56"/>
                </a:cxn>
                <a:cxn ang="0">
                  <a:pos x="80" y="54"/>
                </a:cxn>
                <a:cxn ang="0">
                  <a:pos x="97" y="54"/>
                </a:cxn>
                <a:cxn ang="0">
                  <a:pos x="114" y="52"/>
                </a:cxn>
                <a:cxn ang="0">
                  <a:pos x="130" y="50"/>
                </a:cxn>
                <a:cxn ang="0">
                  <a:pos x="146" y="48"/>
                </a:cxn>
                <a:cxn ang="0">
                  <a:pos x="161" y="45"/>
                </a:cxn>
                <a:cxn ang="0">
                  <a:pos x="175" y="42"/>
                </a:cxn>
                <a:cxn ang="0">
                  <a:pos x="189" y="38"/>
                </a:cxn>
                <a:cxn ang="0">
                  <a:pos x="201" y="34"/>
                </a:cxn>
                <a:cxn ang="0">
                  <a:pos x="211" y="28"/>
                </a:cxn>
                <a:cxn ang="0">
                  <a:pos x="222" y="22"/>
                </a:cxn>
                <a:cxn ang="0">
                  <a:pos x="231" y="13"/>
                </a:cxn>
                <a:cxn ang="0">
                  <a:pos x="240" y="5"/>
                </a:cxn>
                <a:cxn ang="0">
                  <a:pos x="240" y="5"/>
                </a:cxn>
                <a:cxn ang="0">
                  <a:pos x="233" y="0"/>
                </a:cxn>
              </a:cxnLst>
              <a:rect l="0" t="0" r="r" b="b"/>
              <a:pathLst>
                <a:path w="240" h="56">
                  <a:moveTo>
                    <a:pt x="233" y="0"/>
                  </a:moveTo>
                  <a:lnTo>
                    <a:pt x="233" y="0"/>
                  </a:lnTo>
                  <a:lnTo>
                    <a:pt x="226" y="8"/>
                  </a:lnTo>
                  <a:lnTo>
                    <a:pt x="218" y="15"/>
                  </a:lnTo>
                  <a:lnTo>
                    <a:pt x="209" y="21"/>
                  </a:lnTo>
                  <a:lnTo>
                    <a:pt x="198" y="27"/>
                  </a:lnTo>
                  <a:lnTo>
                    <a:pt x="187" y="31"/>
                  </a:lnTo>
                  <a:lnTo>
                    <a:pt x="173" y="35"/>
                  </a:lnTo>
                  <a:lnTo>
                    <a:pt x="161" y="38"/>
                  </a:lnTo>
                  <a:lnTo>
                    <a:pt x="146" y="41"/>
                  </a:lnTo>
                  <a:lnTo>
                    <a:pt x="130" y="43"/>
                  </a:lnTo>
                  <a:lnTo>
                    <a:pt x="114" y="45"/>
                  </a:lnTo>
                  <a:lnTo>
                    <a:pt x="97" y="45"/>
                  </a:lnTo>
                  <a:lnTo>
                    <a:pt x="80" y="45"/>
                  </a:lnTo>
                  <a:lnTo>
                    <a:pt x="60" y="46"/>
                  </a:lnTo>
                  <a:lnTo>
                    <a:pt x="42" y="46"/>
                  </a:lnTo>
                  <a:lnTo>
                    <a:pt x="21" y="46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21" y="56"/>
                  </a:lnTo>
                  <a:lnTo>
                    <a:pt x="42" y="56"/>
                  </a:lnTo>
                  <a:lnTo>
                    <a:pt x="60" y="56"/>
                  </a:lnTo>
                  <a:lnTo>
                    <a:pt x="80" y="54"/>
                  </a:lnTo>
                  <a:lnTo>
                    <a:pt x="97" y="54"/>
                  </a:lnTo>
                  <a:lnTo>
                    <a:pt x="114" y="52"/>
                  </a:lnTo>
                  <a:lnTo>
                    <a:pt x="130" y="50"/>
                  </a:lnTo>
                  <a:lnTo>
                    <a:pt x="146" y="48"/>
                  </a:lnTo>
                  <a:lnTo>
                    <a:pt x="161" y="45"/>
                  </a:lnTo>
                  <a:lnTo>
                    <a:pt x="175" y="42"/>
                  </a:lnTo>
                  <a:lnTo>
                    <a:pt x="189" y="38"/>
                  </a:lnTo>
                  <a:lnTo>
                    <a:pt x="201" y="34"/>
                  </a:lnTo>
                  <a:lnTo>
                    <a:pt x="211" y="28"/>
                  </a:lnTo>
                  <a:lnTo>
                    <a:pt x="222" y="22"/>
                  </a:lnTo>
                  <a:lnTo>
                    <a:pt x="231" y="13"/>
                  </a:lnTo>
                  <a:lnTo>
                    <a:pt x="240" y="5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4" name="Freeform 68697"/>
            <p:cNvSpPr>
              <a:spLocks noChangeArrowheads="1"/>
            </p:cNvSpPr>
            <p:nvPr/>
          </p:nvSpPr>
          <p:spPr bwMode="auto">
            <a:xfrm>
              <a:off x="3321" y="3122"/>
              <a:ext cx="23" cy="23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37" y="2"/>
                </a:cxn>
                <a:cxn ang="0">
                  <a:pos x="30" y="6"/>
                </a:cxn>
                <a:cxn ang="0">
                  <a:pos x="25" y="11"/>
                </a:cxn>
                <a:cxn ang="0">
                  <a:pos x="21" y="16"/>
                </a:cxn>
                <a:cxn ang="0">
                  <a:pos x="15" y="22"/>
                </a:cxn>
                <a:cxn ang="0">
                  <a:pos x="10" y="27"/>
                </a:cxn>
                <a:cxn ang="0">
                  <a:pos x="6" y="34"/>
                </a:cxn>
                <a:cxn ang="0">
                  <a:pos x="0" y="41"/>
                </a:cxn>
                <a:cxn ang="0">
                  <a:pos x="7" y="46"/>
                </a:cxn>
                <a:cxn ang="0">
                  <a:pos x="13" y="39"/>
                </a:cxn>
                <a:cxn ang="0">
                  <a:pos x="17" y="32"/>
                </a:cxn>
                <a:cxn ang="0">
                  <a:pos x="22" y="26"/>
                </a:cxn>
                <a:cxn ang="0">
                  <a:pos x="25" y="21"/>
                </a:cxn>
                <a:cxn ang="0">
                  <a:pos x="30" y="16"/>
                </a:cxn>
                <a:cxn ang="0">
                  <a:pos x="34" y="13"/>
                </a:cxn>
                <a:cxn ang="0">
                  <a:pos x="39" y="9"/>
                </a:cxn>
                <a:cxn ang="0">
                  <a:pos x="46" y="7"/>
                </a:cxn>
                <a:cxn ang="0">
                  <a:pos x="46" y="7"/>
                </a:cxn>
                <a:cxn ang="0">
                  <a:pos x="44" y="0"/>
                </a:cxn>
              </a:cxnLst>
              <a:rect l="0" t="0" r="r" b="b"/>
              <a:pathLst>
                <a:path w="46" h="46">
                  <a:moveTo>
                    <a:pt x="44" y="0"/>
                  </a:moveTo>
                  <a:lnTo>
                    <a:pt x="44" y="0"/>
                  </a:lnTo>
                  <a:lnTo>
                    <a:pt x="37" y="2"/>
                  </a:lnTo>
                  <a:lnTo>
                    <a:pt x="30" y="6"/>
                  </a:lnTo>
                  <a:lnTo>
                    <a:pt x="25" y="11"/>
                  </a:lnTo>
                  <a:lnTo>
                    <a:pt x="21" y="16"/>
                  </a:lnTo>
                  <a:lnTo>
                    <a:pt x="15" y="22"/>
                  </a:lnTo>
                  <a:lnTo>
                    <a:pt x="10" y="27"/>
                  </a:lnTo>
                  <a:lnTo>
                    <a:pt x="6" y="34"/>
                  </a:lnTo>
                  <a:lnTo>
                    <a:pt x="0" y="41"/>
                  </a:lnTo>
                  <a:lnTo>
                    <a:pt x="7" y="46"/>
                  </a:lnTo>
                  <a:lnTo>
                    <a:pt x="13" y="39"/>
                  </a:lnTo>
                  <a:lnTo>
                    <a:pt x="17" y="32"/>
                  </a:lnTo>
                  <a:lnTo>
                    <a:pt x="22" y="26"/>
                  </a:lnTo>
                  <a:lnTo>
                    <a:pt x="25" y="21"/>
                  </a:lnTo>
                  <a:lnTo>
                    <a:pt x="30" y="16"/>
                  </a:lnTo>
                  <a:lnTo>
                    <a:pt x="34" y="13"/>
                  </a:lnTo>
                  <a:lnTo>
                    <a:pt x="39" y="9"/>
                  </a:lnTo>
                  <a:lnTo>
                    <a:pt x="46" y="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5" name="Freeform 68698"/>
            <p:cNvSpPr>
              <a:spLocks noChangeArrowheads="1"/>
            </p:cNvSpPr>
            <p:nvPr/>
          </p:nvSpPr>
          <p:spPr bwMode="auto">
            <a:xfrm>
              <a:off x="3343" y="3092"/>
              <a:ext cx="56" cy="33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0"/>
                </a:cxn>
                <a:cxn ang="0">
                  <a:pos x="99" y="6"/>
                </a:cxn>
                <a:cxn ang="0">
                  <a:pos x="88" y="14"/>
                </a:cxn>
                <a:cxn ang="0">
                  <a:pos x="76" y="23"/>
                </a:cxn>
                <a:cxn ang="0">
                  <a:pos x="62" y="31"/>
                </a:cxn>
                <a:cxn ang="0">
                  <a:pos x="48" y="40"/>
                </a:cxn>
                <a:cxn ang="0">
                  <a:pos x="32" y="48"/>
                </a:cxn>
                <a:cxn ang="0">
                  <a:pos x="16" y="54"/>
                </a:cxn>
                <a:cxn ang="0">
                  <a:pos x="0" y="60"/>
                </a:cxn>
                <a:cxn ang="0">
                  <a:pos x="2" y="67"/>
                </a:cxn>
                <a:cxn ang="0">
                  <a:pos x="18" y="61"/>
                </a:cxn>
                <a:cxn ang="0">
                  <a:pos x="34" y="55"/>
                </a:cxn>
                <a:cxn ang="0">
                  <a:pos x="50" y="47"/>
                </a:cxn>
                <a:cxn ang="0">
                  <a:pos x="66" y="38"/>
                </a:cxn>
                <a:cxn ang="0">
                  <a:pos x="80" y="30"/>
                </a:cxn>
                <a:cxn ang="0">
                  <a:pos x="93" y="21"/>
                </a:cxn>
                <a:cxn ang="0">
                  <a:pos x="103" y="13"/>
                </a:cxn>
                <a:cxn ang="0">
                  <a:pos x="111" y="5"/>
                </a:cxn>
                <a:cxn ang="0">
                  <a:pos x="111" y="5"/>
                </a:cxn>
                <a:cxn ang="0">
                  <a:pos x="107" y="0"/>
                </a:cxn>
              </a:cxnLst>
              <a:rect l="0" t="0" r="r" b="b"/>
              <a:pathLst>
                <a:path w="111" h="67">
                  <a:moveTo>
                    <a:pt x="107" y="0"/>
                  </a:moveTo>
                  <a:lnTo>
                    <a:pt x="107" y="0"/>
                  </a:lnTo>
                  <a:lnTo>
                    <a:pt x="99" y="6"/>
                  </a:lnTo>
                  <a:lnTo>
                    <a:pt x="88" y="14"/>
                  </a:lnTo>
                  <a:lnTo>
                    <a:pt x="76" y="23"/>
                  </a:lnTo>
                  <a:lnTo>
                    <a:pt x="62" y="31"/>
                  </a:lnTo>
                  <a:lnTo>
                    <a:pt x="48" y="40"/>
                  </a:lnTo>
                  <a:lnTo>
                    <a:pt x="32" y="48"/>
                  </a:lnTo>
                  <a:lnTo>
                    <a:pt x="16" y="54"/>
                  </a:lnTo>
                  <a:lnTo>
                    <a:pt x="0" y="60"/>
                  </a:lnTo>
                  <a:lnTo>
                    <a:pt x="2" y="67"/>
                  </a:lnTo>
                  <a:lnTo>
                    <a:pt x="18" y="61"/>
                  </a:lnTo>
                  <a:lnTo>
                    <a:pt x="34" y="55"/>
                  </a:lnTo>
                  <a:lnTo>
                    <a:pt x="50" y="47"/>
                  </a:lnTo>
                  <a:lnTo>
                    <a:pt x="66" y="38"/>
                  </a:lnTo>
                  <a:lnTo>
                    <a:pt x="80" y="30"/>
                  </a:lnTo>
                  <a:lnTo>
                    <a:pt x="93" y="21"/>
                  </a:lnTo>
                  <a:lnTo>
                    <a:pt x="103" y="13"/>
                  </a:lnTo>
                  <a:lnTo>
                    <a:pt x="111" y="5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6" name="Freeform 68699"/>
            <p:cNvSpPr>
              <a:spLocks noChangeArrowheads="1"/>
            </p:cNvSpPr>
            <p:nvPr/>
          </p:nvSpPr>
          <p:spPr bwMode="auto">
            <a:xfrm>
              <a:off x="3396" y="2985"/>
              <a:ext cx="136" cy="109"/>
            </a:xfrm>
            <a:custGeom>
              <a:avLst/>
              <a:gdLst/>
              <a:ahLst/>
              <a:cxnLst>
                <a:cxn ang="0">
                  <a:pos x="272" y="3"/>
                </a:cxn>
                <a:cxn ang="0">
                  <a:pos x="267" y="0"/>
                </a:cxn>
                <a:cxn ang="0">
                  <a:pos x="260" y="2"/>
                </a:cxn>
                <a:cxn ang="0">
                  <a:pos x="252" y="8"/>
                </a:cxn>
                <a:cxn ang="0">
                  <a:pos x="240" y="15"/>
                </a:cxn>
                <a:cxn ang="0">
                  <a:pos x="228" y="24"/>
                </a:cxn>
                <a:cxn ang="0">
                  <a:pos x="212" y="34"/>
                </a:cxn>
                <a:cxn ang="0">
                  <a:pos x="195" y="47"/>
                </a:cxn>
                <a:cxn ang="0">
                  <a:pos x="177" y="61"/>
                </a:cxn>
                <a:cxn ang="0">
                  <a:pos x="157" y="76"/>
                </a:cxn>
                <a:cxn ang="0">
                  <a:pos x="137" y="92"/>
                </a:cxn>
                <a:cxn ang="0">
                  <a:pos x="116" y="109"/>
                </a:cxn>
                <a:cxn ang="0">
                  <a:pos x="95" y="127"/>
                </a:cxn>
                <a:cxn ang="0">
                  <a:pos x="75" y="144"/>
                </a:cxn>
                <a:cxn ang="0">
                  <a:pos x="55" y="161"/>
                </a:cxn>
                <a:cxn ang="0">
                  <a:pos x="35" y="180"/>
                </a:cxn>
                <a:cxn ang="0">
                  <a:pos x="17" y="197"/>
                </a:cxn>
                <a:cxn ang="0">
                  <a:pos x="0" y="213"/>
                </a:cxn>
                <a:cxn ang="0">
                  <a:pos x="4" y="218"/>
                </a:cxn>
                <a:cxn ang="0">
                  <a:pos x="22" y="201"/>
                </a:cxn>
                <a:cxn ang="0">
                  <a:pos x="40" y="184"/>
                </a:cxn>
                <a:cxn ang="0">
                  <a:pos x="60" y="168"/>
                </a:cxn>
                <a:cxn ang="0">
                  <a:pos x="79" y="151"/>
                </a:cxn>
                <a:cxn ang="0">
                  <a:pos x="100" y="133"/>
                </a:cxn>
                <a:cxn ang="0">
                  <a:pos x="121" y="116"/>
                </a:cxn>
                <a:cxn ang="0">
                  <a:pos x="141" y="99"/>
                </a:cxn>
                <a:cxn ang="0">
                  <a:pos x="162" y="83"/>
                </a:cxn>
                <a:cxn ang="0">
                  <a:pos x="182" y="68"/>
                </a:cxn>
                <a:cxn ang="0">
                  <a:pos x="200" y="54"/>
                </a:cxn>
                <a:cxn ang="0">
                  <a:pos x="216" y="41"/>
                </a:cxn>
                <a:cxn ang="0">
                  <a:pos x="232" y="31"/>
                </a:cxn>
                <a:cxn ang="0">
                  <a:pos x="245" y="22"/>
                </a:cxn>
                <a:cxn ang="0">
                  <a:pos x="257" y="15"/>
                </a:cxn>
                <a:cxn ang="0">
                  <a:pos x="265" y="9"/>
                </a:cxn>
                <a:cxn ang="0">
                  <a:pos x="269" y="7"/>
                </a:cxn>
                <a:cxn ang="0">
                  <a:pos x="265" y="3"/>
                </a:cxn>
                <a:cxn ang="0">
                  <a:pos x="269" y="7"/>
                </a:cxn>
                <a:cxn ang="0">
                  <a:pos x="272" y="4"/>
                </a:cxn>
                <a:cxn ang="0">
                  <a:pos x="272" y="2"/>
                </a:cxn>
                <a:cxn ang="0">
                  <a:pos x="270" y="0"/>
                </a:cxn>
                <a:cxn ang="0">
                  <a:pos x="267" y="0"/>
                </a:cxn>
                <a:cxn ang="0">
                  <a:pos x="272" y="3"/>
                </a:cxn>
              </a:cxnLst>
              <a:rect l="0" t="0" r="r" b="b"/>
              <a:pathLst>
                <a:path w="272" h="218">
                  <a:moveTo>
                    <a:pt x="272" y="3"/>
                  </a:moveTo>
                  <a:lnTo>
                    <a:pt x="267" y="0"/>
                  </a:lnTo>
                  <a:lnTo>
                    <a:pt x="260" y="2"/>
                  </a:lnTo>
                  <a:lnTo>
                    <a:pt x="252" y="8"/>
                  </a:lnTo>
                  <a:lnTo>
                    <a:pt x="240" y="15"/>
                  </a:lnTo>
                  <a:lnTo>
                    <a:pt x="228" y="24"/>
                  </a:lnTo>
                  <a:lnTo>
                    <a:pt x="212" y="34"/>
                  </a:lnTo>
                  <a:lnTo>
                    <a:pt x="195" y="47"/>
                  </a:lnTo>
                  <a:lnTo>
                    <a:pt x="177" y="61"/>
                  </a:lnTo>
                  <a:lnTo>
                    <a:pt x="157" y="76"/>
                  </a:lnTo>
                  <a:lnTo>
                    <a:pt x="137" y="92"/>
                  </a:lnTo>
                  <a:lnTo>
                    <a:pt x="116" y="109"/>
                  </a:lnTo>
                  <a:lnTo>
                    <a:pt x="95" y="127"/>
                  </a:lnTo>
                  <a:lnTo>
                    <a:pt x="75" y="144"/>
                  </a:lnTo>
                  <a:lnTo>
                    <a:pt x="55" y="161"/>
                  </a:lnTo>
                  <a:lnTo>
                    <a:pt x="35" y="180"/>
                  </a:lnTo>
                  <a:lnTo>
                    <a:pt x="17" y="197"/>
                  </a:lnTo>
                  <a:lnTo>
                    <a:pt x="0" y="213"/>
                  </a:lnTo>
                  <a:lnTo>
                    <a:pt x="4" y="218"/>
                  </a:lnTo>
                  <a:lnTo>
                    <a:pt x="22" y="201"/>
                  </a:lnTo>
                  <a:lnTo>
                    <a:pt x="40" y="184"/>
                  </a:lnTo>
                  <a:lnTo>
                    <a:pt x="60" y="168"/>
                  </a:lnTo>
                  <a:lnTo>
                    <a:pt x="79" y="151"/>
                  </a:lnTo>
                  <a:lnTo>
                    <a:pt x="100" y="133"/>
                  </a:lnTo>
                  <a:lnTo>
                    <a:pt x="121" y="116"/>
                  </a:lnTo>
                  <a:lnTo>
                    <a:pt x="141" y="99"/>
                  </a:lnTo>
                  <a:lnTo>
                    <a:pt x="162" y="83"/>
                  </a:lnTo>
                  <a:lnTo>
                    <a:pt x="182" y="68"/>
                  </a:lnTo>
                  <a:lnTo>
                    <a:pt x="200" y="54"/>
                  </a:lnTo>
                  <a:lnTo>
                    <a:pt x="216" y="41"/>
                  </a:lnTo>
                  <a:lnTo>
                    <a:pt x="232" y="31"/>
                  </a:lnTo>
                  <a:lnTo>
                    <a:pt x="245" y="22"/>
                  </a:lnTo>
                  <a:lnTo>
                    <a:pt x="257" y="15"/>
                  </a:lnTo>
                  <a:lnTo>
                    <a:pt x="265" y="9"/>
                  </a:lnTo>
                  <a:lnTo>
                    <a:pt x="269" y="7"/>
                  </a:lnTo>
                  <a:lnTo>
                    <a:pt x="265" y="3"/>
                  </a:lnTo>
                  <a:lnTo>
                    <a:pt x="269" y="7"/>
                  </a:lnTo>
                  <a:lnTo>
                    <a:pt x="272" y="4"/>
                  </a:lnTo>
                  <a:lnTo>
                    <a:pt x="272" y="2"/>
                  </a:lnTo>
                  <a:lnTo>
                    <a:pt x="270" y="0"/>
                  </a:lnTo>
                  <a:lnTo>
                    <a:pt x="267" y="0"/>
                  </a:lnTo>
                  <a:lnTo>
                    <a:pt x="27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7" name="Freeform 68700"/>
            <p:cNvSpPr>
              <a:spLocks noChangeArrowheads="1"/>
            </p:cNvSpPr>
            <p:nvPr/>
          </p:nvSpPr>
          <p:spPr bwMode="auto">
            <a:xfrm>
              <a:off x="3521" y="2987"/>
              <a:ext cx="11" cy="148"/>
            </a:xfrm>
            <a:custGeom>
              <a:avLst/>
              <a:gdLst/>
              <a:ahLst/>
              <a:cxnLst>
                <a:cxn ang="0">
                  <a:pos x="12" y="287"/>
                </a:cxn>
                <a:cxn ang="0">
                  <a:pos x="16" y="292"/>
                </a:cxn>
                <a:cxn ang="0">
                  <a:pos x="8" y="220"/>
                </a:cxn>
                <a:cxn ang="0">
                  <a:pos x="7" y="141"/>
                </a:cxn>
                <a:cxn ang="0">
                  <a:pos x="12" y="65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5" y="65"/>
                </a:cxn>
                <a:cxn ang="0">
                  <a:pos x="0" y="141"/>
                </a:cxn>
                <a:cxn ang="0">
                  <a:pos x="1" y="220"/>
                </a:cxn>
                <a:cxn ang="0">
                  <a:pos x="9" y="292"/>
                </a:cxn>
                <a:cxn ang="0">
                  <a:pos x="12" y="296"/>
                </a:cxn>
                <a:cxn ang="0">
                  <a:pos x="9" y="292"/>
                </a:cxn>
                <a:cxn ang="0">
                  <a:pos x="10" y="294"/>
                </a:cxn>
                <a:cxn ang="0">
                  <a:pos x="12" y="295"/>
                </a:cxn>
                <a:cxn ang="0">
                  <a:pos x="15" y="294"/>
                </a:cxn>
                <a:cxn ang="0">
                  <a:pos x="16" y="292"/>
                </a:cxn>
                <a:cxn ang="0">
                  <a:pos x="12" y="287"/>
                </a:cxn>
              </a:cxnLst>
              <a:rect l="0" t="0" r="r" b="b"/>
              <a:pathLst>
                <a:path w="22" h="296">
                  <a:moveTo>
                    <a:pt x="12" y="287"/>
                  </a:moveTo>
                  <a:lnTo>
                    <a:pt x="16" y="292"/>
                  </a:lnTo>
                  <a:lnTo>
                    <a:pt x="8" y="220"/>
                  </a:lnTo>
                  <a:lnTo>
                    <a:pt x="7" y="141"/>
                  </a:lnTo>
                  <a:lnTo>
                    <a:pt x="12" y="65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5" y="65"/>
                  </a:lnTo>
                  <a:lnTo>
                    <a:pt x="0" y="141"/>
                  </a:lnTo>
                  <a:lnTo>
                    <a:pt x="1" y="220"/>
                  </a:lnTo>
                  <a:lnTo>
                    <a:pt x="9" y="292"/>
                  </a:lnTo>
                  <a:lnTo>
                    <a:pt x="12" y="296"/>
                  </a:lnTo>
                  <a:lnTo>
                    <a:pt x="9" y="292"/>
                  </a:lnTo>
                  <a:lnTo>
                    <a:pt x="10" y="294"/>
                  </a:lnTo>
                  <a:lnTo>
                    <a:pt x="12" y="295"/>
                  </a:lnTo>
                  <a:lnTo>
                    <a:pt x="15" y="294"/>
                  </a:lnTo>
                  <a:lnTo>
                    <a:pt x="16" y="292"/>
                  </a:lnTo>
                  <a:lnTo>
                    <a:pt x="12" y="2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8" name="Freeform 68701"/>
            <p:cNvSpPr>
              <a:spLocks noChangeArrowheads="1"/>
            </p:cNvSpPr>
            <p:nvPr/>
          </p:nvSpPr>
          <p:spPr bwMode="auto">
            <a:xfrm>
              <a:off x="3528" y="3131"/>
              <a:ext cx="141" cy="4"/>
            </a:xfrm>
            <a:custGeom>
              <a:avLst/>
              <a:gdLst/>
              <a:ahLst/>
              <a:cxnLst>
                <a:cxn ang="0">
                  <a:pos x="274" y="5"/>
                </a:cxn>
                <a:cxn ang="0">
                  <a:pos x="27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79" y="9"/>
                </a:cxn>
                <a:cxn ang="0">
                  <a:pos x="284" y="5"/>
                </a:cxn>
                <a:cxn ang="0">
                  <a:pos x="279" y="9"/>
                </a:cxn>
                <a:cxn ang="0">
                  <a:pos x="282" y="8"/>
                </a:cxn>
                <a:cxn ang="0">
                  <a:pos x="284" y="5"/>
                </a:cxn>
                <a:cxn ang="0">
                  <a:pos x="282" y="1"/>
                </a:cxn>
                <a:cxn ang="0">
                  <a:pos x="279" y="0"/>
                </a:cxn>
                <a:cxn ang="0">
                  <a:pos x="274" y="5"/>
                </a:cxn>
              </a:cxnLst>
              <a:rect l="0" t="0" r="r" b="b"/>
              <a:pathLst>
                <a:path w="284" h="9">
                  <a:moveTo>
                    <a:pt x="274" y="5"/>
                  </a:moveTo>
                  <a:lnTo>
                    <a:pt x="27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279" y="9"/>
                  </a:lnTo>
                  <a:lnTo>
                    <a:pt x="284" y="5"/>
                  </a:lnTo>
                  <a:lnTo>
                    <a:pt x="279" y="9"/>
                  </a:lnTo>
                  <a:lnTo>
                    <a:pt x="282" y="8"/>
                  </a:lnTo>
                  <a:lnTo>
                    <a:pt x="284" y="5"/>
                  </a:lnTo>
                  <a:lnTo>
                    <a:pt x="282" y="1"/>
                  </a:lnTo>
                  <a:lnTo>
                    <a:pt x="279" y="0"/>
                  </a:lnTo>
                  <a:lnTo>
                    <a:pt x="27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9" name="Freeform 68702"/>
            <p:cNvSpPr>
              <a:spLocks noChangeArrowheads="1"/>
            </p:cNvSpPr>
            <p:nvPr/>
          </p:nvSpPr>
          <p:spPr bwMode="auto">
            <a:xfrm>
              <a:off x="3108" y="2559"/>
              <a:ext cx="448" cy="562"/>
            </a:xfrm>
            <a:custGeom>
              <a:avLst/>
              <a:gdLst/>
              <a:ahLst/>
              <a:cxnLst>
                <a:cxn ang="0">
                  <a:pos x="31" y="1115"/>
                </a:cxn>
                <a:cxn ang="0">
                  <a:pos x="96" y="1125"/>
                </a:cxn>
                <a:cxn ang="0">
                  <a:pos x="157" y="1107"/>
                </a:cxn>
                <a:cxn ang="0">
                  <a:pos x="202" y="1067"/>
                </a:cxn>
                <a:cxn ang="0">
                  <a:pos x="230" y="1067"/>
                </a:cxn>
                <a:cxn ang="0">
                  <a:pos x="253" y="1053"/>
                </a:cxn>
                <a:cxn ang="0">
                  <a:pos x="282" y="1041"/>
                </a:cxn>
                <a:cxn ang="0">
                  <a:pos x="315" y="1024"/>
                </a:cxn>
                <a:cxn ang="0">
                  <a:pos x="342" y="991"/>
                </a:cxn>
                <a:cxn ang="0">
                  <a:pos x="395" y="947"/>
                </a:cxn>
                <a:cxn ang="0">
                  <a:pos x="501" y="874"/>
                </a:cxn>
                <a:cxn ang="0">
                  <a:pos x="577" y="793"/>
                </a:cxn>
                <a:cxn ang="0">
                  <a:pos x="652" y="694"/>
                </a:cxn>
                <a:cxn ang="0">
                  <a:pos x="688" y="653"/>
                </a:cxn>
                <a:cxn ang="0">
                  <a:pos x="720" y="662"/>
                </a:cxn>
                <a:cxn ang="0">
                  <a:pos x="745" y="680"/>
                </a:cxn>
                <a:cxn ang="0">
                  <a:pos x="777" y="657"/>
                </a:cxn>
                <a:cxn ang="0">
                  <a:pos x="791" y="595"/>
                </a:cxn>
                <a:cxn ang="0">
                  <a:pos x="812" y="524"/>
                </a:cxn>
                <a:cxn ang="0">
                  <a:pos x="861" y="402"/>
                </a:cxn>
                <a:cxn ang="0">
                  <a:pos x="896" y="256"/>
                </a:cxn>
                <a:cxn ang="0">
                  <a:pos x="887" y="106"/>
                </a:cxn>
                <a:cxn ang="0">
                  <a:pos x="876" y="68"/>
                </a:cxn>
                <a:cxn ang="0">
                  <a:pos x="866" y="16"/>
                </a:cxn>
                <a:cxn ang="0">
                  <a:pos x="857" y="6"/>
                </a:cxn>
                <a:cxn ang="0">
                  <a:pos x="849" y="66"/>
                </a:cxn>
                <a:cxn ang="0">
                  <a:pos x="798" y="186"/>
                </a:cxn>
                <a:cxn ang="0">
                  <a:pos x="772" y="326"/>
                </a:cxn>
                <a:cxn ang="0">
                  <a:pos x="756" y="336"/>
                </a:cxn>
                <a:cxn ang="0">
                  <a:pos x="725" y="377"/>
                </a:cxn>
                <a:cxn ang="0">
                  <a:pos x="677" y="428"/>
                </a:cxn>
                <a:cxn ang="0">
                  <a:pos x="620" y="480"/>
                </a:cxn>
                <a:cxn ang="0">
                  <a:pos x="567" y="521"/>
                </a:cxn>
                <a:cxn ang="0">
                  <a:pos x="470" y="581"/>
                </a:cxn>
                <a:cxn ang="0">
                  <a:pos x="372" y="637"/>
                </a:cxn>
                <a:cxn ang="0">
                  <a:pos x="300" y="689"/>
                </a:cxn>
                <a:cxn ang="0">
                  <a:pos x="266" y="746"/>
                </a:cxn>
                <a:cxn ang="0">
                  <a:pos x="265" y="841"/>
                </a:cxn>
                <a:cxn ang="0">
                  <a:pos x="239" y="923"/>
                </a:cxn>
                <a:cxn ang="0">
                  <a:pos x="229" y="883"/>
                </a:cxn>
                <a:cxn ang="0">
                  <a:pos x="237" y="836"/>
                </a:cxn>
                <a:cxn ang="0">
                  <a:pos x="215" y="862"/>
                </a:cxn>
                <a:cxn ang="0">
                  <a:pos x="190" y="895"/>
                </a:cxn>
                <a:cxn ang="0">
                  <a:pos x="193" y="845"/>
                </a:cxn>
                <a:cxn ang="0">
                  <a:pos x="136" y="878"/>
                </a:cxn>
                <a:cxn ang="0">
                  <a:pos x="77" y="977"/>
                </a:cxn>
                <a:cxn ang="0">
                  <a:pos x="73" y="929"/>
                </a:cxn>
                <a:cxn ang="0">
                  <a:pos x="116" y="837"/>
                </a:cxn>
                <a:cxn ang="0">
                  <a:pos x="83" y="861"/>
                </a:cxn>
                <a:cxn ang="0">
                  <a:pos x="39" y="923"/>
                </a:cxn>
                <a:cxn ang="0">
                  <a:pos x="14" y="1016"/>
                </a:cxn>
                <a:cxn ang="0">
                  <a:pos x="0" y="1069"/>
                </a:cxn>
              </a:cxnLst>
              <a:rect l="0" t="0" r="r" b="b"/>
              <a:pathLst>
                <a:path w="897" h="1125">
                  <a:moveTo>
                    <a:pt x="0" y="1080"/>
                  </a:moveTo>
                  <a:lnTo>
                    <a:pt x="8" y="1096"/>
                  </a:lnTo>
                  <a:lnTo>
                    <a:pt x="18" y="1107"/>
                  </a:lnTo>
                  <a:lnTo>
                    <a:pt x="31" y="1115"/>
                  </a:lnTo>
                  <a:lnTo>
                    <a:pt x="47" y="1121"/>
                  </a:lnTo>
                  <a:lnTo>
                    <a:pt x="63" y="1124"/>
                  </a:lnTo>
                  <a:lnTo>
                    <a:pt x="80" y="1125"/>
                  </a:lnTo>
                  <a:lnTo>
                    <a:pt x="96" y="1125"/>
                  </a:lnTo>
                  <a:lnTo>
                    <a:pt x="113" y="1125"/>
                  </a:lnTo>
                  <a:lnTo>
                    <a:pt x="128" y="1122"/>
                  </a:lnTo>
                  <a:lnTo>
                    <a:pt x="143" y="1117"/>
                  </a:lnTo>
                  <a:lnTo>
                    <a:pt x="157" y="1107"/>
                  </a:lnTo>
                  <a:lnTo>
                    <a:pt x="171" y="1096"/>
                  </a:lnTo>
                  <a:lnTo>
                    <a:pt x="184" y="1086"/>
                  </a:lnTo>
                  <a:lnTo>
                    <a:pt x="194" y="1075"/>
                  </a:lnTo>
                  <a:lnTo>
                    <a:pt x="202" y="1067"/>
                  </a:lnTo>
                  <a:lnTo>
                    <a:pt x="207" y="1061"/>
                  </a:lnTo>
                  <a:lnTo>
                    <a:pt x="214" y="1059"/>
                  </a:lnTo>
                  <a:lnTo>
                    <a:pt x="222" y="1062"/>
                  </a:lnTo>
                  <a:lnTo>
                    <a:pt x="230" y="1067"/>
                  </a:lnTo>
                  <a:lnTo>
                    <a:pt x="238" y="1065"/>
                  </a:lnTo>
                  <a:lnTo>
                    <a:pt x="243" y="1061"/>
                  </a:lnTo>
                  <a:lnTo>
                    <a:pt x="247" y="1057"/>
                  </a:lnTo>
                  <a:lnTo>
                    <a:pt x="253" y="1053"/>
                  </a:lnTo>
                  <a:lnTo>
                    <a:pt x="260" y="1050"/>
                  </a:lnTo>
                  <a:lnTo>
                    <a:pt x="267" y="1045"/>
                  </a:lnTo>
                  <a:lnTo>
                    <a:pt x="275" y="1043"/>
                  </a:lnTo>
                  <a:lnTo>
                    <a:pt x="282" y="1041"/>
                  </a:lnTo>
                  <a:lnTo>
                    <a:pt x="290" y="1038"/>
                  </a:lnTo>
                  <a:lnTo>
                    <a:pt x="298" y="1036"/>
                  </a:lnTo>
                  <a:lnTo>
                    <a:pt x="307" y="1031"/>
                  </a:lnTo>
                  <a:lnTo>
                    <a:pt x="315" y="1024"/>
                  </a:lnTo>
                  <a:lnTo>
                    <a:pt x="323" y="1016"/>
                  </a:lnTo>
                  <a:lnTo>
                    <a:pt x="330" y="1008"/>
                  </a:lnTo>
                  <a:lnTo>
                    <a:pt x="337" y="999"/>
                  </a:lnTo>
                  <a:lnTo>
                    <a:pt x="342" y="991"/>
                  </a:lnTo>
                  <a:lnTo>
                    <a:pt x="346" y="984"/>
                  </a:lnTo>
                  <a:lnTo>
                    <a:pt x="356" y="976"/>
                  </a:lnTo>
                  <a:lnTo>
                    <a:pt x="372" y="963"/>
                  </a:lnTo>
                  <a:lnTo>
                    <a:pt x="395" y="947"/>
                  </a:lnTo>
                  <a:lnTo>
                    <a:pt x="421" y="929"/>
                  </a:lnTo>
                  <a:lnTo>
                    <a:pt x="450" y="910"/>
                  </a:lnTo>
                  <a:lnTo>
                    <a:pt x="477" y="891"/>
                  </a:lnTo>
                  <a:lnTo>
                    <a:pt x="501" y="874"/>
                  </a:lnTo>
                  <a:lnTo>
                    <a:pt x="519" y="857"/>
                  </a:lnTo>
                  <a:lnTo>
                    <a:pt x="536" y="840"/>
                  </a:lnTo>
                  <a:lnTo>
                    <a:pt x="555" y="818"/>
                  </a:lnTo>
                  <a:lnTo>
                    <a:pt x="577" y="793"/>
                  </a:lnTo>
                  <a:lnTo>
                    <a:pt x="597" y="766"/>
                  </a:lnTo>
                  <a:lnTo>
                    <a:pt x="618" y="740"/>
                  </a:lnTo>
                  <a:lnTo>
                    <a:pt x="637" y="715"/>
                  </a:lnTo>
                  <a:lnTo>
                    <a:pt x="652" y="694"/>
                  </a:lnTo>
                  <a:lnTo>
                    <a:pt x="662" y="677"/>
                  </a:lnTo>
                  <a:lnTo>
                    <a:pt x="670" y="665"/>
                  </a:lnTo>
                  <a:lnTo>
                    <a:pt x="679" y="657"/>
                  </a:lnTo>
                  <a:lnTo>
                    <a:pt x="688" y="653"/>
                  </a:lnTo>
                  <a:lnTo>
                    <a:pt x="698" y="652"/>
                  </a:lnTo>
                  <a:lnTo>
                    <a:pt x="706" y="653"/>
                  </a:lnTo>
                  <a:lnTo>
                    <a:pt x="714" y="657"/>
                  </a:lnTo>
                  <a:lnTo>
                    <a:pt x="720" y="662"/>
                  </a:lnTo>
                  <a:lnTo>
                    <a:pt x="724" y="667"/>
                  </a:lnTo>
                  <a:lnTo>
                    <a:pt x="729" y="673"/>
                  </a:lnTo>
                  <a:lnTo>
                    <a:pt x="736" y="678"/>
                  </a:lnTo>
                  <a:lnTo>
                    <a:pt x="745" y="680"/>
                  </a:lnTo>
                  <a:lnTo>
                    <a:pt x="754" y="679"/>
                  </a:lnTo>
                  <a:lnTo>
                    <a:pt x="763" y="675"/>
                  </a:lnTo>
                  <a:lnTo>
                    <a:pt x="771" y="668"/>
                  </a:lnTo>
                  <a:lnTo>
                    <a:pt x="777" y="657"/>
                  </a:lnTo>
                  <a:lnTo>
                    <a:pt x="782" y="640"/>
                  </a:lnTo>
                  <a:lnTo>
                    <a:pt x="784" y="628"/>
                  </a:lnTo>
                  <a:lnTo>
                    <a:pt x="787" y="612"/>
                  </a:lnTo>
                  <a:lnTo>
                    <a:pt x="791" y="595"/>
                  </a:lnTo>
                  <a:lnTo>
                    <a:pt x="797" y="576"/>
                  </a:lnTo>
                  <a:lnTo>
                    <a:pt x="801" y="557"/>
                  </a:lnTo>
                  <a:lnTo>
                    <a:pt x="807" y="539"/>
                  </a:lnTo>
                  <a:lnTo>
                    <a:pt x="812" y="524"/>
                  </a:lnTo>
                  <a:lnTo>
                    <a:pt x="816" y="513"/>
                  </a:lnTo>
                  <a:lnTo>
                    <a:pt x="832" y="475"/>
                  </a:lnTo>
                  <a:lnTo>
                    <a:pt x="847" y="438"/>
                  </a:lnTo>
                  <a:lnTo>
                    <a:pt x="861" y="402"/>
                  </a:lnTo>
                  <a:lnTo>
                    <a:pt x="874" y="367"/>
                  </a:lnTo>
                  <a:lnTo>
                    <a:pt x="883" y="331"/>
                  </a:lnTo>
                  <a:lnTo>
                    <a:pt x="891" y="295"/>
                  </a:lnTo>
                  <a:lnTo>
                    <a:pt x="896" y="256"/>
                  </a:lnTo>
                  <a:lnTo>
                    <a:pt x="897" y="216"/>
                  </a:lnTo>
                  <a:lnTo>
                    <a:pt x="895" y="180"/>
                  </a:lnTo>
                  <a:lnTo>
                    <a:pt x="891" y="140"/>
                  </a:lnTo>
                  <a:lnTo>
                    <a:pt x="887" y="106"/>
                  </a:lnTo>
                  <a:lnTo>
                    <a:pt x="884" y="86"/>
                  </a:lnTo>
                  <a:lnTo>
                    <a:pt x="883" y="77"/>
                  </a:lnTo>
                  <a:lnTo>
                    <a:pt x="881" y="72"/>
                  </a:lnTo>
                  <a:lnTo>
                    <a:pt x="876" y="68"/>
                  </a:lnTo>
                  <a:lnTo>
                    <a:pt x="870" y="67"/>
                  </a:lnTo>
                  <a:lnTo>
                    <a:pt x="870" y="48"/>
                  </a:lnTo>
                  <a:lnTo>
                    <a:pt x="868" y="30"/>
                  </a:lnTo>
                  <a:lnTo>
                    <a:pt x="866" y="16"/>
                  </a:lnTo>
                  <a:lnTo>
                    <a:pt x="865" y="6"/>
                  </a:lnTo>
                  <a:lnTo>
                    <a:pt x="863" y="0"/>
                  </a:lnTo>
                  <a:lnTo>
                    <a:pt x="860" y="0"/>
                  </a:lnTo>
                  <a:lnTo>
                    <a:pt x="857" y="6"/>
                  </a:lnTo>
                  <a:lnTo>
                    <a:pt x="853" y="16"/>
                  </a:lnTo>
                  <a:lnTo>
                    <a:pt x="852" y="30"/>
                  </a:lnTo>
                  <a:lnTo>
                    <a:pt x="852" y="48"/>
                  </a:lnTo>
                  <a:lnTo>
                    <a:pt x="849" y="66"/>
                  </a:lnTo>
                  <a:lnTo>
                    <a:pt x="839" y="82"/>
                  </a:lnTo>
                  <a:lnTo>
                    <a:pt x="822" y="110"/>
                  </a:lnTo>
                  <a:lnTo>
                    <a:pt x="808" y="147"/>
                  </a:lnTo>
                  <a:lnTo>
                    <a:pt x="798" y="186"/>
                  </a:lnTo>
                  <a:lnTo>
                    <a:pt x="789" y="227"/>
                  </a:lnTo>
                  <a:lnTo>
                    <a:pt x="782" y="266"/>
                  </a:lnTo>
                  <a:lnTo>
                    <a:pt x="777" y="301"/>
                  </a:lnTo>
                  <a:lnTo>
                    <a:pt x="772" y="326"/>
                  </a:lnTo>
                  <a:lnTo>
                    <a:pt x="769" y="340"/>
                  </a:lnTo>
                  <a:lnTo>
                    <a:pt x="766" y="334"/>
                  </a:lnTo>
                  <a:lnTo>
                    <a:pt x="762" y="332"/>
                  </a:lnTo>
                  <a:lnTo>
                    <a:pt x="756" y="336"/>
                  </a:lnTo>
                  <a:lnTo>
                    <a:pt x="749" y="345"/>
                  </a:lnTo>
                  <a:lnTo>
                    <a:pt x="743" y="354"/>
                  </a:lnTo>
                  <a:lnTo>
                    <a:pt x="734" y="365"/>
                  </a:lnTo>
                  <a:lnTo>
                    <a:pt x="725" y="377"/>
                  </a:lnTo>
                  <a:lnTo>
                    <a:pt x="715" y="389"/>
                  </a:lnTo>
                  <a:lnTo>
                    <a:pt x="703" y="401"/>
                  </a:lnTo>
                  <a:lnTo>
                    <a:pt x="691" y="415"/>
                  </a:lnTo>
                  <a:lnTo>
                    <a:pt x="677" y="428"/>
                  </a:lnTo>
                  <a:lnTo>
                    <a:pt x="663" y="442"/>
                  </a:lnTo>
                  <a:lnTo>
                    <a:pt x="649" y="454"/>
                  </a:lnTo>
                  <a:lnTo>
                    <a:pt x="634" y="467"/>
                  </a:lnTo>
                  <a:lnTo>
                    <a:pt x="620" y="480"/>
                  </a:lnTo>
                  <a:lnTo>
                    <a:pt x="607" y="491"/>
                  </a:lnTo>
                  <a:lnTo>
                    <a:pt x="593" y="503"/>
                  </a:lnTo>
                  <a:lnTo>
                    <a:pt x="580" y="513"/>
                  </a:lnTo>
                  <a:lnTo>
                    <a:pt x="567" y="521"/>
                  </a:lnTo>
                  <a:lnTo>
                    <a:pt x="556" y="529"/>
                  </a:lnTo>
                  <a:lnTo>
                    <a:pt x="526" y="548"/>
                  </a:lnTo>
                  <a:lnTo>
                    <a:pt x="497" y="565"/>
                  </a:lnTo>
                  <a:lnTo>
                    <a:pt x="470" y="581"/>
                  </a:lnTo>
                  <a:lnTo>
                    <a:pt x="443" y="596"/>
                  </a:lnTo>
                  <a:lnTo>
                    <a:pt x="418" y="611"/>
                  </a:lnTo>
                  <a:lnTo>
                    <a:pt x="394" y="625"/>
                  </a:lnTo>
                  <a:lnTo>
                    <a:pt x="372" y="637"/>
                  </a:lnTo>
                  <a:lnTo>
                    <a:pt x="351" y="650"/>
                  </a:lnTo>
                  <a:lnTo>
                    <a:pt x="331" y="664"/>
                  </a:lnTo>
                  <a:lnTo>
                    <a:pt x="315" y="677"/>
                  </a:lnTo>
                  <a:lnTo>
                    <a:pt x="300" y="689"/>
                  </a:lnTo>
                  <a:lnTo>
                    <a:pt x="288" y="702"/>
                  </a:lnTo>
                  <a:lnTo>
                    <a:pt x="278" y="716"/>
                  </a:lnTo>
                  <a:lnTo>
                    <a:pt x="270" y="731"/>
                  </a:lnTo>
                  <a:lnTo>
                    <a:pt x="266" y="746"/>
                  </a:lnTo>
                  <a:lnTo>
                    <a:pt x="263" y="762"/>
                  </a:lnTo>
                  <a:lnTo>
                    <a:pt x="265" y="785"/>
                  </a:lnTo>
                  <a:lnTo>
                    <a:pt x="266" y="812"/>
                  </a:lnTo>
                  <a:lnTo>
                    <a:pt x="265" y="841"/>
                  </a:lnTo>
                  <a:lnTo>
                    <a:pt x="257" y="869"/>
                  </a:lnTo>
                  <a:lnTo>
                    <a:pt x="246" y="892"/>
                  </a:lnTo>
                  <a:lnTo>
                    <a:pt x="240" y="909"/>
                  </a:lnTo>
                  <a:lnTo>
                    <a:pt x="239" y="923"/>
                  </a:lnTo>
                  <a:lnTo>
                    <a:pt x="239" y="932"/>
                  </a:lnTo>
                  <a:lnTo>
                    <a:pt x="232" y="917"/>
                  </a:lnTo>
                  <a:lnTo>
                    <a:pt x="228" y="901"/>
                  </a:lnTo>
                  <a:lnTo>
                    <a:pt x="229" y="883"/>
                  </a:lnTo>
                  <a:lnTo>
                    <a:pt x="237" y="864"/>
                  </a:lnTo>
                  <a:lnTo>
                    <a:pt x="239" y="856"/>
                  </a:lnTo>
                  <a:lnTo>
                    <a:pt x="238" y="845"/>
                  </a:lnTo>
                  <a:lnTo>
                    <a:pt x="237" y="836"/>
                  </a:lnTo>
                  <a:lnTo>
                    <a:pt x="236" y="831"/>
                  </a:lnTo>
                  <a:lnTo>
                    <a:pt x="229" y="842"/>
                  </a:lnTo>
                  <a:lnTo>
                    <a:pt x="222" y="853"/>
                  </a:lnTo>
                  <a:lnTo>
                    <a:pt x="215" y="862"/>
                  </a:lnTo>
                  <a:lnTo>
                    <a:pt x="208" y="871"/>
                  </a:lnTo>
                  <a:lnTo>
                    <a:pt x="201" y="879"/>
                  </a:lnTo>
                  <a:lnTo>
                    <a:pt x="196" y="887"/>
                  </a:lnTo>
                  <a:lnTo>
                    <a:pt x="190" y="895"/>
                  </a:lnTo>
                  <a:lnTo>
                    <a:pt x="186" y="902"/>
                  </a:lnTo>
                  <a:lnTo>
                    <a:pt x="184" y="887"/>
                  </a:lnTo>
                  <a:lnTo>
                    <a:pt x="186" y="868"/>
                  </a:lnTo>
                  <a:lnTo>
                    <a:pt x="193" y="845"/>
                  </a:lnTo>
                  <a:lnTo>
                    <a:pt x="204" y="823"/>
                  </a:lnTo>
                  <a:lnTo>
                    <a:pt x="181" y="837"/>
                  </a:lnTo>
                  <a:lnTo>
                    <a:pt x="157" y="855"/>
                  </a:lnTo>
                  <a:lnTo>
                    <a:pt x="136" y="878"/>
                  </a:lnTo>
                  <a:lnTo>
                    <a:pt x="116" y="903"/>
                  </a:lnTo>
                  <a:lnTo>
                    <a:pt x="100" y="929"/>
                  </a:lnTo>
                  <a:lnTo>
                    <a:pt x="86" y="954"/>
                  </a:lnTo>
                  <a:lnTo>
                    <a:pt x="77" y="977"/>
                  </a:lnTo>
                  <a:lnTo>
                    <a:pt x="72" y="998"/>
                  </a:lnTo>
                  <a:lnTo>
                    <a:pt x="69" y="977"/>
                  </a:lnTo>
                  <a:lnTo>
                    <a:pt x="69" y="954"/>
                  </a:lnTo>
                  <a:lnTo>
                    <a:pt x="73" y="929"/>
                  </a:lnTo>
                  <a:lnTo>
                    <a:pt x="81" y="903"/>
                  </a:lnTo>
                  <a:lnTo>
                    <a:pt x="91" y="878"/>
                  </a:lnTo>
                  <a:lnTo>
                    <a:pt x="103" y="856"/>
                  </a:lnTo>
                  <a:lnTo>
                    <a:pt x="116" y="837"/>
                  </a:lnTo>
                  <a:lnTo>
                    <a:pt x="129" y="823"/>
                  </a:lnTo>
                  <a:lnTo>
                    <a:pt x="113" y="833"/>
                  </a:lnTo>
                  <a:lnTo>
                    <a:pt x="98" y="846"/>
                  </a:lnTo>
                  <a:lnTo>
                    <a:pt x="83" y="861"/>
                  </a:lnTo>
                  <a:lnTo>
                    <a:pt x="69" y="876"/>
                  </a:lnTo>
                  <a:lnTo>
                    <a:pt x="56" y="892"/>
                  </a:lnTo>
                  <a:lnTo>
                    <a:pt x="47" y="908"/>
                  </a:lnTo>
                  <a:lnTo>
                    <a:pt x="39" y="923"/>
                  </a:lnTo>
                  <a:lnTo>
                    <a:pt x="33" y="937"/>
                  </a:lnTo>
                  <a:lnTo>
                    <a:pt x="26" y="966"/>
                  </a:lnTo>
                  <a:lnTo>
                    <a:pt x="19" y="993"/>
                  </a:lnTo>
                  <a:lnTo>
                    <a:pt x="14" y="1016"/>
                  </a:lnTo>
                  <a:lnTo>
                    <a:pt x="10" y="1033"/>
                  </a:lnTo>
                  <a:lnTo>
                    <a:pt x="7" y="1045"/>
                  </a:lnTo>
                  <a:lnTo>
                    <a:pt x="2" y="1058"/>
                  </a:lnTo>
                  <a:lnTo>
                    <a:pt x="0" y="1069"/>
                  </a:lnTo>
                  <a:lnTo>
                    <a:pt x="0" y="1080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0" name="Freeform 68703"/>
            <p:cNvSpPr>
              <a:spLocks noChangeArrowheads="1"/>
            </p:cNvSpPr>
            <p:nvPr/>
          </p:nvSpPr>
          <p:spPr bwMode="auto">
            <a:xfrm>
              <a:off x="3565" y="2508"/>
              <a:ext cx="100" cy="191"/>
            </a:xfrm>
            <a:custGeom>
              <a:avLst/>
              <a:gdLst/>
              <a:ahLst/>
              <a:cxnLst>
                <a:cxn ang="0">
                  <a:pos x="199" y="234"/>
                </a:cxn>
                <a:cxn ang="0">
                  <a:pos x="183" y="238"/>
                </a:cxn>
                <a:cxn ang="0">
                  <a:pos x="165" y="249"/>
                </a:cxn>
                <a:cxn ang="0">
                  <a:pos x="145" y="263"/>
                </a:cxn>
                <a:cxn ang="0">
                  <a:pos x="126" y="281"/>
                </a:cxn>
                <a:cxn ang="0">
                  <a:pos x="107" y="303"/>
                </a:cxn>
                <a:cxn ang="0">
                  <a:pos x="92" y="327"/>
                </a:cxn>
                <a:cxn ang="0">
                  <a:pos x="81" y="354"/>
                </a:cxn>
                <a:cxn ang="0">
                  <a:pos x="75" y="381"/>
                </a:cxn>
                <a:cxn ang="0">
                  <a:pos x="69" y="346"/>
                </a:cxn>
                <a:cxn ang="0">
                  <a:pos x="60" y="313"/>
                </a:cxn>
                <a:cxn ang="0">
                  <a:pos x="52" y="286"/>
                </a:cxn>
                <a:cxn ang="0">
                  <a:pos x="45" y="264"/>
                </a:cxn>
                <a:cxn ang="0">
                  <a:pos x="43" y="240"/>
                </a:cxn>
                <a:cxn ang="0">
                  <a:pos x="39" y="216"/>
                </a:cxn>
                <a:cxn ang="0">
                  <a:pos x="34" y="196"/>
                </a:cxn>
                <a:cxn ang="0">
                  <a:pos x="28" y="176"/>
                </a:cxn>
                <a:cxn ang="0">
                  <a:pos x="22" y="160"/>
                </a:cxn>
                <a:cxn ang="0">
                  <a:pos x="15" y="146"/>
                </a:cxn>
                <a:cxn ang="0">
                  <a:pos x="7" y="137"/>
                </a:cxn>
                <a:cxn ang="0">
                  <a:pos x="0" y="131"/>
                </a:cxn>
                <a:cxn ang="0">
                  <a:pos x="1" y="123"/>
                </a:cxn>
                <a:cxn ang="0">
                  <a:pos x="5" y="116"/>
                </a:cxn>
                <a:cxn ang="0">
                  <a:pos x="8" y="109"/>
                </a:cxn>
                <a:cxn ang="0">
                  <a:pos x="14" y="102"/>
                </a:cxn>
                <a:cxn ang="0">
                  <a:pos x="20" y="97"/>
                </a:cxn>
                <a:cxn ang="0">
                  <a:pos x="27" y="91"/>
                </a:cxn>
                <a:cxn ang="0">
                  <a:pos x="35" y="85"/>
                </a:cxn>
                <a:cxn ang="0">
                  <a:pos x="42" y="81"/>
                </a:cxn>
                <a:cxn ang="0">
                  <a:pos x="52" y="76"/>
                </a:cxn>
                <a:cxn ang="0">
                  <a:pos x="66" y="69"/>
                </a:cxn>
                <a:cxn ang="0">
                  <a:pos x="82" y="62"/>
                </a:cxn>
                <a:cxn ang="0">
                  <a:pos x="100" y="54"/>
                </a:cxn>
                <a:cxn ang="0">
                  <a:pos x="116" y="47"/>
                </a:cxn>
                <a:cxn ang="0">
                  <a:pos x="131" y="40"/>
                </a:cxn>
                <a:cxn ang="0">
                  <a:pos x="142" y="36"/>
                </a:cxn>
                <a:cxn ang="0">
                  <a:pos x="148" y="32"/>
                </a:cxn>
                <a:cxn ang="0">
                  <a:pos x="151" y="30"/>
                </a:cxn>
                <a:cxn ang="0">
                  <a:pos x="158" y="25"/>
                </a:cxn>
                <a:cxn ang="0">
                  <a:pos x="166" y="21"/>
                </a:cxn>
                <a:cxn ang="0">
                  <a:pos x="174" y="15"/>
                </a:cxn>
                <a:cxn ang="0">
                  <a:pos x="183" y="9"/>
                </a:cxn>
                <a:cxn ang="0">
                  <a:pos x="190" y="4"/>
                </a:cxn>
                <a:cxn ang="0">
                  <a:pos x="196" y="1"/>
                </a:cxn>
                <a:cxn ang="0">
                  <a:pos x="199" y="0"/>
                </a:cxn>
                <a:cxn ang="0">
                  <a:pos x="199" y="234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1" name="Freeform 68704"/>
            <p:cNvSpPr>
              <a:spLocks noChangeArrowheads="1"/>
            </p:cNvSpPr>
            <p:nvPr/>
          </p:nvSpPr>
          <p:spPr bwMode="auto">
            <a:xfrm>
              <a:off x="3044" y="2610"/>
              <a:ext cx="548" cy="550"/>
            </a:xfrm>
            <a:custGeom>
              <a:avLst/>
              <a:gdLst/>
              <a:ahLst/>
              <a:cxnLst>
                <a:cxn ang="0">
                  <a:pos x="1071" y="68"/>
                </a:cxn>
                <a:cxn ang="0">
                  <a:pos x="1050" y="11"/>
                </a:cxn>
                <a:cxn ang="0">
                  <a:pos x="1032" y="248"/>
                </a:cxn>
                <a:cxn ang="0">
                  <a:pos x="939" y="504"/>
                </a:cxn>
                <a:cxn ang="0">
                  <a:pos x="880" y="562"/>
                </a:cxn>
                <a:cxn ang="0">
                  <a:pos x="852" y="555"/>
                </a:cxn>
                <a:cxn ang="0">
                  <a:pos x="830" y="535"/>
                </a:cxn>
                <a:cxn ang="0">
                  <a:pos x="793" y="547"/>
                </a:cxn>
                <a:cxn ang="0">
                  <a:pos x="742" y="622"/>
                </a:cxn>
                <a:cxn ang="0">
                  <a:pos x="660" y="722"/>
                </a:cxn>
                <a:cxn ang="0">
                  <a:pos x="573" y="792"/>
                </a:cxn>
                <a:cxn ang="0">
                  <a:pos x="479" y="858"/>
                </a:cxn>
                <a:cxn ang="0">
                  <a:pos x="455" y="890"/>
                </a:cxn>
                <a:cxn ang="0">
                  <a:pos x="423" y="919"/>
                </a:cxn>
                <a:cxn ang="0">
                  <a:pos x="391" y="928"/>
                </a:cxn>
                <a:cxn ang="0">
                  <a:pos x="367" y="943"/>
                </a:cxn>
                <a:cxn ang="0">
                  <a:pos x="337" y="941"/>
                </a:cxn>
                <a:cxn ang="0">
                  <a:pos x="307" y="967"/>
                </a:cxn>
                <a:cxn ang="0">
                  <a:pos x="251" y="1004"/>
                </a:cxn>
                <a:cxn ang="0">
                  <a:pos x="186" y="1005"/>
                </a:cxn>
                <a:cxn ang="0">
                  <a:pos x="131" y="978"/>
                </a:cxn>
                <a:cxn ang="0">
                  <a:pos x="104" y="936"/>
                </a:cxn>
                <a:cxn ang="0">
                  <a:pos x="89" y="884"/>
                </a:cxn>
                <a:cxn ang="0">
                  <a:pos x="109" y="837"/>
                </a:cxn>
                <a:cxn ang="0">
                  <a:pos x="140" y="793"/>
                </a:cxn>
                <a:cxn ang="0">
                  <a:pos x="143" y="783"/>
                </a:cxn>
                <a:cxn ang="0">
                  <a:pos x="105" y="827"/>
                </a:cxn>
                <a:cxn ang="0">
                  <a:pos x="55" y="887"/>
                </a:cxn>
                <a:cxn ang="0">
                  <a:pos x="28" y="943"/>
                </a:cxn>
                <a:cxn ang="0">
                  <a:pos x="2" y="956"/>
                </a:cxn>
                <a:cxn ang="0">
                  <a:pos x="28" y="969"/>
                </a:cxn>
                <a:cxn ang="0">
                  <a:pos x="71" y="1013"/>
                </a:cxn>
                <a:cxn ang="0">
                  <a:pos x="120" y="1042"/>
                </a:cxn>
                <a:cxn ang="0">
                  <a:pos x="180" y="1062"/>
                </a:cxn>
                <a:cxn ang="0">
                  <a:pos x="283" y="1098"/>
                </a:cxn>
                <a:cxn ang="0">
                  <a:pos x="378" y="1100"/>
                </a:cxn>
                <a:cxn ang="0">
                  <a:pos x="448" y="1095"/>
                </a:cxn>
                <a:cxn ang="0">
                  <a:pos x="504" y="1084"/>
                </a:cxn>
                <a:cxn ang="0">
                  <a:pos x="546" y="1060"/>
                </a:cxn>
                <a:cxn ang="0">
                  <a:pos x="569" y="1032"/>
                </a:cxn>
                <a:cxn ang="0">
                  <a:pos x="588" y="1013"/>
                </a:cxn>
                <a:cxn ang="0">
                  <a:pos x="643" y="992"/>
                </a:cxn>
                <a:cxn ang="0">
                  <a:pos x="695" y="957"/>
                </a:cxn>
                <a:cxn ang="0">
                  <a:pos x="742" y="914"/>
                </a:cxn>
                <a:cxn ang="0">
                  <a:pos x="799" y="865"/>
                </a:cxn>
                <a:cxn ang="0">
                  <a:pos x="858" y="816"/>
                </a:cxn>
                <a:cxn ang="0">
                  <a:pos x="911" y="776"/>
                </a:cxn>
                <a:cxn ang="0">
                  <a:pos x="949" y="730"/>
                </a:cxn>
                <a:cxn ang="0">
                  <a:pos x="965" y="684"/>
                </a:cxn>
                <a:cxn ang="0">
                  <a:pos x="974" y="644"/>
                </a:cxn>
                <a:cxn ang="0">
                  <a:pos x="997" y="596"/>
                </a:cxn>
                <a:cxn ang="0">
                  <a:pos x="1054" y="455"/>
                </a:cxn>
                <a:cxn ang="0">
                  <a:pos x="1095" y="186"/>
                </a:cxn>
              </a:cxnLst>
              <a:rect l="0" t="0" r="r" b="b"/>
              <a:pathLst>
                <a:path w="1095" h="1100">
                  <a:moveTo>
                    <a:pt x="1084" y="124"/>
                  </a:moveTo>
                  <a:lnTo>
                    <a:pt x="1080" y="103"/>
                  </a:lnTo>
                  <a:lnTo>
                    <a:pt x="1076" y="85"/>
                  </a:lnTo>
                  <a:lnTo>
                    <a:pt x="1071" y="68"/>
                  </a:lnTo>
                  <a:lnTo>
                    <a:pt x="1065" y="53"/>
                  </a:lnTo>
                  <a:lnTo>
                    <a:pt x="1059" y="38"/>
                  </a:lnTo>
                  <a:lnTo>
                    <a:pt x="1054" y="24"/>
                  </a:lnTo>
                  <a:lnTo>
                    <a:pt x="1050" y="11"/>
                  </a:lnTo>
                  <a:lnTo>
                    <a:pt x="1047" y="0"/>
                  </a:lnTo>
                  <a:lnTo>
                    <a:pt x="1051" y="83"/>
                  </a:lnTo>
                  <a:lnTo>
                    <a:pt x="1046" y="166"/>
                  </a:lnTo>
                  <a:lnTo>
                    <a:pt x="1032" y="248"/>
                  </a:lnTo>
                  <a:lnTo>
                    <a:pt x="1012" y="326"/>
                  </a:lnTo>
                  <a:lnTo>
                    <a:pt x="989" y="396"/>
                  </a:lnTo>
                  <a:lnTo>
                    <a:pt x="964" y="456"/>
                  </a:lnTo>
                  <a:lnTo>
                    <a:pt x="939" y="504"/>
                  </a:lnTo>
                  <a:lnTo>
                    <a:pt x="914" y="537"/>
                  </a:lnTo>
                  <a:lnTo>
                    <a:pt x="902" y="549"/>
                  </a:lnTo>
                  <a:lnTo>
                    <a:pt x="890" y="557"/>
                  </a:lnTo>
                  <a:lnTo>
                    <a:pt x="880" y="562"/>
                  </a:lnTo>
                  <a:lnTo>
                    <a:pt x="872" y="563"/>
                  </a:lnTo>
                  <a:lnTo>
                    <a:pt x="864" y="562"/>
                  </a:lnTo>
                  <a:lnTo>
                    <a:pt x="858" y="560"/>
                  </a:lnTo>
                  <a:lnTo>
                    <a:pt x="852" y="555"/>
                  </a:lnTo>
                  <a:lnTo>
                    <a:pt x="849" y="549"/>
                  </a:lnTo>
                  <a:lnTo>
                    <a:pt x="844" y="543"/>
                  </a:lnTo>
                  <a:lnTo>
                    <a:pt x="837" y="539"/>
                  </a:lnTo>
                  <a:lnTo>
                    <a:pt x="830" y="535"/>
                  </a:lnTo>
                  <a:lnTo>
                    <a:pt x="821" y="534"/>
                  </a:lnTo>
                  <a:lnTo>
                    <a:pt x="812" y="535"/>
                  </a:lnTo>
                  <a:lnTo>
                    <a:pt x="803" y="540"/>
                  </a:lnTo>
                  <a:lnTo>
                    <a:pt x="793" y="547"/>
                  </a:lnTo>
                  <a:lnTo>
                    <a:pt x="785" y="558"/>
                  </a:lnTo>
                  <a:lnTo>
                    <a:pt x="775" y="576"/>
                  </a:lnTo>
                  <a:lnTo>
                    <a:pt x="760" y="596"/>
                  </a:lnTo>
                  <a:lnTo>
                    <a:pt x="742" y="622"/>
                  </a:lnTo>
                  <a:lnTo>
                    <a:pt x="721" y="648"/>
                  </a:lnTo>
                  <a:lnTo>
                    <a:pt x="700" y="675"/>
                  </a:lnTo>
                  <a:lnTo>
                    <a:pt x="679" y="700"/>
                  </a:lnTo>
                  <a:lnTo>
                    <a:pt x="660" y="722"/>
                  </a:lnTo>
                  <a:lnTo>
                    <a:pt x="643" y="739"/>
                  </a:lnTo>
                  <a:lnTo>
                    <a:pt x="624" y="755"/>
                  </a:lnTo>
                  <a:lnTo>
                    <a:pt x="601" y="773"/>
                  </a:lnTo>
                  <a:lnTo>
                    <a:pt x="573" y="792"/>
                  </a:lnTo>
                  <a:lnTo>
                    <a:pt x="546" y="811"/>
                  </a:lnTo>
                  <a:lnTo>
                    <a:pt x="519" y="829"/>
                  </a:lnTo>
                  <a:lnTo>
                    <a:pt x="496" y="845"/>
                  </a:lnTo>
                  <a:lnTo>
                    <a:pt x="479" y="858"/>
                  </a:lnTo>
                  <a:lnTo>
                    <a:pt x="471" y="867"/>
                  </a:lnTo>
                  <a:lnTo>
                    <a:pt x="466" y="874"/>
                  </a:lnTo>
                  <a:lnTo>
                    <a:pt x="462" y="882"/>
                  </a:lnTo>
                  <a:lnTo>
                    <a:pt x="455" y="890"/>
                  </a:lnTo>
                  <a:lnTo>
                    <a:pt x="447" y="899"/>
                  </a:lnTo>
                  <a:lnTo>
                    <a:pt x="439" y="907"/>
                  </a:lnTo>
                  <a:lnTo>
                    <a:pt x="431" y="914"/>
                  </a:lnTo>
                  <a:lnTo>
                    <a:pt x="423" y="919"/>
                  </a:lnTo>
                  <a:lnTo>
                    <a:pt x="414" y="921"/>
                  </a:lnTo>
                  <a:lnTo>
                    <a:pt x="406" y="922"/>
                  </a:lnTo>
                  <a:lnTo>
                    <a:pt x="398" y="925"/>
                  </a:lnTo>
                  <a:lnTo>
                    <a:pt x="391" y="928"/>
                  </a:lnTo>
                  <a:lnTo>
                    <a:pt x="385" y="932"/>
                  </a:lnTo>
                  <a:lnTo>
                    <a:pt x="378" y="935"/>
                  </a:lnTo>
                  <a:lnTo>
                    <a:pt x="372" y="939"/>
                  </a:lnTo>
                  <a:lnTo>
                    <a:pt x="367" y="943"/>
                  </a:lnTo>
                  <a:lnTo>
                    <a:pt x="363" y="947"/>
                  </a:lnTo>
                  <a:lnTo>
                    <a:pt x="355" y="949"/>
                  </a:lnTo>
                  <a:lnTo>
                    <a:pt x="345" y="944"/>
                  </a:lnTo>
                  <a:lnTo>
                    <a:pt x="337" y="941"/>
                  </a:lnTo>
                  <a:lnTo>
                    <a:pt x="330" y="943"/>
                  </a:lnTo>
                  <a:lnTo>
                    <a:pt x="326" y="949"/>
                  </a:lnTo>
                  <a:lnTo>
                    <a:pt x="318" y="957"/>
                  </a:lnTo>
                  <a:lnTo>
                    <a:pt x="307" y="967"/>
                  </a:lnTo>
                  <a:lnTo>
                    <a:pt x="296" y="978"/>
                  </a:lnTo>
                  <a:lnTo>
                    <a:pt x="281" y="989"/>
                  </a:lnTo>
                  <a:lnTo>
                    <a:pt x="267" y="998"/>
                  </a:lnTo>
                  <a:lnTo>
                    <a:pt x="251" y="1004"/>
                  </a:lnTo>
                  <a:lnTo>
                    <a:pt x="236" y="1007"/>
                  </a:lnTo>
                  <a:lnTo>
                    <a:pt x="220" y="1007"/>
                  </a:lnTo>
                  <a:lnTo>
                    <a:pt x="204" y="1007"/>
                  </a:lnTo>
                  <a:lnTo>
                    <a:pt x="186" y="1005"/>
                  </a:lnTo>
                  <a:lnTo>
                    <a:pt x="170" y="1003"/>
                  </a:lnTo>
                  <a:lnTo>
                    <a:pt x="155" y="997"/>
                  </a:lnTo>
                  <a:lnTo>
                    <a:pt x="142" y="989"/>
                  </a:lnTo>
                  <a:lnTo>
                    <a:pt x="131" y="978"/>
                  </a:lnTo>
                  <a:lnTo>
                    <a:pt x="124" y="962"/>
                  </a:lnTo>
                  <a:lnTo>
                    <a:pt x="120" y="950"/>
                  </a:lnTo>
                  <a:lnTo>
                    <a:pt x="112" y="942"/>
                  </a:lnTo>
                  <a:lnTo>
                    <a:pt x="104" y="936"/>
                  </a:lnTo>
                  <a:lnTo>
                    <a:pt x="97" y="934"/>
                  </a:lnTo>
                  <a:lnTo>
                    <a:pt x="92" y="912"/>
                  </a:lnTo>
                  <a:lnTo>
                    <a:pt x="90" y="896"/>
                  </a:lnTo>
                  <a:lnTo>
                    <a:pt x="89" y="884"/>
                  </a:lnTo>
                  <a:lnTo>
                    <a:pt x="90" y="876"/>
                  </a:lnTo>
                  <a:lnTo>
                    <a:pt x="94" y="864"/>
                  </a:lnTo>
                  <a:lnTo>
                    <a:pt x="101" y="850"/>
                  </a:lnTo>
                  <a:lnTo>
                    <a:pt x="109" y="837"/>
                  </a:lnTo>
                  <a:lnTo>
                    <a:pt x="117" y="823"/>
                  </a:lnTo>
                  <a:lnTo>
                    <a:pt x="125" y="812"/>
                  </a:lnTo>
                  <a:lnTo>
                    <a:pt x="133" y="801"/>
                  </a:lnTo>
                  <a:lnTo>
                    <a:pt x="140" y="793"/>
                  </a:lnTo>
                  <a:lnTo>
                    <a:pt x="145" y="789"/>
                  </a:lnTo>
                  <a:lnTo>
                    <a:pt x="150" y="783"/>
                  </a:lnTo>
                  <a:lnTo>
                    <a:pt x="148" y="781"/>
                  </a:lnTo>
                  <a:lnTo>
                    <a:pt x="143" y="783"/>
                  </a:lnTo>
                  <a:lnTo>
                    <a:pt x="135" y="792"/>
                  </a:lnTo>
                  <a:lnTo>
                    <a:pt x="128" y="800"/>
                  </a:lnTo>
                  <a:lnTo>
                    <a:pt x="117" y="813"/>
                  </a:lnTo>
                  <a:lnTo>
                    <a:pt x="105" y="827"/>
                  </a:lnTo>
                  <a:lnTo>
                    <a:pt x="91" y="843"/>
                  </a:lnTo>
                  <a:lnTo>
                    <a:pt x="77" y="858"/>
                  </a:lnTo>
                  <a:lnTo>
                    <a:pt x="64" y="873"/>
                  </a:lnTo>
                  <a:lnTo>
                    <a:pt x="55" y="887"/>
                  </a:lnTo>
                  <a:lnTo>
                    <a:pt x="49" y="897"/>
                  </a:lnTo>
                  <a:lnTo>
                    <a:pt x="41" y="924"/>
                  </a:lnTo>
                  <a:lnTo>
                    <a:pt x="36" y="937"/>
                  </a:lnTo>
                  <a:lnTo>
                    <a:pt x="28" y="943"/>
                  </a:lnTo>
                  <a:lnTo>
                    <a:pt x="17" y="947"/>
                  </a:lnTo>
                  <a:lnTo>
                    <a:pt x="13" y="948"/>
                  </a:lnTo>
                  <a:lnTo>
                    <a:pt x="7" y="951"/>
                  </a:lnTo>
                  <a:lnTo>
                    <a:pt x="2" y="956"/>
                  </a:lnTo>
                  <a:lnTo>
                    <a:pt x="0" y="963"/>
                  </a:lnTo>
                  <a:lnTo>
                    <a:pt x="11" y="963"/>
                  </a:lnTo>
                  <a:lnTo>
                    <a:pt x="21" y="965"/>
                  </a:lnTo>
                  <a:lnTo>
                    <a:pt x="28" y="969"/>
                  </a:lnTo>
                  <a:lnTo>
                    <a:pt x="32" y="973"/>
                  </a:lnTo>
                  <a:lnTo>
                    <a:pt x="47" y="988"/>
                  </a:lnTo>
                  <a:lnTo>
                    <a:pt x="60" y="1001"/>
                  </a:lnTo>
                  <a:lnTo>
                    <a:pt x="71" y="1013"/>
                  </a:lnTo>
                  <a:lnTo>
                    <a:pt x="83" y="1024"/>
                  </a:lnTo>
                  <a:lnTo>
                    <a:pt x="94" y="1032"/>
                  </a:lnTo>
                  <a:lnTo>
                    <a:pt x="106" y="1038"/>
                  </a:lnTo>
                  <a:lnTo>
                    <a:pt x="120" y="1042"/>
                  </a:lnTo>
                  <a:lnTo>
                    <a:pt x="135" y="1043"/>
                  </a:lnTo>
                  <a:lnTo>
                    <a:pt x="147" y="1046"/>
                  </a:lnTo>
                  <a:lnTo>
                    <a:pt x="162" y="1053"/>
                  </a:lnTo>
                  <a:lnTo>
                    <a:pt x="180" y="1062"/>
                  </a:lnTo>
                  <a:lnTo>
                    <a:pt x="201" y="1071"/>
                  </a:lnTo>
                  <a:lnTo>
                    <a:pt x="226" y="1081"/>
                  </a:lnTo>
                  <a:lnTo>
                    <a:pt x="253" y="1091"/>
                  </a:lnTo>
                  <a:lnTo>
                    <a:pt x="283" y="1098"/>
                  </a:lnTo>
                  <a:lnTo>
                    <a:pt x="318" y="1100"/>
                  </a:lnTo>
                  <a:lnTo>
                    <a:pt x="338" y="1100"/>
                  </a:lnTo>
                  <a:lnTo>
                    <a:pt x="358" y="1100"/>
                  </a:lnTo>
                  <a:lnTo>
                    <a:pt x="378" y="1100"/>
                  </a:lnTo>
                  <a:lnTo>
                    <a:pt x="396" y="1099"/>
                  </a:lnTo>
                  <a:lnTo>
                    <a:pt x="414" y="1099"/>
                  </a:lnTo>
                  <a:lnTo>
                    <a:pt x="432" y="1098"/>
                  </a:lnTo>
                  <a:lnTo>
                    <a:pt x="448" y="1095"/>
                  </a:lnTo>
                  <a:lnTo>
                    <a:pt x="463" y="1093"/>
                  </a:lnTo>
                  <a:lnTo>
                    <a:pt x="478" y="1091"/>
                  </a:lnTo>
                  <a:lnTo>
                    <a:pt x="492" y="1087"/>
                  </a:lnTo>
                  <a:lnTo>
                    <a:pt x="504" y="1084"/>
                  </a:lnTo>
                  <a:lnTo>
                    <a:pt x="516" y="1079"/>
                  </a:lnTo>
                  <a:lnTo>
                    <a:pt x="527" y="1073"/>
                  </a:lnTo>
                  <a:lnTo>
                    <a:pt x="537" y="1068"/>
                  </a:lnTo>
                  <a:lnTo>
                    <a:pt x="546" y="1060"/>
                  </a:lnTo>
                  <a:lnTo>
                    <a:pt x="554" y="1051"/>
                  </a:lnTo>
                  <a:lnTo>
                    <a:pt x="560" y="1045"/>
                  </a:lnTo>
                  <a:lnTo>
                    <a:pt x="564" y="1038"/>
                  </a:lnTo>
                  <a:lnTo>
                    <a:pt x="569" y="1032"/>
                  </a:lnTo>
                  <a:lnTo>
                    <a:pt x="573" y="1026"/>
                  </a:lnTo>
                  <a:lnTo>
                    <a:pt x="578" y="1022"/>
                  </a:lnTo>
                  <a:lnTo>
                    <a:pt x="583" y="1017"/>
                  </a:lnTo>
                  <a:lnTo>
                    <a:pt x="588" y="1013"/>
                  </a:lnTo>
                  <a:lnTo>
                    <a:pt x="594" y="1011"/>
                  </a:lnTo>
                  <a:lnTo>
                    <a:pt x="610" y="1005"/>
                  </a:lnTo>
                  <a:lnTo>
                    <a:pt x="626" y="1000"/>
                  </a:lnTo>
                  <a:lnTo>
                    <a:pt x="643" y="992"/>
                  </a:lnTo>
                  <a:lnTo>
                    <a:pt x="657" y="982"/>
                  </a:lnTo>
                  <a:lnTo>
                    <a:pt x="672" y="974"/>
                  </a:lnTo>
                  <a:lnTo>
                    <a:pt x="685" y="965"/>
                  </a:lnTo>
                  <a:lnTo>
                    <a:pt x="695" y="957"/>
                  </a:lnTo>
                  <a:lnTo>
                    <a:pt x="704" y="950"/>
                  </a:lnTo>
                  <a:lnTo>
                    <a:pt x="715" y="939"/>
                  </a:lnTo>
                  <a:lnTo>
                    <a:pt x="729" y="927"/>
                  </a:lnTo>
                  <a:lnTo>
                    <a:pt x="742" y="914"/>
                  </a:lnTo>
                  <a:lnTo>
                    <a:pt x="755" y="902"/>
                  </a:lnTo>
                  <a:lnTo>
                    <a:pt x="770" y="889"/>
                  </a:lnTo>
                  <a:lnTo>
                    <a:pt x="784" y="876"/>
                  </a:lnTo>
                  <a:lnTo>
                    <a:pt x="799" y="865"/>
                  </a:lnTo>
                  <a:lnTo>
                    <a:pt x="814" y="852"/>
                  </a:lnTo>
                  <a:lnTo>
                    <a:pt x="829" y="841"/>
                  </a:lnTo>
                  <a:lnTo>
                    <a:pt x="844" y="828"/>
                  </a:lnTo>
                  <a:lnTo>
                    <a:pt x="858" y="816"/>
                  </a:lnTo>
                  <a:lnTo>
                    <a:pt x="872" y="806"/>
                  </a:lnTo>
                  <a:lnTo>
                    <a:pt x="886" y="796"/>
                  </a:lnTo>
                  <a:lnTo>
                    <a:pt x="898" y="785"/>
                  </a:lnTo>
                  <a:lnTo>
                    <a:pt x="911" y="776"/>
                  </a:lnTo>
                  <a:lnTo>
                    <a:pt x="922" y="768"/>
                  </a:lnTo>
                  <a:lnTo>
                    <a:pt x="933" y="755"/>
                  </a:lnTo>
                  <a:lnTo>
                    <a:pt x="942" y="743"/>
                  </a:lnTo>
                  <a:lnTo>
                    <a:pt x="949" y="730"/>
                  </a:lnTo>
                  <a:lnTo>
                    <a:pt x="955" y="717"/>
                  </a:lnTo>
                  <a:lnTo>
                    <a:pt x="959" y="706"/>
                  </a:lnTo>
                  <a:lnTo>
                    <a:pt x="963" y="694"/>
                  </a:lnTo>
                  <a:lnTo>
                    <a:pt x="965" y="684"/>
                  </a:lnTo>
                  <a:lnTo>
                    <a:pt x="966" y="674"/>
                  </a:lnTo>
                  <a:lnTo>
                    <a:pt x="967" y="663"/>
                  </a:lnTo>
                  <a:lnTo>
                    <a:pt x="971" y="654"/>
                  </a:lnTo>
                  <a:lnTo>
                    <a:pt x="974" y="644"/>
                  </a:lnTo>
                  <a:lnTo>
                    <a:pt x="979" y="632"/>
                  </a:lnTo>
                  <a:lnTo>
                    <a:pt x="985" y="622"/>
                  </a:lnTo>
                  <a:lnTo>
                    <a:pt x="990" y="609"/>
                  </a:lnTo>
                  <a:lnTo>
                    <a:pt x="997" y="596"/>
                  </a:lnTo>
                  <a:lnTo>
                    <a:pt x="1004" y="581"/>
                  </a:lnTo>
                  <a:lnTo>
                    <a:pt x="1017" y="553"/>
                  </a:lnTo>
                  <a:lnTo>
                    <a:pt x="1034" y="509"/>
                  </a:lnTo>
                  <a:lnTo>
                    <a:pt x="1054" y="455"/>
                  </a:lnTo>
                  <a:lnTo>
                    <a:pt x="1072" y="391"/>
                  </a:lnTo>
                  <a:lnTo>
                    <a:pt x="1087" y="323"/>
                  </a:lnTo>
                  <a:lnTo>
                    <a:pt x="1095" y="254"/>
                  </a:lnTo>
                  <a:lnTo>
                    <a:pt x="1095" y="186"/>
                  </a:lnTo>
                  <a:lnTo>
                    <a:pt x="1084" y="124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2" name="Freeform 68705"/>
            <p:cNvSpPr>
              <a:spLocks noChangeArrowheads="1"/>
            </p:cNvSpPr>
            <p:nvPr/>
          </p:nvSpPr>
          <p:spPr bwMode="auto">
            <a:xfrm>
              <a:off x="3529" y="2627"/>
              <a:ext cx="135" cy="500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52" y="5"/>
                </a:cxn>
                <a:cxn ang="0">
                  <a:pos x="232" y="15"/>
                </a:cxn>
                <a:cxn ang="0">
                  <a:pos x="213" y="29"/>
                </a:cxn>
                <a:cxn ang="0">
                  <a:pos x="194" y="46"/>
                </a:cxn>
                <a:cxn ang="0">
                  <a:pos x="178" y="67"/>
                </a:cxn>
                <a:cxn ang="0">
                  <a:pos x="163" y="91"/>
                </a:cxn>
                <a:cxn ang="0">
                  <a:pos x="153" y="118"/>
                </a:cxn>
                <a:cxn ang="0">
                  <a:pos x="147" y="145"/>
                </a:cxn>
                <a:cxn ang="0">
                  <a:pos x="154" y="199"/>
                </a:cxn>
                <a:cxn ang="0">
                  <a:pos x="148" y="264"/>
                </a:cxn>
                <a:cxn ang="0">
                  <a:pos x="133" y="334"/>
                </a:cxn>
                <a:cxn ang="0">
                  <a:pos x="112" y="404"/>
                </a:cxn>
                <a:cxn ang="0">
                  <a:pos x="89" y="469"/>
                </a:cxn>
                <a:cxn ang="0">
                  <a:pos x="69" y="523"/>
                </a:cxn>
                <a:cxn ang="0">
                  <a:pos x="53" y="561"/>
                </a:cxn>
                <a:cxn ang="0">
                  <a:pos x="46" y="577"/>
                </a:cxn>
                <a:cxn ang="0">
                  <a:pos x="39" y="591"/>
                </a:cxn>
                <a:cxn ang="0">
                  <a:pos x="33" y="604"/>
                </a:cxn>
                <a:cxn ang="0">
                  <a:pos x="27" y="615"/>
                </a:cxn>
                <a:cxn ang="0">
                  <a:pos x="23" y="626"/>
                </a:cxn>
                <a:cxn ang="0">
                  <a:pos x="18" y="636"/>
                </a:cxn>
                <a:cxn ang="0">
                  <a:pos x="15" y="645"/>
                </a:cxn>
                <a:cxn ang="0">
                  <a:pos x="11" y="656"/>
                </a:cxn>
                <a:cxn ang="0">
                  <a:pos x="10" y="665"/>
                </a:cxn>
                <a:cxn ang="0">
                  <a:pos x="12" y="677"/>
                </a:cxn>
                <a:cxn ang="0">
                  <a:pos x="16" y="683"/>
                </a:cxn>
                <a:cxn ang="0">
                  <a:pos x="13" y="690"/>
                </a:cxn>
                <a:cxn ang="0">
                  <a:pos x="1" y="706"/>
                </a:cxn>
                <a:cxn ang="0">
                  <a:pos x="3" y="721"/>
                </a:cxn>
                <a:cxn ang="0">
                  <a:pos x="13" y="715"/>
                </a:cxn>
                <a:cxn ang="0">
                  <a:pos x="15" y="718"/>
                </a:cxn>
                <a:cxn ang="0">
                  <a:pos x="12" y="724"/>
                </a:cxn>
                <a:cxn ang="0">
                  <a:pos x="13" y="726"/>
                </a:cxn>
                <a:cxn ang="0">
                  <a:pos x="5" y="786"/>
                </a:cxn>
                <a:cxn ang="0">
                  <a:pos x="0" y="857"/>
                </a:cxn>
                <a:cxn ang="0">
                  <a:pos x="0" y="932"/>
                </a:cxn>
                <a:cxn ang="0">
                  <a:pos x="8" y="1000"/>
                </a:cxn>
                <a:cxn ang="0">
                  <a:pos x="270" y="1000"/>
                </a:cxn>
                <a:cxn ang="0">
                  <a:pos x="270" y="1"/>
                </a:cxn>
                <a:cxn ang="0">
                  <a:pos x="270" y="0"/>
                </a:cxn>
              </a:cxnLst>
              <a:rect l="0" t="0" r="r" b="b"/>
              <a:pathLst>
                <a:path w="270" h="1000">
                  <a:moveTo>
                    <a:pt x="270" y="0"/>
                  </a:moveTo>
                  <a:lnTo>
                    <a:pt x="252" y="5"/>
                  </a:lnTo>
                  <a:lnTo>
                    <a:pt x="232" y="15"/>
                  </a:lnTo>
                  <a:lnTo>
                    <a:pt x="213" y="29"/>
                  </a:lnTo>
                  <a:lnTo>
                    <a:pt x="194" y="46"/>
                  </a:lnTo>
                  <a:lnTo>
                    <a:pt x="178" y="67"/>
                  </a:lnTo>
                  <a:lnTo>
                    <a:pt x="163" y="91"/>
                  </a:lnTo>
                  <a:lnTo>
                    <a:pt x="153" y="118"/>
                  </a:lnTo>
                  <a:lnTo>
                    <a:pt x="147" y="145"/>
                  </a:lnTo>
                  <a:lnTo>
                    <a:pt x="154" y="199"/>
                  </a:lnTo>
                  <a:lnTo>
                    <a:pt x="148" y="264"/>
                  </a:lnTo>
                  <a:lnTo>
                    <a:pt x="133" y="334"/>
                  </a:lnTo>
                  <a:lnTo>
                    <a:pt x="112" y="404"/>
                  </a:lnTo>
                  <a:lnTo>
                    <a:pt x="89" y="469"/>
                  </a:lnTo>
                  <a:lnTo>
                    <a:pt x="69" y="523"/>
                  </a:lnTo>
                  <a:lnTo>
                    <a:pt x="53" y="561"/>
                  </a:lnTo>
                  <a:lnTo>
                    <a:pt x="46" y="577"/>
                  </a:lnTo>
                  <a:lnTo>
                    <a:pt x="39" y="591"/>
                  </a:lnTo>
                  <a:lnTo>
                    <a:pt x="33" y="604"/>
                  </a:lnTo>
                  <a:lnTo>
                    <a:pt x="27" y="615"/>
                  </a:lnTo>
                  <a:lnTo>
                    <a:pt x="23" y="626"/>
                  </a:lnTo>
                  <a:lnTo>
                    <a:pt x="18" y="636"/>
                  </a:lnTo>
                  <a:lnTo>
                    <a:pt x="15" y="645"/>
                  </a:lnTo>
                  <a:lnTo>
                    <a:pt x="11" y="656"/>
                  </a:lnTo>
                  <a:lnTo>
                    <a:pt x="10" y="665"/>
                  </a:lnTo>
                  <a:lnTo>
                    <a:pt x="12" y="677"/>
                  </a:lnTo>
                  <a:lnTo>
                    <a:pt x="16" y="683"/>
                  </a:lnTo>
                  <a:lnTo>
                    <a:pt x="13" y="690"/>
                  </a:lnTo>
                  <a:lnTo>
                    <a:pt x="1" y="706"/>
                  </a:lnTo>
                  <a:lnTo>
                    <a:pt x="3" y="721"/>
                  </a:lnTo>
                  <a:lnTo>
                    <a:pt x="13" y="715"/>
                  </a:lnTo>
                  <a:lnTo>
                    <a:pt x="15" y="718"/>
                  </a:lnTo>
                  <a:lnTo>
                    <a:pt x="12" y="724"/>
                  </a:lnTo>
                  <a:lnTo>
                    <a:pt x="13" y="726"/>
                  </a:lnTo>
                  <a:lnTo>
                    <a:pt x="5" y="786"/>
                  </a:lnTo>
                  <a:lnTo>
                    <a:pt x="0" y="857"/>
                  </a:lnTo>
                  <a:lnTo>
                    <a:pt x="0" y="932"/>
                  </a:lnTo>
                  <a:lnTo>
                    <a:pt x="8" y="1000"/>
                  </a:lnTo>
                  <a:lnTo>
                    <a:pt x="270" y="1000"/>
                  </a:lnTo>
                  <a:lnTo>
                    <a:pt x="270" y="1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3" name="Freeform 68706"/>
            <p:cNvSpPr>
              <a:spLocks noChangeArrowheads="1"/>
            </p:cNvSpPr>
            <p:nvPr/>
          </p:nvSpPr>
          <p:spPr bwMode="auto">
            <a:xfrm>
              <a:off x="3212" y="3090"/>
              <a:ext cx="6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6"/>
                </a:cxn>
                <a:cxn ang="0">
                  <a:pos x="126" y="136"/>
                </a:cxn>
                <a:cxn ang="0">
                  <a:pos x="114" y="139"/>
                </a:cxn>
                <a:cxn ang="0">
                  <a:pos x="27" y="98"/>
                </a:cxn>
                <a:cxn ang="0">
                  <a:pos x="0" y="0"/>
                </a:cxn>
              </a:cxnLst>
              <a:rect l="0" t="0" r="r" b="b"/>
              <a:pathLst>
                <a:path w="126" h="139">
                  <a:moveTo>
                    <a:pt x="0" y="0"/>
                  </a:moveTo>
                  <a:lnTo>
                    <a:pt x="38" y="76"/>
                  </a:lnTo>
                  <a:lnTo>
                    <a:pt x="126" y="136"/>
                  </a:lnTo>
                  <a:lnTo>
                    <a:pt x="114" y="139"/>
                  </a:lnTo>
                  <a:lnTo>
                    <a:pt x="27" y="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4" name="Freeform 68707"/>
            <p:cNvSpPr>
              <a:spLocks noChangeArrowheads="1"/>
            </p:cNvSpPr>
            <p:nvPr/>
          </p:nvSpPr>
          <p:spPr bwMode="auto">
            <a:xfrm>
              <a:off x="3027" y="2827"/>
              <a:ext cx="204" cy="210"/>
            </a:xfrm>
            <a:custGeom>
              <a:avLst/>
              <a:gdLst/>
              <a:ahLst/>
              <a:cxnLst>
                <a:cxn ang="0">
                  <a:pos x="72" y="403"/>
                </a:cxn>
                <a:cxn ang="0">
                  <a:pos x="103" y="373"/>
                </a:cxn>
                <a:cxn ang="0">
                  <a:pos x="139" y="346"/>
                </a:cxn>
                <a:cxn ang="0">
                  <a:pos x="179" y="321"/>
                </a:cxn>
                <a:cxn ang="0">
                  <a:pos x="224" y="300"/>
                </a:cxn>
                <a:cxn ang="0">
                  <a:pos x="273" y="280"/>
                </a:cxn>
                <a:cxn ang="0">
                  <a:pos x="324" y="261"/>
                </a:cxn>
                <a:cxn ang="0">
                  <a:pos x="378" y="244"/>
                </a:cxn>
                <a:cxn ang="0">
                  <a:pos x="406" y="232"/>
                </a:cxn>
                <a:cxn ang="0">
                  <a:pos x="407" y="225"/>
                </a:cxn>
                <a:cxn ang="0">
                  <a:pos x="398" y="220"/>
                </a:cxn>
                <a:cxn ang="0">
                  <a:pos x="378" y="215"/>
                </a:cxn>
                <a:cxn ang="0">
                  <a:pos x="362" y="210"/>
                </a:cxn>
                <a:cxn ang="0">
                  <a:pos x="350" y="203"/>
                </a:cxn>
                <a:cxn ang="0">
                  <a:pos x="342" y="173"/>
                </a:cxn>
                <a:cxn ang="0">
                  <a:pos x="337" y="135"/>
                </a:cxn>
                <a:cxn ang="0">
                  <a:pos x="340" y="113"/>
                </a:cxn>
                <a:cxn ang="0">
                  <a:pos x="356" y="91"/>
                </a:cxn>
                <a:cxn ang="0">
                  <a:pos x="361" y="68"/>
                </a:cxn>
                <a:cxn ang="0">
                  <a:pos x="353" y="50"/>
                </a:cxn>
                <a:cxn ang="0">
                  <a:pos x="338" y="39"/>
                </a:cxn>
                <a:cxn ang="0">
                  <a:pos x="324" y="37"/>
                </a:cxn>
                <a:cxn ang="0">
                  <a:pos x="311" y="38"/>
                </a:cxn>
                <a:cxn ang="0">
                  <a:pos x="302" y="40"/>
                </a:cxn>
                <a:cxn ang="0">
                  <a:pos x="295" y="41"/>
                </a:cxn>
                <a:cxn ang="0">
                  <a:pos x="285" y="38"/>
                </a:cxn>
                <a:cxn ang="0">
                  <a:pos x="273" y="40"/>
                </a:cxn>
                <a:cxn ang="0">
                  <a:pos x="262" y="48"/>
                </a:cxn>
                <a:cxn ang="0">
                  <a:pos x="253" y="40"/>
                </a:cxn>
                <a:cxn ang="0">
                  <a:pos x="238" y="23"/>
                </a:cxn>
                <a:cxn ang="0">
                  <a:pos x="224" y="9"/>
                </a:cxn>
                <a:cxn ang="0">
                  <a:pos x="215" y="1"/>
                </a:cxn>
                <a:cxn ang="0">
                  <a:pos x="205" y="0"/>
                </a:cxn>
                <a:cxn ang="0">
                  <a:pos x="189" y="1"/>
                </a:cxn>
                <a:cxn ang="0">
                  <a:pos x="179" y="6"/>
                </a:cxn>
                <a:cxn ang="0">
                  <a:pos x="168" y="16"/>
                </a:cxn>
                <a:cxn ang="0">
                  <a:pos x="157" y="28"/>
                </a:cxn>
                <a:cxn ang="0">
                  <a:pos x="148" y="38"/>
                </a:cxn>
                <a:cxn ang="0">
                  <a:pos x="140" y="38"/>
                </a:cxn>
                <a:cxn ang="0">
                  <a:pos x="128" y="35"/>
                </a:cxn>
                <a:cxn ang="0">
                  <a:pos x="119" y="31"/>
                </a:cxn>
                <a:cxn ang="0">
                  <a:pos x="111" y="29"/>
                </a:cxn>
                <a:cxn ang="0">
                  <a:pos x="102" y="31"/>
                </a:cxn>
                <a:cxn ang="0">
                  <a:pos x="91" y="37"/>
                </a:cxn>
                <a:cxn ang="0">
                  <a:pos x="84" y="46"/>
                </a:cxn>
                <a:cxn ang="0">
                  <a:pos x="79" y="55"/>
                </a:cxn>
                <a:cxn ang="0">
                  <a:pos x="72" y="53"/>
                </a:cxn>
                <a:cxn ang="0">
                  <a:pos x="60" y="46"/>
                </a:cxn>
                <a:cxn ang="0">
                  <a:pos x="51" y="40"/>
                </a:cxn>
                <a:cxn ang="0">
                  <a:pos x="44" y="37"/>
                </a:cxn>
                <a:cxn ang="0">
                  <a:pos x="37" y="37"/>
                </a:cxn>
                <a:cxn ang="0">
                  <a:pos x="27" y="41"/>
                </a:cxn>
                <a:cxn ang="0">
                  <a:pos x="18" y="47"/>
                </a:cxn>
                <a:cxn ang="0">
                  <a:pos x="5" y="64"/>
                </a:cxn>
                <a:cxn ang="0">
                  <a:pos x="1" y="83"/>
                </a:cxn>
                <a:cxn ang="0">
                  <a:pos x="3" y="109"/>
                </a:cxn>
                <a:cxn ang="0">
                  <a:pos x="0" y="131"/>
                </a:cxn>
                <a:cxn ang="0">
                  <a:pos x="3" y="157"/>
                </a:cxn>
                <a:cxn ang="0">
                  <a:pos x="14" y="194"/>
                </a:cxn>
                <a:cxn ang="0">
                  <a:pos x="29" y="252"/>
                </a:cxn>
                <a:cxn ang="0">
                  <a:pos x="34" y="309"/>
                </a:cxn>
                <a:cxn ang="0">
                  <a:pos x="45" y="386"/>
                </a:cxn>
              </a:cxnLst>
              <a:rect l="0" t="0" r="r" b="b"/>
              <a:pathLst>
                <a:path w="408" h="419">
                  <a:moveTo>
                    <a:pt x="59" y="419"/>
                  </a:moveTo>
                  <a:lnTo>
                    <a:pt x="72" y="403"/>
                  </a:lnTo>
                  <a:lnTo>
                    <a:pt x="87" y="387"/>
                  </a:lnTo>
                  <a:lnTo>
                    <a:pt x="103" y="373"/>
                  </a:lnTo>
                  <a:lnTo>
                    <a:pt x="120" y="359"/>
                  </a:lnTo>
                  <a:lnTo>
                    <a:pt x="139" y="346"/>
                  </a:lnTo>
                  <a:lnTo>
                    <a:pt x="158" y="334"/>
                  </a:lnTo>
                  <a:lnTo>
                    <a:pt x="179" y="321"/>
                  </a:lnTo>
                  <a:lnTo>
                    <a:pt x="202" y="311"/>
                  </a:lnTo>
                  <a:lnTo>
                    <a:pt x="224" y="300"/>
                  </a:lnTo>
                  <a:lnTo>
                    <a:pt x="248" y="290"/>
                  </a:lnTo>
                  <a:lnTo>
                    <a:pt x="273" y="280"/>
                  </a:lnTo>
                  <a:lnTo>
                    <a:pt x="299" y="271"/>
                  </a:lnTo>
                  <a:lnTo>
                    <a:pt x="324" y="261"/>
                  </a:lnTo>
                  <a:lnTo>
                    <a:pt x="350" y="252"/>
                  </a:lnTo>
                  <a:lnTo>
                    <a:pt x="378" y="244"/>
                  </a:lnTo>
                  <a:lnTo>
                    <a:pt x="406" y="235"/>
                  </a:lnTo>
                  <a:lnTo>
                    <a:pt x="406" y="232"/>
                  </a:lnTo>
                  <a:lnTo>
                    <a:pt x="407" y="228"/>
                  </a:lnTo>
                  <a:lnTo>
                    <a:pt x="407" y="225"/>
                  </a:lnTo>
                  <a:lnTo>
                    <a:pt x="408" y="221"/>
                  </a:lnTo>
                  <a:lnTo>
                    <a:pt x="398" y="220"/>
                  </a:lnTo>
                  <a:lnTo>
                    <a:pt x="387" y="218"/>
                  </a:lnTo>
                  <a:lnTo>
                    <a:pt x="378" y="215"/>
                  </a:lnTo>
                  <a:lnTo>
                    <a:pt x="369" y="212"/>
                  </a:lnTo>
                  <a:lnTo>
                    <a:pt x="362" y="210"/>
                  </a:lnTo>
                  <a:lnTo>
                    <a:pt x="355" y="206"/>
                  </a:lnTo>
                  <a:lnTo>
                    <a:pt x="350" y="203"/>
                  </a:lnTo>
                  <a:lnTo>
                    <a:pt x="348" y="200"/>
                  </a:lnTo>
                  <a:lnTo>
                    <a:pt x="342" y="173"/>
                  </a:lnTo>
                  <a:lnTo>
                    <a:pt x="339" y="151"/>
                  </a:lnTo>
                  <a:lnTo>
                    <a:pt x="337" y="135"/>
                  </a:lnTo>
                  <a:lnTo>
                    <a:pt x="337" y="123"/>
                  </a:lnTo>
                  <a:lnTo>
                    <a:pt x="340" y="113"/>
                  </a:lnTo>
                  <a:lnTo>
                    <a:pt x="348" y="103"/>
                  </a:lnTo>
                  <a:lnTo>
                    <a:pt x="356" y="91"/>
                  </a:lnTo>
                  <a:lnTo>
                    <a:pt x="361" y="79"/>
                  </a:lnTo>
                  <a:lnTo>
                    <a:pt x="361" y="68"/>
                  </a:lnTo>
                  <a:lnTo>
                    <a:pt x="359" y="58"/>
                  </a:lnTo>
                  <a:lnTo>
                    <a:pt x="353" y="50"/>
                  </a:lnTo>
                  <a:lnTo>
                    <a:pt x="345" y="43"/>
                  </a:lnTo>
                  <a:lnTo>
                    <a:pt x="338" y="39"/>
                  </a:lnTo>
                  <a:lnTo>
                    <a:pt x="331" y="37"/>
                  </a:lnTo>
                  <a:lnTo>
                    <a:pt x="324" y="37"/>
                  </a:lnTo>
                  <a:lnTo>
                    <a:pt x="317" y="37"/>
                  </a:lnTo>
                  <a:lnTo>
                    <a:pt x="311" y="38"/>
                  </a:lnTo>
                  <a:lnTo>
                    <a:pt x="307" y="39"/>
                  </a:lnTo>
                  <a:lnTo>
                    <a:pt x="302" y="40"/>
                  </a:lnTo>
                  <a:lnTo>
                    <a:pt x="300" y="41"/>
                  </a:lnTo>
                  <a:lnTo>
                    <a:pt x="295" y="41"/>
                  </a:lnTo>
                  <a:lnTo>
                    <a:pt x="289" y="39"/>
                  </a:lnTo>
                  <a:lnTo>
                    <a:pt x="285" y="38"/>
                  </a:lnTo>
                  <a:lnTo>
                    <a:pt x="279" y="38"/>
                  </a:lnTo>
                  <a:lnTo>
                    <a:pt x="273" y="40"/>
                  </a:lnTo>
                  <a:lnTo>
                    <a:pt x="266" y="44"/>
                  </a:lnTo>
                  <a:lnTo>
                    <a:pt x="262" y="48"/>
                  </a:lnTo>
                  <a:lnTo>
                    <a:pt x="259" y="50"/>
                  </a:lnTo>
                  <a:lnTo>
                    <a:pt x="253" y="40"/>
                  </a:lnTo>
                  <a:lnTo>
                    <a:pt x="244" y="31"/>
                  </a:lnTo>
                  <a:lnTo>
                    <a:pt x="238" y="23"/>
                  </a:lnTo>
                  <a:lnTo>
                    <a:pt x="231" y="15"/>
                  </a:lnTo>
                  <a:lnTo>
                    <a:pt x="224" y="9"/>
                  </a:lnTo>
                  <a:lnTo>
                    <a:pt x="218" y="5"/>
                  </a:lnTo>
                  <a:lnTo>
                    <a:pt x="215" y="1"/>
                  </a:lnTo>
                  <a:lnTo>
                    <a:pt x="211" y="0"/>
                  </a:lnTo>
                  <a:lnTo>
                    <a:pt x="205" y="0"/>
                  </a:lnTo>
                  <a:lnTo>
                    <a:pt x="197" y="0"/>
                  </a:lnTo>
                  <a:lnTo>
                    <a:pt x="189" y="1"/>
                  </a:lnTo>
                  <a:lnTo>
                    <a:pt x="182" y="3"/>
                  </a:lnTo>
                  <a:lnTo>
                    <a:pt x="179" y="6"/>
                  </a:lnTo>
                  <a:lnTo>
                    <a:pt x="173" y="10"/>
                  </a:lnTo>
                  <a:lnTo>
                    <a:pt x="168" y="16"/>
                  </a:lnTo>
                  <a:lnTo>
                    <a:pt x="163" y="22"/>
                  </a:lnTo>
                  <a:lnTo>
                    <a:pt x="157" y="28"/>
                  </a:lnTo>
                  <a:lnTo>
                    <a:pt x="151" y="33"/>
                  </a:lnTo>
                  <a:lnTo>
                    <a:pt x="148" y="38"/>
                  </a:lnTo>
                  <a:lnTo>
                    <a:pt x="145" y="40"/>
                  </a:lnTo>
                  <a:lnTo>
                    <a:pt x="140" y="38"/>
                  </a:lnTo>
                  <a:lnTo>
                    <a:pt x="134" y="37"/>
                  </a:lnTo>
                  <a:lnTo>
                    <a:pt x="128" y="35"/>
                  </a:lnTo>
                  <a:lnTo>
                    <a:pt x="124" y="32"/>
                  </a:lnTo>
                  <a:lnTo>
                    <a:pt x="119" y="31"/>
                  </a:lnTo>
                  <a:lnTo>
                    <a:pt x="114" y="30"/>
                  </a:lnTo>
                  <a:lnTo>
                    <a:pt x="111" y="29"/>
                  </a:lnTo>
                  <a:lnTo>
                    <a:pt x="107" y="29"/>
                  </a:lnTo>
                  <a:lnTo>
                    <a:pt x="102" y="31"/>
                  </a:lnTo>
                  <a:lnTo>
                    <a:pt x="96" y="33"/>
                  </a:lnTo>
                  <a:lnTo>
                    <a:pt x="91" y="37"/>
                  </a:lnTo>
                  <a:lnTo>
                    <a:pt x="88" y="41"/>
                  </a:lnTo>
                  <a:lnTo>
                    <a:pt x="84" y="46"/>
                  </a:lnTo>
                  <a:lnTo>
                    <a:pt x="81" y="51"/>
                  </a:lnTo>
                  <a:lnTo>
                    <a:pt x="79" y="55"/>
                  </a:lnTo>
                  <a:lnTo>
                    <a:pt x="77" y="56"/>
                  </a:lnTo>
                  <a:lnTo>
                    <a:pt x="72" y="53"/>
                  </a:lnTo>
                  <a:lnTo>
                    <a:pt x="65" y="50"/>
                  </a:lnTo>
                  <a:lnTo>
                    <a:pt x="60" y="46"/>
                  </a:lnTo>
                  <a:lnTo>
                    <a:pt x="54" y="43"/>
                  </a:lnTo>
                  <a:lnTo>
                    <a:pt x="51" y="40"/>
                  </a:lnTo>
                  <a:lnTo>
                    <a:pt x="46" y="38"/>
                  </a:lnTo>
                  <a:lnTo>
                    <a:pt x="44" y="37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7" y="41"/>
                  </a:lnTo>
                  <a:lnTo>
                    <a:pt x="22" y="43"/>
                  </a:lnTo>
                  <a:lnTo>
                    <a:pt x="18" y="47"/>
                  </a:lnTo>
                  <a:lnTo>
                    <a:pt x="11" y="55"/>
                  </a:lnTo>
                  <a:lnTo>
                    <a:pt x="5" y="64"/>
                  </a:lnTo>
                  <a:lnTo>
                    <a:pt x="3" y="70"/>
                  </a:lnTo>
                  <a:lnTo>
                    <a:pt x="1" y="83"/>
                  </a:lnTo>
                  <a:lnTo>
                    <a:pt x="1" y="97"/>
                  </a:lnTo>
                  <a:lnTo>
                    <a:pt x="3" y="109"/>
                  </a:lnTo>
                  <a:lnTo>
                    <a:pt x="1" y="121"/>
                  </a:lnTo>
                  <a:lnTo>
                    <a:pt x="0" y="131"/>
                  </a:lnTo>
                  <a:lnTo>
                    <a:pt x="1" y="143"/>
                  </a:lnTo>
                  <a:lnTo>
                    <a:pt x="3" y="157"/>
                  </a:lnTo>
                  <a:lnTo>
                    <a:pt x="7" y="172"/>
                  </a:lnTo>
                  <a:lnTo>
                    <a:pt x="14" y="194"/>
                  </a:lnTo>
                  <a:lnTo>
                    <a:pt x="22" y="222"/>
                  </a:lnTo>
                  <a:lnTo>
                    <a:pt x="29" y="252"/>
                  </a:lnTo>
                  <a:lnTo>
                    <a:pt x="33" y="279"/>
                  </a:lnTo>
                  <a:lnTo>
                    <a:pt x="34" y="309"/>
                  </a:lnTo>
                  <a:lnTo>
                    <a:pt x="37" y="347"/>
                  </a:lnTo>
                  <a:lnTo>
                    <a:pt x="45" y="386"/>
                  </a:lnTo>
                  <a:lnTo>
                    <a:pt x="59" y="419"/>
                  </a:lnTo>
                  <a:close/>
                </a:path>
              </a:pathLst>
            </a:custGeom>
            <a:solidFill>
              <a:srgbClr val="E5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5" name="Freeform 68708"/>
            <p:cNvSpPr>
              <a:spLocks noChangeArrowheads="1"/>
            </p:cNvSpPr>
            <p:nvPr/>
          </p:nvSpPr>
          <p:spPr bwMode="auto">
            <a:xfrm>
              <a:off x="3054" y="2943"/>
              <a:ext cx="178" cy="95"/>
            </a:xfrm>
            <a:custGeom>
              <a:avLst/>
              <a:gdLst/>
              <a:ahLst/>
              <a:cxnLst>
                <a:cxn ang="0">
                  <a:pos x="345" y="3"/>
                </a:cxn>
                <a:cxn ang="0">
                  <a:pos x="349" y="0"/>
                </a:cxn>
                <a:cxn ang="0">
                  <a:pos x="321" y="9"/>
                </a:cxn>
                <a:cxn ang="0">
                  <a:pos x="293" y="17"/>
                </a:cxn>
                <a:cxn ang="0">
                  <a:pos x="267" y="26"/>
                </a:cxn>
                <a:cxn ang="0">
                  <a:pos x="241" y="35"/>
                </a:cxn>
                <a:cxn ang="0">
                  <a:pos x="216" y="44"/>
                </a:cxn>
                <a:cxn ang="0">
                  <a:pos x="191" y="55"/>
                </a:cxn>
                <a:cxn ang="0">
                  <a:pos x="167" y="64"/>
                </a:cxn>
                <a:cxn ang="0">
                  <a:pos x="145" y="76"/>
                </a:cxn>
                <a:cxn ang="0">
                  <a:pos x="122" y="86"/>
                </a:cxn>
                <a:cxn ang="0">
                  <a:pos x="100" y="99"/>
                </a:cxn>
                <a:cxn ang="0">
                  <a:pos x="80" y="110"/>
                </a:cxn>
                <a:cxn ang="0">
                  <a:pos x="62" y="124"/>
                </a:cxn>
                <a:cxn ang="0">
                  <a:pos x="45" y="138"/>
                </a:cxn>
                <a:cxn ang="0">
                  <a:pos x="28" y="153"/>
                </a:cxn>
                <a:cxn ang="0">
                  <a:pos x="12" y="169"/>
                </a:cxn>
                <a:cxn ang="0">
                  <a:pos x="0" y="185"/>
                </a:cxn>
                <a:cxn ang="0">
                  <a:pos x="7" y="190"/>
                </a:cxn>
                <a:cxn ang="0">
                  <a:pos x="19" y="174"/>
                </a:cxn>
                <a:cxn ang="0">
                  <a:pos x="33" y="157"/>
                </a:cxn>
                <a:cxn ang="0">
                  <a:pos x="49" y="145"/>
                </a:cxn>
                <a:cxn ang="0">
                  <a:pos x="66" y="131"/>
                </a:cxn>
                <a:cxn ang="0">
                  <a:pos x="85" y="117"/>
                </a:cxn>
                <a:cxn ang="0">
                  <a:pos x="104" y="106"/>
                </a:cxn>
                <a:cxn ang="0">
                  <a:pos x="124" y="93"/>
                </a:cxn>
                <a:cxn ang="0">
                  <a:pos x="147" y="82"/>
                </a:cxn>
                <a:cxn ang="0">
                  <a:pos x="169" y="71"/>
                </a:cxn>
                <a:cxn ang="0">
                  <a:pos x="193" y="62"/>
                </a:cxn>
                <a:cxn ang="0">
                  <a:pos x="218" y="51"/>
                </a:cxn>
                <a:cxn ang="0">
                  <a:pos x="244" y="42"/>
                </a:cxn>
                <a:cxn ang="0">
                  <a:pos x="269" y="33"/>
                </a:cxn>
                <a:cxn ang="0">
                  <a:pos x="296" y="24"/>
                </a:cxn>
                <a:cxn ang="0">
                  <a:pos x="323" y="16"/>
                </a:cxn>
                <a:cxn ang="0">
                  <a:pos x="351" y="6"/>
                </a:cxn>
                <a:cxn ang="0">
                  <a:pos x="354" y="3"/>
                </a:cxn>
                <a:cxn ang="0">
                  <a:pos x="351" y="6"/>
                </a:cxn>
                <a:cxn ang="0">
                  <a:pos x="353" y="4"/>
                </a:cxn>
                <a:cxn ang="0">
                  <a:pos x="353" y="2"/>
                </a:cxn>
                <a:cxn ang="0">
                  <a:pos x="352" y="0"/>
                </a:cxn>
                <a:cxn ang="0">
                  <a:pos x="349" y="0"/>
                </a:cxn>
                <a:cxn ang="0">
                  <a:pos x="345" y="3"/>
                </a:cxn>
              </a:cxnLst>
              <a:rect l="0" t="0" r="r" b="b"/>
              <a:pathLst>
                <a:path w="354" h="190">
                  <a:moveTo>
                    <a:pt x="345" y="3"/>
                  </a:moveTo>
                  <a:lnTo>
                    <a:pt x="349" y="0"/>
                  </a:lnTo>
                  <a:lnTo>
                    <a:pt x="321" y="9"/>
                  </a:lnTo>
                  <a:lnTo>
                    <a:pt x="293" y="17"/>
                  </a:lnTo>
                  <a:lnTo>
                    <a:pt x="267" y="26"/>
                  </a:lnTo>
                  <a:lnTo>
                    <a:pt x="241" y="35"/>
                  </a:lnTo>
                  <a:lnTo>
                    <a:pt x="216" y="44"/>
                  </a:lnTo>
                  <a:lnTo>
                    <a:pt x="191" y="55"/>
                  </a:lnTo>
                  <a:lnTo>
                    <a:pt x="167" y="64"/>
                  </a:lnTo>
                  <a:lnTo>
                    <a:pt x="145" y="76"/>
                  </a:lnTo>
                  <a:lnTo>
                    <a:pt x="122" y="86"/>
                  </a:lnTo>
                  <a:lnTo>
                    <a:pt x="100" y="99"/>
                  </a:lnTo>
                  <a:lnTo>
                    <a:pt x="80" y="110"/>
                  </a:lnTo>
                  <a:lnTo>
                    <a:pt x="62" y="124"/>
                  </a:lnTo>
                  <a:lnTo>
                    <a:pt x="45" y="138"/>
                  </a:lnTo>
                  <a:lnTo>
                    <a:pt x="28" y="153"/>
                  </a:lnTo>
                  <a:lnTo>
                    <a:pt x="12" y="169"/>
                  </a:lnTo>
                  <a:lnTo>
                    <a:pt x="0" y="185"/>
                  </a:lnTo>
                  <a:lnTo>
                    <a:pt x="7" y="190"/>
                  </a:lnTo>
                  <a:lnTo>
                    <a:pt x="19" y="174"/>
                  </a:lnTo>
                  <a:lnTo>
                    <a:pt x="33" y="157"/>
                  </a:lnTo>
                  <a:lnTo>
                    <a:pt x="49" y="145"/>
                  </a:lnTo>
                  <a:lnTo>
                    <a:pt x="66" y="131"/>
                  </a:lnTo>
                  <a:lnTo>
                    <a:pt x="85" y="117"/>
                  </a:lnTo>
                  <a:lnTo>
                    <a:pt x="104" y="106"/>
                  </a:lnTo>
                  <a:lnTo>
                    <a:pt x="124" y="93"/>
                  </a:lnTo>
                  <a:lnTo>
                    <a:pt x="147" y="82"/>
                  </a:lnTo>
                  <a:lnTo>
                    <a:pt x="169" y="71"/>
                  </a:lnTo>
                  <a:lnTo>
                    <a:pt x="193" y="62"/>
                  </a:lnTo>
                  <a:lnTo>
                    <a:pt x="218" y="51"/>
                  </a:lnTo>
                  <a:lnTo>
                    <a:pt x="244" y="42"/>
                  </a:lnTo>
                  <a:lnTo>
                    <a:pt x="269" y="33"/>
                  </a:lnTo>
                  <a:lnTo>
                    <a:pt x="296" y="24"/>
                  </a:lnTo>
                  <a:lnTo>
                    <a:pt x="323" y="16"/>
                  </a:lnTo>
                  <a:lnTo>
                    <a:pt x="351" y="6"/>
                  </a:lnTo>
                  <a:lnTo>
                    <a:pt x="354" y="3"/>
                  </a:lnTo>
                  <a:lnTo>
                    <a:pt x="351" y="6"/>
                  </a:lnTo>
                  <a:lnTo>
                    <a:pt x="353" y="4"/>
                  </a:lnTo>
                  <a:lnTo>
                    <a:pt x="353" y="2"/>
                  </a:lnTo>
                  <a:lnTo>
                    <a:pt x="352" y="0"/>
                  </a:lnTo>
                  <a:lnTo>
                    <a:pt x="349" y="0"/>
                  </a:lnTo>
                  <a:lnTo>
                    <a:pt x="34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6" name="Freeform 68709"/>
            <p:cNvSpPr>
              <a:spLocks noChangeArrowheads="1"/>
            </p:cNvSpPr>
            <p:nvPr/>
          </p:nvSpPr>
          <p:spPr bwMode="auto">
            <a:xfrm>
              <a:off x="3227" y="2936"/>
              <a:ext cx="5" cy="9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3"/>
                </a:cxn>
                <a:cxn ang="0">
                  <a:pos x="2" y="7"/>
                </a:cxn>
                <a:cxn ang="0">
                  <a:pos x="2" y="10"/>
                </a:cxn>
                <a:cxn ang="0">
                  <a:pos x="1" y="14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8" y="14"/>
                </a:cxn>
                <a:cxn ang="0">
                  <a:pos x="9" y="10"/>
                </a:cxn>
                <a:cxn ang="0">
                  <a:pos x="9" y="7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10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4" y="3"/>
                </a:cxn>
                <a:cxn ang="0">
                  <a:pos x="7" y="7"/>
                </a:cxn>
              </a:cxnLst>
              <a:rect l="0" t="0" r="r" b="b"/>
              <a:pathLst>
                <a:path w="10" h="17">
                  <a:moveTo>
                    <a:pt x="7" y="7"/>
                  </a:moveTo>
                  <a:lnTo>
                    <a:pt x="4" y="3"/>
                  </a:lnTo>
                  <a:lnTo>
                    <a:pt x="2" y="7"/>
                  </a:lnTo>
                  <a:lnTo>
                    <a:pt x="2" y="10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8" y="14"/>
                  </a:lnTo>
                  <a:lnTo>
                    <a:pt x="9" y="10"/>
                  </a:lnTo>
                  <a:lnTo>
                    <a:pt x="9" y="7"/>
                  </a:lnTo>
                  <a:lnTo>
                    <a:pt x="10" y="3"/>
                  </a:lnTo>
                  <a:lnTo>
                    <a:pt x="7" y="0"/>
                  </a:lnTo>
                  <a:lnTo>
                    <a:pt x="10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3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7" name="Freeform 68710"/>
            <p:cNvSpPr>
              <a:spLocks noChangeArrowheads="1"/>
            </p:cNvSpPr>
            <p:nvPr/>
          </p:nvSpPr>
          <p:spPr bwMode="auto">
            <a:xfrm>
              <a:off x="3199" y="2925"/>
              <a:ext cx="32" cy="1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7"/>
                </a:cxn>
                <a:cxn ang="0">
                  <a:pos x="3" y="10"/>
                </a:cxn>
                <a:cxn ang="0">
                  <a:pos x="8" y="14"/>
                </a:cxn>
                <a:cxn ang="0">
                  <a:pos x="16" y="17"/>
                </a:cxn>
                <a:cxn ang="0">
                  <a:pos x="23" y="19"/>
                </a:cxn>
                <a:cxn ang="0">
                  <a:pos x="32" y="23"/>
                </a:cxn>
                <a:cxn ang="0">
                  <a:pos x="42" y="25"/>
                </a:cxn>
                <a:cxn ang="0">
                  <a:pos x="53" y="27"/>
                </a:cxn>
                <a:cxn ang="0">
                  <a:pos x="63" y="29"/>
                </a:cxn>
                <a:cxn ang="0">
                  <a:pos x="63" y="22"/>
                </a:cxn>
                <a:cxn ang="0">
                  <a:pos x="53" y="21"/>
                </a:cxn>
                <a:cxn ang="0">
                  <a:pos x="42" y="18"/>
                </a:cxn>
                <a:cxn ang="0">
                  <a:pos x="34" y="16"/>
                </a:cxn>
                <a:cxn ang="0">
                  <a:pos x="25" y="13"/>
                </a:cxn>
                <a:cxn ang="0">
                  <a:pos x="18" y="10"/>
                </a:cxn>
                <a:cxn ang="0">
                  <a:pos x="12" y="7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7" y="4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4"/>
                </a:cxn>
              </a:cxnLst>
              <a:rect l="0" t="0" r="r" b="b"/>
              <a:pathLst>
                <a:path w="63" h="29">
                  <a:moveTo>
                    <a:pt x="0" y="4"/>
                  </a:moveTo>
                  <a:lnTo>
                    <a:pt x="0" y="7"/>
                  </a:lnTo>
                  <a:lnTo>
                    <a:pt x="3" y="10"/>
                  </a:lnTo>
                  <a:lnTo>
                    <a:pt x="8" y="14"/>
                  </a:lnTo>
                  <a:lnTo>
                    <a:pt x="16" y="17"/>
                  </a:lnTo>
                  <a:lnTo>
                    <a:pt x="23" y="19"/>
                  </a:lnTo>
                  <a:lnTo>
                    <a:pt x="32" y="23"/>
                  </a:lnTo>
                  <a:lnTo>
                    <a:pt x="42" y="25"/>
                  </a:lnTo>
                  <a:lnTo>
                    <a:pt x="53" y="27"/>
                  </a:lnTo>
                  <a:lnTo>
                    <a:pt x="63" y="29"/>
                  </a:lnTo>
                  <a:lnTo>
                    <a:pt x="63" y="22"/>
                  </a:lnTo>
                  <a:lnTo>
                    <a:pt x="53" y="21"/>
                  </a:lnTo>
                  <a:lnTo>
                    <a:pt x="42" y="18"/>
                  </a:lnTo>
                  <a:lnTo>
                    <a:pt x="34" y="16"/>
                  </a:lnTo>
                  <a:lnTo>
                    <a:pt x="25" y="13"/>
                  </a:lnTo>
                  <a:lnTo>
                    <a:pt x="18" y="10"/>
                  </a:lnTo>
                  <a:lnTo>
                    <a:pt x="12" y="7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2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8" name="Freeform 68711"/>
            <p:cNvSpPr>
              <a:spLocks noChangeArrowheads="1"/>
            </p:cNvSpPr>
            <p:nvPr/>
          </p:nvSpPr>
          <p:spPr bwMode="auto">
            <a:xfrm>
              <a:off x="3193" y="2889"/>
              <a:ext cx="9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" y="28"/>
                </a:cxn>
                <a:cxn ang="0">
                  <a:pos x="6" y="50"/>
                </a:cxn>
                <a:cxn ang="0">
                  <a:pos x="12" y="77"/>
                </a:cxn>
                <a:cxn ang="0">
                  <a:pos x="19" y="77"/>
                </a:cxn>
                <a:cxn ang="0">
                  <a:pos x="13" y="50"/>
                </a:cxn>
                <a:cxn ang="0">
                  <a:pos x="9" y="28"/>
                </a:cxn>
                <a:cxn ang="0">
                  <a:pos x="7" y="12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19" h="77"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" y="28"/>
                  </a:lnTo>
                  <a:lnTo>
                    <a:pt x="6" y="50"/>
                  </a:lnTo>
                  <a:lnTo>
                    <a:pt x="12" y="77"/>
                  </a:lnTo>
                  <a:lnTo>
                    <a:pt x="19" y="77"/>
                  </a:lnTo>
                  <a:lnTo>
                    <a:pt x="13" y="50"/>
                  </a:lnTo>
                  <a:lnTo>
                    <a:pt x="9" y="28"/>
                  </a:lnTo>
                  <a:lnTo>
                    <a:pt x="7" y="12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9" name="Freeform 68712"/>
            <p:cNvSpPr>
              <a:spLocks noChangeArrowheads="1"/>
            </p:cNvSpPr>
            <p:nvPr/>
          </p:nvSpPr>
          <p:spPr bwMode="auto">
            <a:xfrm>
              <a:off x="3193" y="2867"/>
              <a:ext cx="16" cy="2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0" y="11"/>
                </a:cxn>
                <a:cxn ang="0">
                  <a:pos x="12" y="21"/>
                </a:cxn>
                <a:cxn ang="0">
                  <a:pos x="4" y="33"/>
                </a:cxn>
                <a:cxn ang="0">
                  <a:pos x="0" y="44"/>
                </a:cxn>
                <a:cxn ang="0">
                  <a:pos x="7" y="44"/>
                </a:cxn>
                <a:cxn ang="0">
                  <a:pos x="11" y="35"/>
                </a:cxn>
                <a:cxn ang="0">
                  <a:pos x="19" y="26"/>
                </a:cxn>
                <a:cxn ang="0">
                  <a:pos x="27" y="13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4" y="0"/>
                </a:cxn>
              </a:cxnLst>
              <a:rect l="0" t="0" r="r" b="b"/>
              <a:pathLst>
                <a:path w="31" h="44">
                  <a:moveTo>
                    <a:pt x="24" y="0"/>
                  </a:moveTo>
                  <a:lnTo>
                    <a:pt x="24" y="0"/>
                  </a:lnTo>
                  <a:lnTo>
                    <a:pt x="20" y="11"/>
                  </a:lnTo>
                  <a:lnTo>
                    <a:pt x="12" y="21"/>
                  </a:lnTo>
                  <a:lnTo>
                    <a:pt x="4" y="33"/>
                  </a:lnTo>
                  <a:lnTo>
                    <a:pt x="0" y="44"/>
                  </a:lnTo>
                  <a:lnTo>
                    <a:pt x="7" y="44"/>
                  </a:lnTo>
                  <a:lnTo>
                    <a:pt x="11" y="35"/>
                  </a:lnTo>
                  <a:lnTo>
                    <a:pt x="19" y="26"/>
                  </a:lnTo>
                  <a:lnTo>
                    <a:pt x="27" y="13"/>
                  </a:lnTo>
                  <a:lnTo>
                    <a:pt x="31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0" name="Freeform 68713"/>
            <p:cNvSpPr>
              <a:spLocks noChangeArrowheads="1"/>
            </p:cNvSpPr>
            <p:nvPr/>
          </p:nvSpPr>
          <p:spPr bwMode="auto">
            <a:xfrm>
              <a:off x="3198" y="2847"/>
              <a:ext cx="11" cy="2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8" y="13"/>
                </a:cxn>
                <a:cxn ang="0">
                  <a:pos x="13" y="20"/>
                </a:cxn>
                <a:cxn ang="0">
                  <a:pos x="15" y="29"/>
                </a:cxn>
                <a:cxn ang="0">
                  <a:pos x="15" y="40"/>
                </a:cxn>
                <a:cxn ang="0">
                  <a:pos x="22" y="40"/>
                </a:cxn>
                <a:cxn ang="0">
                  <a:pos x="22" y="29"/>
                </a:cxn>
                <a:cxn ang="0">
                  <a:pos x="20" y="17"/>
                </a:cxn>
                <a:cxn ang="0">
                  <a:pos x="13" y="8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7"/>
                </a:cxn>
              </a:cxnLst>
              <a:rect l="0" t="0" r="r" b="b"/>
              <a:pathLst>
                <a:path w="22" h="40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3" y="20"/>
                  </a:lnTo>
                  <a:lnTo>
                    <a:pt x="15" y="29"/>
                  </a:lnTo>
                  <a:lnTo>
                    <a:pt x="15" y="40"/>
                  </a:lnTo>
                  <a:lnTo>
                    <a:pt x="22" y="40"/>
                  </a:lnTo>
                  <a:lnTo>
                    <a:pt x="22" y="29"/>
                  </a:lnTo>
                  <a:lnTo>
                    <a:pt x="20" y="17"/>
                  </a:lnTo>
                  <a:lnTo>
                    <a:pt x="13" y="8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1" name="Freeform 68714"/>
            <p:cNvSpPr>
              <a:spLocks noChangeArrowheads="1"/>
            </p:cNvSpPr>
            <p:nvPr/>
          </p:nvSpPr>
          <p:spPr bwMode="auto">
            <a:xfrm>
              <a:off x="3176" y="2843"/>
              <a:ext cx="24" cy="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3" y="12"/>
                </a:cxn>
                <a:cxn ang="0">
                  <a:pos x="7" y="11"/>
                </a:cxn>
                <a:cxn ang="0">
                  <a:pos x="11" y="9"/>
                </a:cxn>
                <a:cxn ang="0">
                  <a:pos x="17" y="8"/>
                </a:cxn>
                <a:cxn ang="0">
                  <a:pos x="24" y="9"/>
                </a:cxn>
                <a:cxn ang="0">
                  <a:pos x="31" y="8"/>
                </a:cxn>
                <a:cxn ang="0">
                  <a:pos x="37" y="11"/>
                </a:cxn>
                <a:cxn ang="0">
                  <a:pos x="42" y="14"/>
                </a:cxn>
                <a:cxn ang="0">
                  <a:pos x="47" y="7"/>
                </a:cxn>
                <a:cxn ang="0">
                  <a:pos x="39" y="4"/>
                </a:cxn>
                <a:cxn ang="0">
                  <a:pos x="31" y="1"/>
                </a:cxn>
                <a:cxn ang="0">
                  <a:pos x="24" y="0"/>
                </a:cxn>
                <a:cxn ang="0">
                  <a:pos x="17" y="1"/>
                </a:cxn>
                <a:cxn ang="0">
                  <a:pos x="11" y="3"/>
                </a:cxn>
                <a:cxn ang="0">
                  <a:pos x="7" y="4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3"/>
                </a:cxn>
              </a:cxnLst>
              <a:rect l="0" t="0" r="r" b="b"/>
              <a:pathLst>
                <a:path w="47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11" y="9"/>
                  </a:lnTo>
                  <a:lnTo>
                    <a:pt x="17" y="8"/>
                  </a:lnTo>
                  <a:lnTo>
                    <a:pt x="24" y="9"/>
                  </a:lnTo>
                  <a:lnTo>
                    <a:pt x="31" y="8"/>
                  </a:lnTo>
                  <a:lnTo>
                    <a:pt x="37" y="11"/>
                  </a:lnTo>
                  <a:lnTo>
                    <a:pt x="42" y="14"/>
                  </a:lnTo>
                  <a:lnTo>
                    <a:pt x="47" y="7"/>
                  </a:lnTo>
                  <a:lnTo>
                    <a:pt x="39" y="4"/>
                  </a:lnTo>
                  <a:lnTo>
                    <a:pt x="31" y="1"/>
                  </a:lnTo>
                  <a:lnTo>
                    <a:pt x="24" y="0"/>
                  </a:lnTo>
                  <a:lnTo>
                    <a:pt x="17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2" name="Freeform 68715"/>
            <p:cNvSpPr>
              <a:spLocks noChangeArrowheads="1"/>
            </p:cNvSpPr>
            <p:nvPr/>
          </p:nvSpPr>
          <p:spPr bwMode="auto">
            <a:xfrm>
              <a:off x="3166" y="2844"/>
              <a:ext cx="10" cy="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9" y="8"/>
                </a:cxn>
                <a:cxn ang="0">
                  <a:pos x="16" y="10"/>
                </a:cxn>
                <a:cxn ang="0">
                  <a:pos x="21" y="10"/>
                </a:cxn>
                <a:cxn ang="0">
                  <a:pos x="21" y="3"/>
                </a:cxn>
                <a:cxn ang="0">
                  <a:pos x="16" y="3"/>
                </a:cxn>
                <a:cxn ang="0">
                  <a:pos x="12" y="1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21" h="10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9" y="8"/>
                  </a:lnTo>
                  <a:lnTo>
                    <a:pt x="16" y="10"/>
                  </a:lnTo>
                  <a:lnTo>
                    <a:pt x="21" y="10"/>
                  </a:lnTo>
                  <a:lnTo>
                    <a:pt x="21" y="3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3" name="Freeform 68716"/>
            <p:cNvSpPr>
              <a:spLocks noChangeArrowheads="1"/>
            </p:cNvSpPr>
            <p:nvPr/>
          </p:nvSpPr>
          <p:spPr bwMode="auto">
            <a:xfrm>
              <a:off x="3154" y="2844"/>
              <a:ext cx="12" cy="9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7" y="18"/>
                </a:cxn>
                <a:cxn ang="0">
                  <a:pos x="9" y="17"/>
                </a:cxn>
                <a:cxn ang="0">
                  <a:pos x="14" y="12"/>
                </a:cxn>
                <a:cxn ang="0">
                  <a:pos x="19" y="9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17" y="2"/>
                </a:cxn>
                <a:cxn ang="0">
                  <a:pos x="9" y="5"/>
                </a:cxn>
                <a:cxn ang="0">
                  <a:pos x="4" y="10"/>
                </a:cxn>
                <a:cxn ang="0">
                  <a:pos x="2" y="11"/>
                </a:cxn>
                <a:cxn ang="0">
                  <a:pos x="8" y="12"/>
                </a:cxn>
                <a:cxn ang="0">
                  <a:pos x="2" y="11"/>
                </a:cxn>
                <a:cxn ang="0">
                  <a:pos x="0" y="13"/>
                </a:cxn>
                <a:cxn ang="0">
                  <a:pos x="1" y="16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1" y="17"/>
                </a:cxn>
              </a:cxnLst>
              <a:rect l="0" t="0" r="r" b="b"/>
              <a:pathLst>
                <a:path w="24" h="18">
                  <a:moveTo>
                    <a:pt x="1" y="17"/>
                  </a:moveTo>
                  <a:lnTo>
                    <a:pt x="7" y="18"/>
                  </a:lnTo>
                  <a:lnTo>
                    <a:pt x="9" y="17"/>
                  </a:lnTo>
                  <a:lnTo>
                    <a:pt x="14" y="12"/>
                  </a:lnTo>
                  <a:lnTo>
                    <a:pt x="19" y="9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9" y="5"/>
                  </a:lnTo>
                  <a:lnTo>
                    <a:pt x="4" y="10"/>
                  </a:lnTo>
                  <a:lnTo>
                    <a:pt x="2" y="11"/>
                  </a:lnTo>
                  <a:lnTo>
                    <a:pt x="8" y="12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4" name="Freeform 68717"/>
            <p:cNvSpPr>
              <a:spLocks noChangeArrowheads="1"/>
            </p:cNvSpPr>
            <p:nvPr/>
          </p:nvSpPr>
          <p:spPr bwMode="auto">
            <a:xfrm>
              <a:off x="3132" y="2825"/>
              <a:ext cx="26" cy="2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5" y="13"/>
                </a:cxn>
                <a:cxn ang="0">
                  <a:pos x="10" y="18"/>
                </a:cxn>
                <a:cxn ang="0">
                  <a:pos x="17" y="22"/>
                </a:cxn>
                <a:cxn ang="0">
                  <a:pos x="23" y="30"/>
                </a:cxn>
                <a:cxn ang="0">
                  <a:pos x="30" y="38"/>
                </a:cxn>
                <a:cxn ang="0">
                  <a:pos x="38" y="48"/>
                </a:cxn>
                <a:cxn ang="0">
                  <a:pos x="45" y="57"/>
                </a:cxn>
                <a:cxn ang="0">
                  <a:pos x="52" y="52"/>
                </a:cxn>
                <a:cxn ang="0">
                  <a:pos x="45" y="43"/>
                </a:cxn>
                <a:cxn ang="0">
                  <a:pos x="37" y="34"/>
                </a:cxn>
                <a:cxn ang="0">
                  <a:pos x="30" y="26"/>
                </a:cxn>
                <a:cxn ang="0">
                  <a:pos x="22" y="18"/>
                </a:cxn>
                <a:cxn ang="0">
                  <a:pos x="15" y="11"/>
                </a:cxn>
                <a:cxn ang="0">
                  <a:pos x="9" y="6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2" h="57">
                  <a:moveTo>
                    <a:pt x="0" y="10"/>
                  </a:moveTo>
                  <a:lnTo>
                    <a:pt x="0" y="10"/>
                  </a:lnTo>
                  <a:lnTo>
                    <a:pt x="1" y="10"/>
                  </a:lnTo>
                  <a:lnTo>
                    <a:pt x="5" y="13"/>
                  </a:lnTo>
                  <a:lnTo>
                    <a:pt x="10" y="18"/>
                  </a:lnTo>
                  <a:lnTo>
                    <a:pt x="17" y="22"/>
                  </a:lnTo>
                  <a:lnTo>
                    <a:pt x="23" y="30"/>
                  </a:lnTo>
                  <a:lnTo>
                    <a:pt x="30" y="38"/>
                  </a:lnTo>
                  <a:lnTo>
                    <a:pt x="38" y="48"/>
                  </a:lnTo>
                  <a:lnTo>
                    <a:pt x="45" y="57"/>
                  </a:lnTo>
                  <a:lnTo>
                    <a:pt x="52" y="52"/>
                  </a:lnTo>
                  <a:lnTo>
                    <a:pt x="45" y="43"/>
                  </a:lnTo>
                  <a:lnTo>
                    <a:pt x="37" y="34"/>
                  </a:lnTo>
                  <a:lnTo>
                    <a:pt x="30" y="26"/>
                  </a:lnTo>
                  <a:lnTo>
                    <a:pt x="22" y="18"/>
                  </a:lnTo>
                  <a:lnTo>
                    <a:pt x="15" y="11"/>
                  </a:lnTo>
                  <a:lnTo>
                    <a:pt x="9" y="6"/>
                  </a:lnTo>
                  <a:lnTo>
                    <a:pt x="6" y="3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5" name="Freeform 68718"/>
            <p:cNvSpPr>
              <a:spLocks noChangeArrowheads="1"/>
            </p:cNvSpPr>
            <p:nvPr/>
          </p:nvSpPr>
          <p:spPr bwMode="auto">
            <a:xfrm>
              <a:off x="3117" y="2825"/>
              <a:ext cx="15" cy="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8" y="10"/>
                </a:cxn>
                <a:cxn ang="0">
                  <a:pos x="16" y="8"/>
                </a:cxn>
                <a:cxn ang="0">
                  <a:pos x="24" y="10"/>
                </a:cxn>
                <a:cxn ang="0">
                  <a:pos x="30" y="1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2" y="12"/>
                </a:cxn>
              </a:cxnLst>
              <a:rect l="0" t="0" r="r" b="b"/>
              <a:pathLst>
                <a:path w="30" h="12">
                  <a:moveTo>
                    <a:pt x="2" y="12"/>
                  </a:moveTo>
                  <a:lnTo>
                    <a:pt x="2" y="12"/>
                  </a:lnTo>
                  <a:lnTo>
                    <a:pt x="8" y="10"/>
                  </a:lnTo>
                  <a:lnTo>
                    <a:pt x="16" y="8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3"/>
                  </a:lnTo>
                  <a:lnTo>
                    <a:pt x="0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6" name="Freeform 68719"/>
            <p:cNvSpPr>
              <a:spLocks noChangeArrowheads="1"/>
            </p:cNvSpPr>
            <p:nvPr/>
          </p:nvSpPr>
          <p:spPr bwMode="auto">
            <a:xfrm>
              <a:off x="3097" y="2827"/>
              <a:ext cx="21" cy="22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7" y="43"/>
                </a:cxn>
                <a:cxn ang="0">
                  <a:pos x="9" y="40"/>
                </a:cxn>
                <a:cxn ang="0">
                  <a:pos x="12" y="36"/>
                </a:cxn>
                <a:cxn ang="0">
                  <a:pos x="17" y="30"/>
                </a:cxn>
                <a:cxn ang="0">
                  <a:pos x="23" y="24"/>
                </a:cxn>
                <a:cxn ang="0">
                  <a:pos x="29" y="18"/>
                </a:cxn>
                <a:cxn ang="0">
                  <a:pos x="33" y="13"/>
                </a:cxn>
                <a:cxn ang="0">
                  <a:pos x="39" y="9"/>
                </a:cxn>
                <a:cxn ang="0">
                  <a:pos x="41" y="7"/>
                </a:cxn>
                <a:cxn ang="0">
                  <a:pos x="39" y="0"/>
                </a:cxn>
                <a:cxn ang="0">
                  <a:pos x="35" y="2"/>
                </a:cxn>
                <a:cxn ang="0">
                  <a:pos x="29" y="8"/>
                </a:cxn>
                <a:cxn ang="0">
                  <a:pos x="24" y="14"/>
                </a:cxn>
                <a:cxn ang="0">
                  <a:pos x="18" y="20"/>
                </a:cxn>
                <a:cxn ang="0">
                  <a:pos x="13" y="25"/>
                </a:cxn>
                <a:cxn ang="0">
                  <a:pos x="7" y="31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5" y="37"/>
                </a:cxn>
                <a:cxn ang="0">
                  <a:pos x="0" y="38"/>
                </a:cxn>
                <a:cxn ang="0">
                  <a:pos x="0" y="41"/>
                </a:cxn>
                <a:cxn ang="0">
                  <a:pos x="2" y="44"/>
                </a:cxn>
                <a:cxn ang="0">
                  <a:pos x="5" y="45"/>
                </a:cxn>
                <a:cxn ang="0">
                  <a:pos x="7" y="43"/>
                </a:cxn>
                <a:cxn ang="0">
                  <a:pos x="2" y="44"/>
                </a:cxn>
              </a:cxnLst>
              <a:rect l="0" t="0" r="r" b="b"/>
              <a:pathLst>
                <a:path w="41" h="45">
                  <a:moveTo>
                    <a:pt x="2" y="44"/>
                  </a:moveTo>
                  <a:lnTo>
                    <a:pt x="7" y="43"/>
                  </a:lnTo>
                  <a:lnTo>
                    <a:pt x="9" y="40"/>
                  </a:lnTo>
                  <a:lnTo>
                    <a:pt x="12" y="36"/>
                  </a:lnTo>
                  <a:lnTo>
                    <a:pt x="17" y="30"/>
                  </a:lnTo>
                  <a:lnTo>
                    <a:pt x="23" y="24"/>
                  </a:lnTo>
                  <a:lnTo>
                    <a:pt x="29" y="18"/>
                  </a:lnTo>
                  <a:lnTo>
                    <a:pt x="33" y="13"/>
                  </a:lnTo>
                  <a:lnTo>
                    <a:pt x="39" y="9"/>
                  </a:lnTo>
                  <a:lnTo>
                    <a:pt x="41" y="7"/>
                  </a:lnTo>
                  <a:lnTo>
                    <a:pt x="39" y="0"/>
                  </a:lnTo>
                  <a:lnTo>
                    <a:pt x="35" y="2"/>
                  </a:lnTo>
                  <a:lnTo>
                    <a:pt x="29" y="8"/>
                  </a:lnTo>
                  <a:lnTo>
                    <a:pt x="24" y="14"/>
                  </a:lnTo>
                  <a:lnTo>
                    <a:pt x="18" y="20"/>
                  </a:lnTo>
                  <a:lnTo>
                    <a:pt x="13" y="25"/>
                  </a:lnTo>
                  <a:lnTo>
                    <a:pt x="7" y="31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5" y="37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5" y="45"/>
                  </a:lnTo>
                  <a:lnTo>
                    <a:pt x="7" y="43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7" name="Freeform 68720"/>
            <p:cNvSpPr>
              <a:spLocks noChangeArrowheads="1"/>
            </p:cNvSpPr>
            <p:nvPr/>
          </p:nvSpPr>
          <p:spPr bwMode="auto">
            <a:xfrm>
              <a:off x="3080" y="2840"/>
              <a:ext cx="20" cy="9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" y="7"/>
                </a:cxn>
                <a:cxn ang="0">
                  <a:pos x="5" y="7"/>
                </a:cxn>
                <a:cxn ang="0">
                  <a:pos x="7" y="8"/>
                </a:cxn>
                <a:cxn ang="0">
                  <a:pos x="13" y="10"/>
                </a:cxn>
                <a:cxn ang="0">
                  <a:pos x="16" y="11"/>
                </a:cxn>
                <a:cxn ang="0">
                  <a:pos x="21" y="13"/>
                </a:cxn>
                <a:cxn ang="0">
                  <a:pos x="27" y="15"/>
                </a:cxn>
                <a:cxn ang="0">
                  <a:pos x="33" y="16"/>
                </a:cxn>
                <a:cxn ang="0">
                  <a:pos x="38" y="19"/>
                </a:cxn>
                <a:cxn ang="0">
                  <a:pos x="41" y="12"/>
                </a:cxn>
                <a:cxn ang="0">
                  <a:pos x="35" y="10"/>
                </a:cxn>
                <a:cxn ang="0">
                  <a:pos x="29" y="8"/>
                </a:cxn>
                <a:cxn ang="0">
                  <a:pos x="23" y="6"/>
                </a:cxn>
                <a:cxn ang="0">
                  <a:pos x="19" y="4"/>
                </a:cxn>
                <a:cxn ang="0">
                  <a:pos x="13" y="3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41" h="19">
                  <a:moveTo>
                    <a:pt x="3" y="7"/>
                  </a:moveTo>
                  <a:lnTo>
                    <a:pt x="1" y="7"/>
                  </a:lnTo>
                  <a:lnTo>
                    <a:pt x="5" y="7"/>
                  </a:lnTo>
                  <a:lnTo>
                    <a:pt x="7" y="8"/>
                  </a:lnTo>
                  <a:lnTo>
                    <a:pt x="13" y="10"/>
                  </a:lnTo>
                  <a:lnTo>
                    <a:pt x="16" y="11"/>
                  </a:lnTo>
                  <a:lnTo>
                    <a:pt x="21" y="13"/>
                  </a:lnTo>
                  <a:lnTo>
                    <a:pt x="27" y="15"/>
                  </a:lnTo>
                  <a:lnTo>
                    <a:pt x="33" y="16"/>
                  </a:lnTo>
                  <a:lnTo>
                    <a:pt x="38" y="19"/>
                  </a:lnTo>
                  <a:lnTo>
                    <a:pt x="41" y="12"/>
                  </a:lnTo>
                  <a:lnTo>
                    <a:pt x="35" y="10"/>
                  </a:lnTo>
                  <a:lnTo>
                    <a:pt x="29" y="8"/>
                  </a:lnTo>
                  <a:lnTo>
                    <a:pt x="23" y="6"/>
                  </a:lnTo>
                  <a:lnTo>
                    <a:pt x="19" y="4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8" name="Freeform 68721"/>
            <p:cNvSpPr>
              <a:spLocks noChangeArrowheads="1"/>
            </p:cNvSpPr>
            <p:nvPr/>
          </p:nvSpPr>
          <p:spPr bwMode="auto">
            <a:xfrm>
              <a:off x="3069" y="2840"/>
              <a:ext cx="12" cy="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7" y="19"/>
                </a:cxn>
                <a:cxn ang="0">
                  <a:pos x="10" y="14"/>
                </a:cxn>
                <a:cxn ang="0">
                  <a:pos x="13" y="12"/>
                </a:cxn>
                <a:cxn ang="0">
                  <a:pos x="19" y="10"/>
                </a:cxn>
                <a:cxn ang="0">
                  <a:pos x="25" y="7"/>
                </a:cxn>
                <a:cxn ang="0">
                  <a:pos x="22" y="0"/>
                </a:cxn>
                <a:cxn ang="0">
                  <a:pos x="17" y="3"/>
                </a:cxn>
                <a:cxn ang="0">
                  <a:pos x="11" y="5"/>
                </a:cxn>
                <a:cxn ang="0">
                  <a:pos x="5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7" y="19"/>
                </a:cxn>
              </a:cxnLst>
              <a:rect l="0" t="0" r="r" b="b"/>
              <a:pathLst>
                <a:path w="25" h="19">
                  <a:moveTo>
                    <a:pt x="7" y="19"/>
                  </a:moveTo>
                  <a:lnTo>
                    <a:pt x="7" y="19"/>
                  </a:lnTo>
                  <a:lnTo>
                    <a:pt x="10" y="14"/>
                  </a:lnTo>
                  <a:lnTo>
                    <a:pt x="13" y="12"/>
                  </a:lnTo>
                  <a:lnTo>
                    <a:pt x="19" y="10"/>
                  </a:lnTo>
                  <a:lnTo>
                    <a:pt x="25" y="7"/>
                  </a:lnTo>
                  <a:lnTo>
                    <a:pt x="22" y="0"/>
                  </a:lnTo>
                  <a:lnTo>
                    <a:pt x="17" y="3"/>
                  </a:lnTo>
                  <a:lnTo>
                    <a:pt x="11" y="5"/>
                  </a:lnTo>
                  <a:lnTo>
                    <a:pt x="5" y="10"/>
                  </a:lnTo>
                  <a:lnTo>
                    <a:pt x="0" y="14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9" name="Freeform 68722"/>
            <p:cNvSpPr>
              <a:spLocks noChangeArrowheads="1"/>
            </p:cNvSpPr>
            <p:nvPr/>
          </p:nvSpPr>
          <p:spPr bwMode="auto">
            <a:xfrm>
              <a:off x="3064" y="2847"/>
              <a:ext cx="8" cy="11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7" y="20"/>
                </a:cxn>
                <a:cxn ang="0">
                  <a:pos x="8" y="19"/>
                </a:cxn>
                <a:cxn ang="0">
                  <a:pos x="10" y="14"/>
                </a:cxn>
                <a:cxn ang="0">
                  <a:pos x="14" y="9"/>
                </a:cxn>
                <a:cxn ang="0">
                  <a:pos x="17" y="5"/>
                </a:cxn>
                <a:cxn ang="0">
                  <a:pos x="10" y="0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5"/>
                </a:cxn>
                <a:cxn ang="0">
                  <a:pos x="6" y="14"/>
                </a:cxn>
                <a:cxn ang="0">
                  <a:pos x="0" y="15"/>
                </a:cxn>
                <a:cxn ang="0">
                  <a:pos x="0" y="19"/>
                </a:cxn>
                <a:cxn ang="0">
                  <a:pos x="2" y="21"/>
                </a:cxn>
                <a:cxn ang="0">
                  <a:pos x="5" y="22"/>
                </a:cxn>
                <a:cxn ang="0">
                  <a:pos x="7" y="20"/>
                </a:cxn>
                <a:cxn ang="0">
                  <a:pos x="1" y="21"/>
                </a:cxn>
              </a:cxnLst>
              <a:rect l="0" t="0" r="r" b="b"/>
              <a:pathLst>
                <a:path w="17" h="22">
                  <a:moveTo>
                    <a:pt x="1" y="21"/>
                  </a:moveTo>
                  <a:lnTo>
                    <a:pt x="7" y="20"/>
                  </a:lnTo>
                  <a:lnTo>
                    <a:pt x="8" y="19"/>
                  </a:lnTo>
                  <a:lnTo>
                    <a:pt x="10" y="14"/>
                  </a:lnTo>
                  <a:lnTo>
                    <a:pt x="14" y="9"/>
                  </a:lnTo>
                  <a:lnTo>
                    <a:pt x="17" y="5"/>
                  </a:lnTo>
                  <a:lnTo>
                    <a:pt x="10" y="0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6" y="14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2" y="21"/>
                  </a:lnTo>
                  <a:lnTo>
                    <a:pt x="5" y="22"/>
                  </a:lnTo>
                  <a:lnTo>
                    <a:pt x="7" y="20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0" name="Freeform 68723"/>
            <p:cNvSpPr>
              <a:spLocks noChangeArrowheads="1"/>
            </p:cNvSpPr>
            <p:nvPr/>
          </p:nvSpPr>
          <p:spPr bwMode="auto">
            <a:xfrm>
              <a:off x="3047" y="2843"/>
              <a:ext cx="19" cy="1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9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8"/>
                </a:cxn>
                <a:cxn ang="0">
                  <a:pos x="21" y="21"/>
                </a:cxn>
                <a:cxn ang="0">
                  <a:pos x="29" y="24"/>
                </a:cxn>
                <a:cxn ang="0">
                  <a:pos x="33" y="28"/>
                </a:cxn>
                <a:cxn ang="0">
                  <a:pos x="38" y="21"/>
                </a:cxn>
                <a:cxn ang="0">
                  <a:pos x="31" y="18"/>
                </a:cxn>
                <a:cxn ang="0">
                  <a:pos x="25" y="14"/>
                </a:cxn>
                <a:cxn ang="0">
                  <a:pos x="21" y="11"/>
                </a:cxn>
                <a:cxn ang="0">
                  <a:pos x="15" y="7"/>
                </a:cxn>
                <a:cxn ang="0">
                  <a:pos x="10" y="5"/>
                </a:cxn>
                <a:cxn ang="0">
                  <a:pos x="6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8"/>
                </a:cxn>
              </a:cxnLst>
              <a:rect l="0" t="0" r="r" b="b"/>
              <a:pathLst>
                <a:path w="38" h="28">
                  <a:moveTo>
                    <a:pt x="0" y="8"/>
                  </a:moveTo>
                  <a:lnTo>
                    <a:pt x="0" y="9"/>
                  </a:lnTo>
                  <a:lnTo>
                    <a:pt x="2" y="8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8"/>
                  </a:lnTo>
                  <a:lnTo>
                    <a:pt x="21" y="21"/>
                  </a:lnTo>
                  <a:lnTo>
                    <a:pt x="29" y="24"/>
                  </a:lnTo>
                  <a:lnTo>
                    <a:pt x="33" y="28"/>
                  </a:lnTo>
                  <a:lnTo>
                    <a:pt x="38" y="21"/>
                  </a:lnTo>
                  <a:lnTo>
                    <a:pt x="31" y="18"/>
                  </a:lnTo>
                  <a:lnTo>
                    <a:pt x="25" y="14"/>
                  </a:lnTo>
                  <a:lnTo>
                    <a:pt x="21" y="11"/>
                  </a:lnTo>
                  <a:lnTo>
                    <a:pt x="15" y="7"/>
                  </a:lnTo>
                  <a:lnTo>
                    <a:pt x="10" y="5"/>
                  </a:lnTo>
                  <a:lnTo>
                    <a:pt x="6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1" name="Freeform 68724"/>
            <p:cNvSpPr>
              <a:spLocks noChangeArrowheads="1"/>
            </p:cNvSpPr>
            <p:nvPr/>
          </p:nvSpPr>
          <p:spPr bwMode="auto">
            <a:xfrm>
              <a:off x="3038" y="2844"/>
              <a:ext cx="9" cy="6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6" y="12"/>
                </a:cxn>
                <a:cxn ang="0">
                  <a:pos x="12" y="10"/>
                </a:cxn>
                <a:cxn ang="0">
                  <a:pos x="15" y="7"/>
                </a:cxn>
                <a:cxn ang="0">
                  <a:pos x="20" y="7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4" y="5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3"/>
                </a:cxn>
              </a:cxnLst>
              <a:rect l="0" t="0" r="r" b="b"/>
              <a:pathLst>
                <a:path w="20" h="13">
                  <a:moveTo>
                    <a:pt x="0" y="13"/>
                  </a:moveTo>
                  <a:lnTo>
                    <a:pt x="0" y="13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4" y="5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2" name="Freeform 68725"/>
            <p:cNvSpPr>
              <a:spLocks noChangeArrowheads="1"/>
            </p:cNvSpPr>
            <p:nvPr/>
          </p:nvSpPr>
          <p:spPr bwMode="auto">
            <a:xfrm>
              <a:off x="3026" y="2847"/>
              <a:ext cx="12" cy="15"/>
            </a:xfrm>
            <a:custGeom>
              <a:avLst/>
              <a:gdLst/>
              <a:ahLst/>
              <a:cxnLst>
                <a:cxn ang="0">
                  <a:pos x="8" y="31"/>
                </a:cxn>
                <a:cxn ang="0">
                  <a:pos x="9" y="31"/>
                </a:cxn>
                <a:cxn ang="0">
                  <a:pos x="10" y="27"/>
                </a:cxn>
                <a:cxn ang="0">
                  <a:pos x="16" y="19"/>
                </a:cxn>
                <a:cxn ang="0">
                  <a:pos x="22" y="11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17" y="6"/>
                </a:cxn>
                <a:cxn ang="0">
                  <a:pos x="9" y="14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1" y="31"/>
                </a:cxn>
                <a:cxn ang="0">
                  <a:pos x="8" y="31"/>
                </a:cxn>
              </a:cxnLst>
              <a:rect l="0" t="0" r="r" b="b"/>
              <a:pathLst>
                <a:path w="24" h="31">
                  <a:moveTo>
                    <a:pt x="8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4" y="0"/>
                  </a:lnTo>
                  <a:lnTo>
                    <a:pt x="17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3" name="Freeform 68726"/>
            <p:cNvSpPr>
              <a:spLocks noChangeArrowheads="1"/>
            </p:cNvSpPr>
            <p:nvPr/>
          </p:nvSpPr>
          <p:spPr bwMode="auto">
            <a:xfrm>
              <a:off x="3025" y="2862"/>
              <a:ext cx="5" cy="25"/>
            </a:xfrm>
            <a:custGeom>
              <a:avLst/>
              <a:gdLst/>
              <a:ahLst/>
              <a:cxnLst>
                <a:cxn ang="0">
                  <a:pos x="8" y="51"/>
                </a:cxn>
                <a:cxn ang="0">
                  <a:pos x="8" y="51"/>
                </a:cxn>
                <a:cxn ang="0">
                  <a:pos x="10" y="39"/>
                </a:cxn>
                <a:cxn ang="0">
                  <a:pos x="9" y="27"/>
                </a:cxn>
                <a:cxn ang="0">
                  <a:pos x="9" y="13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0" y="13"/>
                </a:cxn>
                <a:cxn ang="0">
                  <a:pos x="0" y="27"/>
                </a:cxn>
                <a:cxn ang="0">
                  <a:pos x="1" y="39"/>
                </a:cxn>
                <a:cxn ang="0">
                  <a:pos x="1" y="51"/>
                </a:cxn>
                <a:cxn ang="0">
                  <a:pos x="1" y="51"/>
                </a:cxn>
                <a:cxn ang="0">
                  <a:pos x="8" y="51"/>
                </a:cxn>
              </a:cxnLst>
              <a:rect l="0" t="0" r="r" b="b"/>
              <a:pathLst>
                <a:path w="10" h="51">
                  <a:moveTo>
                    <a:pt x="8" y="51"/>
                  </a:moveTo>
                  <a:lnTo>
                    <a:pt x="8" y="51"/>
                  </a:lnTo>
                  <a:lnTo>
                    <a:pt x="10" y="39"/>
                  </a:lnTo>
                  <a:lnTo>
                    <a:pt x="9" y="27"/>
                  </a:lnTo>
                  <a:lnTo>
                    <a:pt x="9" y="13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3"/>
                  </a:lnTo>
                  <a:lnTo>
                    <a:pt x="0" y="27"/>
                  </a:lnTo>
                  <a:lnTo>
                    <a:pt x="1" y="39"/>
                  </a:lnTo>
                  <a:lnTo>
                    <a:pt x="1" y="51"/>
                  </a:lnTo>
                  <a:lnTo>
                    <a:pt x="8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4" name="Freeform 68727"/>
            <p:cNvSpPr>
              <a:spLocks noChangeArrowheads="1"/>
            </p:cNvSpPr>
            <p:nvPr/>
          </p:nvSpPr>
          <p:spPr bwMode="auto">
            <a:xfrm>
              <a:off x="3024" y="2887"/>
              <a:ext cx="8" cy="26"/>
            </a:xfrm>
            <a:custGeom>
              <a:avLst/>
              <a:gdLst/>
              <a:ahLst/>
              <a:cxnLst>
                <a:cxn ang="0">
                  <a:pos x="15" y="49"/>
                </a:cxn>
                <a:cxn ang="0">
                  <a:pos x="15" y="49"/>
                </a:cxn>
                <a:cxn ang="0">
                  <a:pos x="10" y="36"/>
                </a:cxn>
                <a:cxn ang="0">
                  <a:pos x="9" y="22"/>
                </a:cxn>
                <a:cxn ang="0">
                  <a:pos x="9" y="10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3" y="36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5" y="49"/>
                </a:cxn>
              </a:cxnLst>
              <a:rect l="0" t="0" r="r" b="b"/>
              <a:pathLst>
                <a:path w="15" h="52">
                  <a:moveTo>
                    <a:pt x="15" y="49"/>
                  </a:moveTo>
                  <a:lnTo>
                    <a:pt x="15" y="49"/>
                  </a:lnTo>
                  <a:lnTo>
                    <a:pt x="10" y="36"/>
                  </a:lnTo>
                  <a:lnTo>
                    <a:pt x="9" y="22"/>
                  </a:lnTo>
                  <a:lnTo>
                    <a:pt x="9" y="10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3" y="36"/>
                  </a:lnTo>
                  <a:lnTo>
                    <a:pt x="8" y="52"/>
                  </a:lnTo>
                  <a:lnTo>
                    <a:pt x="15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5" name="Freeform 68728"/>
            <p:cNvSpPr>
              <a:spLocks noChangeArrowheads="1"/>
            </p:cNvSpPr>
            <p:nvPr/>
          </p:nvSpPr>
          <p:spPr bwMode="auto">
            <a:xfrm>
              <a:off x="3028" y="2912"/>
              <a:ext cx="17" cy="54"/>
            </a:xfrm>
            <a:custGeom>
              <a:avLst/>
              <a:gdLst/>
              <a:ahLst/>
              <a:cxnLst>
                <a:cxn ang="0">
                  <a:pos x="32" y="109"/>
                </a:cxn>
                <a:cxn ang="0">
                  <a:pos x="32" y="109"/>
                </a:cxn>
                <a:cxn ang="0">
                  <a:pos x="29" y="82"/>
                </a:cxn>
                <a:cxn ang="0">
                  <a:pos x="22" y="52"/>
                </a:cxn>
                <a:cxn ang="0">
                  <a:pos x="14" y="22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7" y="25"/>
                </a:cxn>
                <a:cxn ang="0">
                  <a:pos x="15" y="52"/>
                </a:cxn>
                <a:cxn ang="0">
                  <a:pos x="22" y="82"/>
                </a:cxn>
                <a:cxn ang="0">
                  <a:pos x="25" y="109"/>
                </a:cxn>
                <a:cxn ang="0">
                  <a:pos x="25" y="109"/>
                </a:cxn>
                <a:cxn ang="0">
                  <a:pos x="32" y="109"/>
                </a:cxn>
              </a:cxnLst>
              <a:rect l="0" t="0" r="r" b="b"/>
              <a:pathLst>
                <a:path w="32" h="109">
                  <a:moveTo>
                    <a:pt x="32" y="109"/>
                  </a:moveTo>
                  <a:lnTo>
                    <a:pt x="32" y="109"/>
                  </a:lnTo>
                  <a:lnTo>
                    <a:pt x="29" y="82"/>
                  </a:lnTo>
                  <a:lnTo>
                    <a:pt x="22" y="52"/>
                  </a:lnTo>
                  <a:lnTo>
                    <a:pt x="14" y="22"/>
                  </a:lnTo>
                  <a:lnTo>
                    <a:pt x="7" y="0"/>
                  </a:lnTo>
                  <a:lnTo>
                    <a:pt x="0" y="3"/>
                  </a:lnTo>
                  <a:lnTo>
                    <a:pt x="7" y="25"/>
                  </a:lnTo>
                  <a:lnTo>
                    <a:pt x="15" y="52"/>
                  </a:lnTo>
                  <a:lnTo>
                    <a:pt x="22" y="82"/>
                  </a:lnTo>
                  <a:lnTo>
                    <a:pt x="25" y="109"/>
                  </a:lnTo>
                  <a:lnTo>
                    <a:pt x="32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6" name="Freeform 68729"/>
            <p:cNvSpPr>
              <a:spLocks noChangeArrowheads="1"/>
            </p:cNvSpPr>
            <p:nvPr/>
          </p:nvSpPr>
          <p:spPr bwMode="auto">
            <a:xfrm>
              <a:off x="3041" y="2966"/>
              <a:ext cx="17" cy="73"/>
            </a:xfrm>
            <a:custGeom>
              <a:avLst/>
              <a:gdLst/>
              <a:ahLst/>
              <a:cxnLst>
                <a:cxn ang="0">
                  <a:pos x="27" y="138"/>
                </a:cxn>
                <a:cxn ang="0">
                  <a:pos x="34" y="138"/>
                </a:cxn>
                <a:cxn ang="0">
                  <a:pos x="20" y="106"/>
                </a:cxn>
                <a:cxn ang="0">
                  <a:pos x="12" y="68"/>
                </a:cxn>
                <a:cxn ang="0">
                  <a:pos x="8" y="3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" y="30"/>
                </a:cxn>
                <a:cxn ang="0">
                  <a:pos x="5" y="68"/>
                </a:cxn>
                <a:cxn ang="0">
                  <a:pos x="13" y="108"/>
                </a:cxn>
                <a:cxn ang="0">
                  <a:pos x="27" y="143"/>
                </a:cxn>
                <a:cxn ang="0">
                  <a:pos x="34" y="143"/>
                </a:cxn>
                <a:cxn ang="0">
                  <a:pos x="27" y="143"/>
                </a:cxn>
                <a:cxn ang="0">
                  <a:pos x="29" y="145"/>
                </a:cxn>
                <a:cxn ang="0">
                  <a:pos x="32" y="144"/>
                </a:cxn>
                <a:cxn ang="0">
                  <a:pos x="34" y="141"/>
                </a:cxn>
                <a:cxn ang="0">
                  <a:pos x="34" y="138"/>
                </a:cxn>
                <a:cxn ang="0">
                  <a:pos x="27" y="138"/>
                </a:cxn>
              </a:cxnLst>
              <a:rect l="0" t="0" r="r" b="b"/>
              <a:pathLst>
                <a:path w="34" h="145">
                  <a:moveTo>
                    <a:pt x="27" y="138"/>
                  </a:moveTo>
                  <a:lnTo>
                    <a:pt x="34" y="138"/>
                  </a:lnTo>
                  <a:lnTo>
                    <a:pt x="20" y="106"/>
                  </a:lnTo>
                  <a:lnTo>
                    <a:pt x="12" y="68"/>
                  </a:lnTo>
                  <a:lnTo>
                    <a:pt x="8" y="3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0"/>
                  </a:lnTo>
                  <a:lnTo>
                    <a:pt x="5" y="68"/>
                  </a:lnTo>
                  <a:lnTo>
                    <a:pt x="13" y="108"/>
                  </a:lnTo>
                  <a:lnTo>
                    <a:pt x="27" y="143"/>
                  </a:lnTo>
                  <a:lnTo>
                    <a:pt x="34" y="143"/>
                  </a:lnTo>
                  <a:lnTo>
                    <a:pt x="27" y="143"/>
                  </a:lnTo>
                  <a:lnTo>
                    <a:pt x="29" y="145"/>
                  </a:lnTo>
                  <a:lnTo>
                    <a:pt x="32" y="144"/>
                  </a:lnTo>
                  <a:lnTo>
                    <a:pt x="34" y="141"/>
                  </a:lnTo>
                  <a:lnTo>
                    <a:pt x="34" y="138"/>
                  </a:lnTo>
                  <a:lnTo>
                    <a:pt x="27" y="1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7" name="Freeform 68730"/>
            <p:cNvSpPr>
              <a:spLocks noChangeArrowheads="1"/>
            </p:cNvSpPr>
            <p:nvPr/>
          </p:nvSpPr>
          <p:spPr bwMode="auto">
            <a:xfrm>
              <a:off x="3460" y="2185"/>
              <a:ext cx="52" cy="86"/>
            </a:xfrm>
            <a:custGeom>
              <a:avLst/>
              <a:gdLst/>
              <a:ahLst/>
              <a:cxnLst>
                <a:cxn ang="0">
                  <a:pos x="75" y="172"/>
                </a:cxn>
                <a:cxn ang="0">
                  <a:pos x="73" y="169"/>
                </a:cxn>
                <a:cxn ang="0">
                  <a:pos x="68" y="164"/>
                </a:cxn>
                <a:cxn ang="0">
                  <a:pos x="61" y="161"/>
                </a:cxn>
                <a:cxn ang="0">
                  <a:pos x="55" y="158"/>
                </a:cxn>
                <a:cxn ang="0">
                  <a:pos x="46" y="156"/>
                </a:cxn>
                <a:cxn ang="0">
                  <a:pos x="40" y="154"/>
                </a:cxn>
                <a:cxn ang="0">
                  <a:pos x="33" y="153"/>
                </a:cxn>
                <a:cxn ang="0">
                  <a:pos x="29" y="153"/>
                </a:cxn>
                <a:cxn ang="0">
                  <a:pos x="23" y="153"/>
                </a:cxn>
                <a:cxn ang="0">
                  <a:pos x="18" y="151"/>
                </a:cxn>
                <a:cxn ang="0">
                  <a:pos x="12" y="150"/>
                </a:cxn>
                <a:cxn ang="0">
                  <a:pos x="7" y="147"/>
                </a:cxn>
                <a:cxn ang="0">
                  <a:pos x="3" y="140"/>
                </a:cxn>
                <a:cxn ang="0">
                  <a:pos x="0" y="131"/>
                </a:cxn>
                <a:cxn ang="0">
                  <a:pos x="0" y="121"/>
                </a:cxn>
                <a:cxn ang="0">
                  <a:pos x="3" y="118"/>
                </a:cxn>
                <a:cxn ang="0">
                  <a:pos x="8" y="117"/>
                </a:cxn>
                <a:cxn ang="0">
                  <a:pos x="17" y="113"/>
                </a:cxn>
                <a:cxn ang="0">
                  <a:pos x="25" y="109"/>
                </a:cxn>
                <a:cxn ang="0">
                  <a:pos x="30" y="104"/>
                </a:cxn>
                <a:cxn ang="0">
                  <a:pos x="36" y="95"/>
                </a:cxn>
                <a:cxn ang="0">
                  <a:pos x="45" y="82"/>
                </a:cxn>
                <a:cxn ang="0">
                  <a:pos x="53" y="68"/>
                </a:cxn>
                <a:cxn ang="0">
                  <a:pos x="59" y="58"/>
                </a:cxn>
                <a:cxn ang="0">
                  <a:pos x="63" y="53"/>
                </a:cxn>
                <a:cxn ang="0">
                  <a:pos x="67" y="45"/>
                </a:cxn>
                <a:cxn ang="0">
                  <a:pos x="72" y="37"/>
                </a:cxn>
                <a:cxn ang="0">
                  <a:pos x="78" y="28"/>
                </a:cxn>
                <a:cxn ang="0">
                  <a:pos x="83" y="19"/>
                </a:cxn>
                <a:cxn ang="0">
                  <a:pos x="89" y="11"/>
                </a:cxn>
                <a:cxn ang="0">
                  <a:pos x="93" y="5"/>
                </a:cxn>
                <a:cxn ang="0">
                  <a:pos x="95" y="0"/>
                </a:cxn>
                <a:cxn ang="0">
                  <a:pos x="97" y="12"/>
                </a:cxn>
                <a:cxn ang="0">
                  <a:pos x="101" y="23"/>
                </a:cxn>
                <a:cxn ang="0">
                  <a:pos x="103" y="34"/>
                </a:cxn>
                <a:cxn ang="0">
                  <a:pos x="104" y="42"/>
                </a:cxn>
                <a:cxn ang="0">
                  <a:pos x="98" y="64"/>
                </a:cxn>
                <a:cxn ang="0">
                  <a:pos x="88" y="86"/>
                </a:cxn>
                <a:cxn ang="0">
                  <a:pos x="80" y="104"/>
                </a:cxn>
                <a:cxn ang="0">
                  <a:pos x="75" y="118"/>
                </a:cxn>
                <a:cxn ang="0">
                  <a:pos x="74" y="128"/>
                </a:cxn>
                <a:cxn ang="0">
                  <a:pos x="73" y="140"/>
                </a:cxn>
                <a:cxn ang="0">
                  <a:pos x="73" y="155"/>
                </a:cxn>
                <a:cxn ang="0">
                  <a:pos x="75" y="172"/>
                </a:cxn>
              </a:cxnLst>
              <a:rect l="0" t="0" r="r" b="b"/>
              <a:pathLst>
                <a:path w="104" h="172">
                  <a:moveTo>
                    <a:pt x="75" y="172"/>
                  </a:moveTo>
                  <a:lnTo>
                    <a:pt x="73" y="169"/>
                  </a:lnTo>
                  <a:lnTo>
                    <a:pt x="68" y="164"/>
                  </a:lnTo>
                  <a:lnTo>
                    <a:pt x="61" y="161"/>
                  </a:lnTo>
                  <a:lnTo>
                    <a:pt x="55" y="158"/>
                  </a:lnTo>
                  <a:lnTo>
                    <a:pt x="46" y="156"/>
                  </a:lnTo>
                  <a:lnTo>
                    <a:pt x="40" y="154"/>
                  </a:lnTo>
                  <a:lnTo>
                    <a:pt x="33" y="153"/>
                  </a:lnTo>
                  <a:lnTo>
                    <a:pt x="29" y="153"/>
                  </a:lnTo>
                  <a:lnTo>
                    <a:pt x="23" y="153"/>
                  </a:lnTo>
                  <a:lnTo>
                    <a:pt x="18" y="151"/>
                  </a:lnTo>
                  <a:lnTo>
                    <a:pt x="12" y="150"/>
                  </a:lnTo>
                  <a:lnTo>
                    <a:pt x="7" y="147"/>
                  </a:lnTo>
                  <a:lnTo>
                    <a:pt x="3" y="140"/>
                  </a:lnTo>
                  <a:lnTo>
                    <a:pt x="0" y="131"/>
                  </a:lnTo>
                  <a:lnTo>
                    <a:pt x="0" y="121"/>
                  </a:lnTo>
                  <a:lnTo>
                    <a:pt x="3" y="118"/>
                  </a:lnTo>
                  <a:lnTo>
                    <a:pt x="8" y="117"/>
                  </a:lnTo>
                  <a:lnTo>
                    <a:pt x="17" y="113"/>
                  </a:lnTo>
                  <a:lnTo>
                    <a:pt x="25" y="109"/>
                  </a:lnTo>
                  <a:lnTo>
                    <a:pt x="30" y="104"/>
                  </a:lnTo>
                  <a:lnTo>
                    <a:pt x="36" y="95"/>
                  </a:lnTo>
                  <a:lnTo>
                    <a:pt x="45" y="82"/>
                  </a:lnTo>
                  <a:lnTo>
                    <a:pt x="53" y="68"/>
                  </a:lnTo>
                  <a:lnTo>
                    <a:pt x="59" y="58"/>
                  </a:lnTo>
                  <a:lnTo>
                    <a:pt x="63" y="53"/>
                  </a:lnTo>
                  <a:lnTo>
                    <a:pt x="67" y="45"/>
                  </a:lnTo>
                  <a:lnTo>
                    <a:pt x="72" y="37"/>
                  </a:lnTo>
                  <a:lnTo>
                    <a:pt x="78" y="28"/>
                  </a:lnTo>
                  <a:lnTo>
                    <a:pt x="83" y="19"/>
                  </a:lnTo>
                  <a:lnTo>
                    <a:pt x="89" y="11"/>
                  </a:lnTo>
                  <a:lnTo>
                    <a:pt x="93" y="5"/>
                  </a:lnTo>
                  <a:lnTo>
                    <a:pt x="95" y="0"/>
                  </a:lnTo>
                  <a:lnTo>
                    <a:pt x="97" y="12"/>
                  </a:lnTo>
                  <a:lnTo>
                    <a:pt x="101" y="23"/>
                  </a:lnTo>
                  <a:lnTo>
                    <a:pt x="103" y="34"/>
                  </a:lnTo>
                  <a:lnTo>
                    <a:pt x="104" y="42"/>
                  </a:lnTo>
                  <a:lnTo>
                    <a:pt x="98" y="64"/>
                  </a:lnTo>
                  <a:lnTo>
                    <a:pt x="88" y="86"/>
                  </a:lnTo>
                  <a:lnTo>
                    <a:pt x="80" y="104"/>
                  </a:lnTo>
                  <a:lnTo>
                    <a:pt x="75" y="118"/>
                  </a:lnTo>
                  <a:lnTo>
                    <a:pt x="74" y="128"/>
                  </a:lnTo>
                  <a:lnTo>
                    <a:pt x="73" y="140"/>
                  </a:lnTo>
                  <a:lnTo>
                    <a:pt x="73" y="155"/>
                  </a:lnTo>
                  <a:lnTo>
                    <a:pt x="75" y="172"/>
                  </a:lnTo>
                  <a:close/>
                </a:path>
              </a:pathLst>
            </a:custGeom>
            <a:solidFill>
              <a:srgbClr val="B266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8" name="Freeform 68731"/>
            <p:cNvSpPr>
              <a:spLocks noChangeArrowheads="1"/>
            </p:cNvSpPr>
            <p:nvPr/>
          </p:nvSpPr>
          <p:spPr bwMode="auto">
            <a:xfrm>
              <a:off x="3513" y="1954"/>
              <a:ext cx="154" cy="274"/>
            </a:xfrm>
            <a:custGeom>
              <a:avLst/>
              <a:gdLst/>
              <a:ahLst/>
              <a:cxnLst>
                <a:cxn ang="0">
                  <a:pos x="18" y="187"/>
                </a:cxn>
                <a:cxn ang="0">
                  <a:pos x="3" y="170"/>
                </a:cxn>
                <a:cxn ang="0">
                  <a:pos x="3" y="149"/>
                </a:cxn>
                <a:cxn ang="0">
                  <a:pos x="1" y="133"/>
                </a:cxn>
                <a:cxn ang="0">
                  <a:pos x="1" y="131"/>
                </a:cxn>
                <a:cxn ang="0">
                  <a:pos x="10" y="133"/>
                </a:cxn>
                <a:cxn ang="0">
                  <a:pos x="27" y="132"/>
                </a:cxn>
                <a:cxn ang="0">
                  <a:pos x="40" y="118"/>
                </a:cxn>
                <a:cxn ang="0">
                  <a:pos x="62" y="111"/>
                </a:cxn>
                <a:cxn ang="0">
                  <a:pos x="70" y="107"/>
                </a:cxn>
                <a:cxn ang="0">
                  <a:pos x="69" y="100"/>
                </a:cxn>
                <a:cxn ang="0">
                  <a:pos x="59" y="100"/>
                </a:cxn>
                <a:cxn ang="0">
                  <a:pos x="76" y="74"/>
                </a:cxn>
                <a:cxn ang="0">
                  <a:pos x="94" y="58"/>
                </a:cxn>
                <a:cxn ang="0">
                  <a:pos x="119" y="49"/>
                </a:cxn>
                <a:cxn ang="0">
                  <a:pos x="156" y="45"/>
                </a:cxn>
                <a:cxn ang="0">
                  <a:pos x="192" y="34"/>
                </a:cxn>
                <a:cxn ang="0">
                  <a:pos x="213" y="23"/>
                </a:cxn>
                <a:cxn ang="0">
                  <a:pos x="232" y="17"/>
                </a:cxn>
                <a:cxn ang="0">
                  <a:pos x="247" y="15"/>
                </a:cxn>
                <a:cxn ang="0">
                  <a:pos x="257" y="13"/>
                </a:cxn>
                <a:cxn ang="0">
                  <a:pos x="270" y="8"/>
                </a:cxn>
                <a:cxn ang="0">
                  <a:pos x="284" y="2"/>
                </a:cxn>
                <a:cxn ang="0">
                  <a:pos x="299" y="0"/>
                </a:cxn>
                <a:cxn ang="0">
                  <a:pos x="307" y="492"/>
                </a:cxn>
                <a:cxn ang="0">
                  <a:pos x="295" y="483"/>
                </a:cxn>
                <a:cxn ang="0">
                  <a:pos x="284" y="479"/>
                </a:cxn>
                <a:cxn ang="0">
                  <a:pos x="272" y="478"/>
                </a:cxn>
                <a:cxn ang="0">
                  <a:pos x="263" y="477"/>
                </a:cxn>
                <a:cxn ang="0">
                  <a:pos x="253" y="478"/>
                </a:cxn>
                <a:cxn ang="0">
                  <a:pos x="241" y="483"/>
                </a:cxn>
                <a:cxn ang="0">
                  <a:pos x="229" y="490"/>
                </a:cxn>
                <a:cxn ang="0">
                  <a:pos x="222" y="497"/>
                </a:cxn>
                <a:cxn ang="0">
                  <a:pos x="215" y="510"/>
                </a:cxn>
                <a:cxn ang="0">
                  <a:pos x="214" y="525"/>
                </a:cxn>
                <a:cxn ang="0">
                  <a:pos x="202" y="525"/>
                </a:cxn>
                <a:cxn ang="0">
                  <a:pos x="206" y="543"/>
                </a:cxn>
                <a:cxn ang="0">
                  <a:pos x="202" y="547"/>
                </a:cxn>
                <a:cxn ang="0">
                  <a:pos x="186" y="536"/>
                </a:cxn>
                <a:cxn ang="0">
                  <a:pos x="164" y="513"/>
                </a:cxn>
                <a:cxn ang="0">
                  <a:pos x="146" y="475"/>
                </a:cxn>
                <a:cxn ang="0">
                  <a:pos x="135" y="435"/>
                </a:cxn>
                <a:cxn ang="0">
                  <a:pos x="118" y="388"/>
                </a:cxn>
                <a:cxn ang="0">
                  <a:pos x="114" y="337"/>
                </a:cxn>
                <a:cxn ang="0">
                  <a:pos x="116" y="300"/>
                </a:cxn>
                <a:cxn ang="0">
                  <a:pos x="112" y="284"/>
                </a:cxn>
                <a:cxn ang="0">
                  <a:pos x="103" y="251"/>
                </a:cxn>
                <a:cxn ang="0">
                  <a:pos x="104" y="228"/>
                </a:cxn>
                <a:cxn ang="0">
                  <a:pos x="111" y="208"/>
                </a:cxn>
                <a:cxn ang="0">
                  <a:pos x="112" y="192"/>
                </a:cxn>
                <a:cxn ang="0">
                  <a:pos x="117" y="154"/>
                </a:cxn>
                <a:cxn ang="0">
                  <a:pos x="118" y="142"/>
                </a:cxn>
                <a:cxn ang="0">
                  <a:pos x="104" y="148"/>
                </a:cxn>
                <a:cxn ang="0">
                  <a:pos x="89" y="155"/>
                </a:cxn>
                <a:cxn ang="0">
                  <a:pos x="77" y="163"/>
                </a:cxn>
                <a:cxn ang="0">
                  <a:pos x="69" y="171"/>
                </a:cxn>
                <a:cxn ang="0">
                  <a:pos x="59" y="179"/>
                </a:cxn>
                <a:cxn ang="0">
                  <a:pos x="49" y="186"/>
                </a:cxn>
                <a:cxn ang="0">
                  <a:pos x="36" y="190"/>
                </a:cxn>
              </a:cxnLst>
              <a:rect l="0" t="0" r="r" b="b"/>
              <a:pathLst>
                <a:path w="307" h="548">
                  <a:moveTo>
                    <a:pt x="29" y="191"/>
                  </a:moveTo>
                  <a:lnTo>
                    <a:pt x="18" y="187"/>
                  </a:lnTo>
                  <a:lnTo>
                    <a:pt x="9" y="180"/>
                  </a:lnTo>
                  <a:lnTo>
                    <a:pt x="3" y="170"/>
                  </a:lnTo>
                  <a:lnTo>
                    <a:pt x="3" y="156"/>
                  </a:lnTo>
                  <a:lnTo>
                    <a:pt x="3" y="149"/>
                  </a:lnTo>
                  <a:lnTo>
                    <a:pt x="2" y="140"/>
                  </a:lnTo>
                  <a:lnTo>
                    <a:pt x="1" y="133"/>
                  </a:lnTo>
                  <a:lnTo>
                    <a:pt x="0" y="130"/>
                  </a:lnTo>
                  <a:lnTo>
                    <a:pt x="1" y="131"/>
                  </a:lnTo>
                  <a:lnTo>
                    <a:pt x="4" y="132"/>
                  </a:lnTo>
                  <a:lnTo>
                    <a:pt x="10" y="133"/>
                  </a:lnTo>
                  <a:lnTo>
                    <a:pt x="19" y="134"/>
                  </a:lnTo>
                  <a:lnTo>
                    <a:pt x="27" y="132"/>
                  </a:lnTo>
                  <a:lnTo>
                    <a:pt x="33" y="125"/>
                  </a:lnTo>
                  <a:lnTo>
                    <a:pt x="40" y="118"/>
                  </a:lnTo>
                  <a:lnTo>
                    <a:pt x="52" y="114"/>
                  </a:lnTo>
                  <a:lnTo>
                    <a:pt x="62" y="111"/>
                  </a:lnTo>
                  <a:lnTo>
                    <a:pt x="67" y="109"/>
                  </a:lnTo>
                  <a:lnTo>
                    <a:pt x="70" y="107"/>
                  </a:lnTo>
                  <a:lnTo>
                    <a:pt x="71" y="102"/>
                  </a:lnTo>
                  <a:lnTo>
                    <a:pt x="69" y="100"/>
                  </a:lnTo>
                  <a:lnTo>
                    <a:pt x="63" y="101"/>
                  </a:lnTo>
                  <a:lnTo>
                    <a:pt x="59" y="100"/>
                  </a:lnTo>
                  <a:lnTo>
                    <a:pt x="65" y="88"/>
                  </a:lnTo>
                  <a:lnTo>
                    <a:pt x="76" y="74"/>
                  </a:lnTo>
                  <a:lnTo>
                    <a:pt x="85" y="65"/>
                  </a:lnTo>
                  <a:lnTo>
                    <a:pt x="94" y="58"/>
                  </a:lnTo>
                  <a:lnTo>
                    <a:pt x="105" y="53"/>
                  </a:lnTo>
                  <a:lnTo>
                    <a:pt x="119" y="49"/>
                  </a:lnTo>
                  <a:lnTo>
                    <a:pt x="135" y="47"/>
                  </a:lnTo>
                  <a:lnTo>
                    <a:pt x="156" y="45"/>
                  </a:lnTo>
                  <a:lnTo>
                    <a:pt x="181" y="42"/>
                  </a:lnTo>
                  <a:lnTo>
                    <a:pt x="192" y="34"/>
                  </a:lnTo>
                  <a:lnTo>
                    <a:pt x="202" y="28"/>
                  </a:lnTo>
                  <a:lnTo>
                    <a:pt x="213" y="23"/>
                  </a:lnTo>
                  <a:lnTo>
                    <a:pt x="223" y="19"/>
                  </a:lnTo>
                  <a:lnTo>
                    <a:pt x="232" y="17"/>
                  </a:lnTo>
                  <a:lnTo>
                    <a:pt x="240" y="16"/>
                  </a:lnTo>
                  <a:lnTo>
                    <a:pt x="247" y="15"/>
                  </a:lnTo>
                  <a:lnTo>
                    <a:pt x="253" y="15"/>
                  </a:lnTo>
                  <a:lnTo>
                    <a:pt x="257" y="13"/>
                  </a:lnTo>
                  <a:lnTo>
                    <a:pt x="263" y="11"/>
                  </a:lnTo>
                  <a:lnTo>
                    <a:pt x="270" y="8"/>
                  </a:lnTo>
                  <a:lnTo>
                    <a:pt x="277" y="5"/>
                  </a:lnTo>
                  <a:lnTo>
                    <a:pt x="284" y="2"/>
                  </a:lnTo>
                  <a:lnTo>
                    <a:pt x="291" y="1"/>
                  </a:lnTo>
                  <a:lnTo>
                    <a:pt x="299" y="0"/>
                  </a:lnTo>
                  <a:lnTo>
                    <a:pt x="307" y="1"/>
                  </a:lnTo>
                  <a:lnTo>
                    <a:pt x="307" y="492"/>
                  </a:lnTo>
                  <a:lnTo>
                    <a:pt x="301" y="487"/>
                  </a:lnTo>
                  <a:lnTo>
                    <a:pt x="295" y="483"/>
                  </a:lnTo>
                  <a:lnTo>
                    <a:pt x="290" y="481"/>
                  </a:lnTo>
                  <a:lnTo>
                    <a:pt x="284" y="479"/>
                  </a:lnTo>
                  <a:lnTo>
                    <a:pt x="278" y="478"/>
                  </a:lnTo>
                  <a:lnTo>
                    <a:pt x="272" y="478"/>
                  </a:lnTo>
                  <a:lnTo>
                    <a:pt x="268" y="477"/>
                  </a:lnTo>
                  <a:lnTo>
                    <a:pt x="263" y="477"/>
                  </a:lnTo>
                  <a:lnTo>
                    <a:pt x="259" y="477"/>
                  </a:lnTo>
                  <a:lnTo>
                    <a:pt x="253" y="478"/>
                  </a:lnTo>
                  <a:lnTo>
                    <a:pt x="247" y="480"/>
                  </a:lnTo>
                  <a:lnTo>
                    <a:pt x="241" y="483"/>
                  </a:lnTo>
                  <a:lnTo>
                    <a:pt x="234" y="487"/>
                  </a:lnTo>
                  <a:lnTo>
                    <a:pt x="229" y="490"/>
                  </a:lnTo>
                  <a:lnTo>
                    <a:pt x="225" y="494"/>
                  </a:lnTo>
                  <a:lnTo>
                    <a:pt x="222" y="497"/>
                  </a:lnTo>
                  <a:lnTo>
                    <a:pt x="218" y="503"/>
                  </a:lnTo>
                  <a:lnTo>
                    <a:pt x="215" y="510"/>
                  </a:lnTo>
                  <a:lnTo>
                    <a:pt x="214" y="517"/>
                  </a:lnTo>
                  <a:lnTo>
                    <a:pt x="214" y="525"/>
                  </a:lnTo>
                  <a:lnTo>
                    <a:pt x="201" y="521"/>
                  </a:lnTo>
                  <a:lnTo>
                    <a:pt x="202" y="525"/>
                  </a:lnTo>
                  <a:lnTo>
                    <a:pt x="205" y="534"/>
                  </a:lnTo>
                  <a:lnTo>
                    <a:pt x="206" y="543"/>
                  </a:lnTo>
                  <a:lnTo>
                    <a:pt x="206" y="548"/>
                  </a:lnTo>
                  <a:lnTo>
                    <a:pt x="202" y="547"/>
                  </a:lnTo>
                  <a:lnTo>
                    <a:pt x="196" y="543"/>
                  </a:lnTo>
                  <a:lnTo>
                    <a:pt x="186" y="536"/>
                  </a:lnTo>
                  <a:lnTo>
                    <a:pt x="176" y="526"/>
                  </a:lnTo>
                  <a:lnTo>
                    <a:pt x="164" y="513"/>
                  </a:lnTo>
                  <a:lnTo>
                    <a:pt x="154" y="496"/>
                  </a:lnTo>
                  <a:lnTo>
                    <a:pt x="146" y="475"/>
                  </a:lnTo>
                  <a:lnTo>
                    <a:pt x="140" y="450"/>
                  </a:lnTo>
                  <a:lnTo>
                    <a:pt x="135" y="435"/>
                  </a:lnTo>
                  <a:lnTo>
                    <a:pt x="127" y="413"/>
                  </a:lnTo>
                  <a:lnTo>
                    <a:pt x="118" y="388"/>
                  </a:lnTo>
                  <a:lnTo>
                    <a:pt x="114" y="361"/>
                  </a:lnTo>
                  <a:lnTo>
                    <a:pt x="114" y="337"/>
                  </a:lnTo>
                  <a:lnTo>
                    <a:pt x="115" y="316"/>
                  </a:lnTo>
                  <a:lnTo>
                    <a:pt x="116" y="300"/>
                  </a:lnTo>
                  <a:lnTo>
                    <a:pt x="116" y="292"/>
                  </a:lnTo>
                  <a:lnTo>
                    <a:pt x="112" y="284"/>
                  </a:lnTo>
                  <a:lnTo>
                    <a:pt x="108" y="268"/>
                  </a:lnTo>
                  <a:lnTo>
                    <a:pt x="103" y="251"/>
                  </a:lnTo>
                  <a:lnTo>
                    <a:pt x="102" y="238"/>
                  </a:lnTo>
                  <a:lnTo>
                    <a:pt x="104" y="228"/>
                  </a:lnTo>
                  <a:lnTo>
                    <a:pt x="108" y="217"/>
                  </a:lnTo>
                  <a:lnTo>
                    <a:pt x="111" y="208"/>
                  </a:lnTo>
                  <a:lnTo>
                    <a:pt x="112" y="202"/>
                  </a:lnTo>
                  <a:lnTo>
                    <a:pt x="112" y="192"/>
                  </a:lnTo>
                  <a:lnTo>
                    <a:pt x="115" y="172"/>
                  </a:lnTo>
                  <a:lnTo>
                    <a:pt x="117" y="154"/>
                  </a:lnTo>
                  <a:lnTo>
                    <a:pt x="123" y="140"/>
                  </a:lnTo>
                  <a:lnTo>
                    <a:pt x="118" y="142"/>
                  </a:lnTo>
                  <a:lnTo>
                    <a:pt x="111" y="145"/>
                  </a:lnTo>
                  <a:lnTo>
                    <a:pt x="104" y="148"/>
                  </a:lnTo>
                  <a:lnTo>
                    <a:pt x="97" y="152"/>
                  </a:lnTo>
                  <a:lnTo>
                    <a:pt x="89" y="155"/>
                  </a:lnTo>
                  <a:lnTo>
                    <a:pt x="82" y="159"/>
                  </a:lnTo>
                  <a:lnTo>
                    <a:pt x="77" y="163"/>
                  </a:lnTo>
                  <a:lnTo>
                    <a:pt x="72" y="167"/>
                  </a:lnTo>
                  <a:lnTo>
                    <a:pt x="69" y="171"/>
                  </a:lnTo>
                  <a:lnTo>
                    <a:pt x="64" y="175"/>
                  </a:lnTo>
                  <a:lnTo>
                    <a:pt x="59" y="179"/>
                  </a:lnTo>
                  <a:lnTo>
                    <a:pt x="55" y="183"/>
                  </a:lnTo>
                  <a:lnTo>
                    <a:pt x="49" y="186"/>
                  </a:lnTo>
                  <a:lnTo>
                    <a:pt x="43" y="189"/>
                  </a:lnTo>
                  <a:lnTo>
                    <a:pt x="36" y="190"/>
                  </a:lnTo>
                  <a:lnTo>
                    <a:pt x="29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9" name="Freeform 68732"/>
            <p:cNvSpPr>
              <a:spLocks noChangeArrowheads="1"/>
            </p:cNvSpPr>
            <p:nvPr/>
          </p:nvSpPr>
          <p:spPr bwMode="auto">
            <a:xfrm>
              <a:off x="3513" y="2032"/>
              <a:ext cx="15" cy="2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5" y="28"/>
                </a:cxn>
                <a:cxn ang="0">
                  <a:pos x="17" y="36"/>
                </a:cxn>
                <a:cxn ang="0">
                  <a:pos x="29" y="39"/>
                </a:cxn>
                <a:cxn ang="0">
                  <a:pos x="29" y="32"/>
                </a:cxn>
                <a:cxn ang="0">
                  <a:pos x="19" y="29"/>
                </a:cxn>
                <a:cxn ang="0">
                  <a:pos x="12" y="23"/>
                </a:cxn>
                <a:cxn ang="0">
                  <a:pos x="6" y="15"/>
                </a:cxn>
                <a:cxn ang="0">
                  <a:pos x="6" y="2"/>
                </a:cxn>
                <a:cxn ang="0">
                  <a:pos x="6" y="1"/>
                </a:cxn>
                <a:cxn ang="0">
                  <a:pos x="0" y="1"/>
                </a:cxn>
              </a:cxnLst>
              <a:rect l="0" t="0" r="r" b="b"/>
              <a:pathLst>
                <a:path w="29" h="39">
                  <a:moveTo>
                    <a:pt x="0" y="1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0" name="Freeform 68733"/>
            <p:cNvSpPr>
              <a:spLocks noChangeArrowheads="1"/>
            </p:cNvSpPr>
            <p:nvPr/>
          </p:nvSpPr>
          <p:spPr bwMode="auto">
            <a:xfrm>
              <a:off x="3512" y="2018"/>
              <a:ext cx="5" cy="1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2" y="14"/>
                </a:cxn>
                <a:cxn ang="0">
                  <a:pos x="4" y="23"/>
                </a:cxn>
                <a:cxn ang="0">
                  <a:pos x="4" y="30"/>
                </a:cxn>
                <a:cxn ang="0">
                  <a:pos x="10" y="30"/>
                </a:cxn>
                <a:cxn ang="0">
                  <a:pos x="10" y="23"/>
                </a:cxn>
                <a:cxn ang="0">
                  <a:pos x="9" y="14"/>
                </a:cxn>
                <a:cxn ang="0">
                  <a:pos x="8" y="7"/>
                </a:cxn>
                <a:cxn ang="0">
                  <a:pos x="7" y="4"/>
                </a:cxn>
                <a:cxn ang="0">
                  <a:pos x="1" y="7"/>
                </a:cxn>
                <a:cxn ang="0">
                  <a:pos x="7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6" y="0"/>
                </a:cxn>
              </a:cxnLst>
              <a:rect l="0" t="0" r="r" b="b"/>
              <a:pathLst>
                <a:path w="10" h="30">
                  <a:moveTo>
                    <a:pt x="6" y="0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2" y="14"/>
                  </a:lnTo>
                  <a:lnTo>
                    <a:pt x="4" y="23"/>
                  </a:lnTo>
                  <a:lnTo>
                    <a:pt x="4" y="30"/>
                  </a:lnTo>
                  <a:lnTo>
                    <a:pt x="10" y="30"/>
                  </a:lnTo>
                  <a:lnTo>
                    <a:pt x="10" y="23"/>
                  </a:lnTo>
                  <a:lnTo>
                    <a:pt x="9" y="14"/>
                  </a:lnTo>
                  <a:lnTo>
                    <a:pt x="8" y="7"/>
                  </a:lnTo>
                  <a:lnTo>
                    <a:pt x="7" y="4"/>
                  </a:lnTo>
                  <a:lnTo>
                    <a:pt x="1" y="7"/>
                  </a:lnTo>
                  <a:lnTo>
                    <a:pt x="7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1" name="Freeform 68734"/>
            <p:cNvSpPr>
              <a:spLocks noChangeArrowheads="1"/>
            </p:cNvSpPr>
            <p:nvPr/>
          </p:nvSpPr>
          <p:spPr bwMode="auto">
            <a:xfrm>
              <a:off x="3512" y="2018"/>
              <a:ext cx="11" cy="6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22" y="4"/>
                </a:cxn>
                <a:cxn ang="0">
                  <a:pos x="13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7" y="10"/>
                </a:cxn>
                <a:cxn ang="0">
                  <a:pos x="13" y="11"/>
                </a:cxn>
                <a:cxn ang="0">
                  <a:pos x="22" y="13"/>
                </a:cxn>
                <a:cxn ang="0">
                  <a:pos x="22" y="13"/>
                </a:cxn>
                <a:cxn ang="0">
                  <a:pos x="22" y="4"/>
                </a:cxn>
              </a:cxnLst>
              <a:rect l="0" t="0" r="r" b="b"/>
              <a:pathLst>
                <a:path w="22" h="13">
                  <a:moveTo>
                    <a:pt x="22" y="4"/>
                  </a:moveTo>
                  <a:lnTo>
                    <a:pt x="22" y="4"/>
                  </a:lnTo>
                  <a:lnTo>
                    <a:pt x="13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0" y="7"/>
                  </a:lnTo>
                  <a:lnTo>
                    <a:pt x="3" y="8"/>
                  </a:lnTo>
                  <a:lnTo>
                    <a:pt x="7" y="10"/>
                  </a:lnTo>
                  <a:lnTo>
                    <a:pt x="13" y="11"/>
                  </a:lnTo>
                  <a:lnTo>
                    <a:pt x="22" y="13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2" name="Freeform 68735"/>
            <p:cNvSpPr>
              <a:spLocks noChangeArrowheads="1"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0"/>
                </a:cxn>
                <a:cxn ang="0">
                  <a:pos x="19" y="5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0" y="20"/>
                </a:cxn>
                <a:cxn ang="0">
                  <a:pos x="0" y="29"/>
                </a:cxn>
                <a:cxn ang="0">
                  <a:pos x="10" y="26"/>
                </a:cxn>
                <a:cxn ang="0">
                  <a:pos x="16" y="17"/>
                </a:cxn>
                <a:cxn ang="0">
                  <a:pos x="23" y="12"/>
                </a:cxn>
                <a:cxn ang="0">
                  <a:pos x="33" y="7"/>
                </a:cxn>
                <a:cxn ang="0">
                  <a:pos x="33" y="7"/>
                </a:cxn>
                <a:cxn ang="0">
                  <a:pos x="33" y="0"/>
                </a:cxn>
              </a:cxnLst>
              <a:rect l="0" t="0" r="r" b="b"/>
              <a:pathLst>
                <a:path w="33" h="29">
                  <a:moveTo>
                    <a:pt x="33" y="0"/>
                  </a:move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3" name="Freeform 68736"/>
            <p:cNvSpPr>
              <a:spLocks noChangeArrowheads="1"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6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11" y="13"/>
                </a:cxn>
                <a:cxn ang="0">
                  <a:pos x="17" y="11"/>
                </a:cxn>
                <a:cxn ang="0">
                  <a:pos x="21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15" y="0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4" name="Freeform 68737"/>
            <p:cNvSpPr>
              <a:spLocks noChangeArrowheads="1"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3" y="17"/>
                </a:cxn>
                <a:cxn ang="0">
                  <a:pos x="11" y="16"/>
                </a:cxn>
                <a:cxn ang="0">
                  <a:pos x="18" y="16"/>
                </a:cxn>
                <a:cxn ang="0">
                  <a:pos x="13" y="10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3" y="5"/>
                </a:cxn>
                <a:cxn ang="0">
                  <a:pos x="13" y="5"/>
                </a:cxn>
                <a:cxn ang="0">
                  <a:pos x="6" y="0"/>
                </a:cxn>
              </a:cxnLst>
              <a:rect l="0" t="0" r="r" b="b"/>
              <a:pathLst>
                <a:path w="18" h="20">
                  <a:moveTo>
                    <a:pt x="6" y="0"/>
                  </a:move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5" name="Freeform 68738"/>
            <p:cNvSpPr>
              <a:spLocks noChangeArrowheads="1"/>
            </p:cNvSpPr>
            <p:nvPr/>
          </p:nvSpPr>
          <p:spPr bwMode="auto">
            <a:xfrm>
              <a:off x="3544" y="1974"/>
              <a:ext cx="62" cy="26"/>
            </a:xfrm>
            <a:custGeom>
              <a:avLst/>
              <a:gdLst/>
              <a:ahLst/>
              <a:cxnLst>
                <a:cxn ang="0">
                  <a:pos x="117" y="1"/>
                </a:cxn>
                <a:cxn ang="0">
                  <a:pos x="119" y="0"/>
                </a:cxn>
                <a:cxn ang="0">
                  <a:pos x="94" y="2"/>
                </a:cxn>
                <a:cxn ang="0">
                  <a:pos x="73" y="4"/>
                </a:cxn>
                <a:cxn ang="0">
                  <a:pos x="57" y="7"/>
                </a:cxn>
                <a:cxn ang="0">
                  <a:pos x="42" y="10"/>
                </a:cxn>
                <a:cxn ang="0">
                  <a:pos x="30" y="16"/>
                </a:cxn>
                <a:cxn ang="0">
                  <a:pos x="20" y="23"/>
                </a:cxn>
                <a:cxn ang="0">
                  <a:pos x="10" y="33"/>
                </a:cxn>
                <a:cxn ang="0">
                  <a:pos x="0" y="47"/>
                </a:cxn>
                <a:cxn ang="0">
                  <a:pos x="7" y="52"/>
                </a:cxn>
                <a:cxn ang="0">
                  <a:pos x="17" y="38"/>
                </a:cxn>
                <a:cxn ang="0">
                  <a:pos x="25" y="30"/>
                </a:cxn>
                <a:cxn ang="0">
                  <a:pos x="34" y="23"/>
                </a:cxn>
                <a:cxn ang="0">
                  <a:pos x="45" y="17"/>
                </a:cxn>
                <a:cxn ang="0">
                  <a:pos x="57" y="14"/>
                </a:cxn>
                <a:cxn ang="0">
                  <a:pos x="73" y="11"/>
                </a:cxn>
                <a:cxn ang="0">
                  <a:pos x="94" y="9"/>
                </a:cxn>
                <a:cxn ang="0">
                  <a:pos x="119" y="7"/>
                </a:cxn>
                <a:cxn ang="0">
                  <a:pos x="122" y="6"/>
                </a:cxn>
                <a:cxn ang="0">
                  <a:pos x="119" y="7"/>
                </a:cxn>
                <a:cxn ang="0">
                  <a:pos x="122" y="6"/>
                </a:cxn>
                <a:cxn ang="0">
                  <a:pos x="123" y="3"/>
                </a:cxn>
                <a:cxn ang="0">
                  <a:pos x="122" y="1"/>
                </a:cxn>
                <a:cxn ang="0">
                  <a:pos x="119" y="0"/>
                </a:cxn>
                <a:cxn ang="0">
                  <a:pos x="117" y="1"/>
                </a:cxn>
              </a:cxnLst>
              <a:rect l="0" t="0" r="r" b="b"/>
              <a:pathLst>
                <a:path w="123" h="52">
                  <a:moveTo>
                    <a:pt x="117" y="1"/>
                  </a:move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23" y="3"/>
                  </a:lnTo>
                  <a:lnTo>
                    <a:pt x="122" y="1"/>
                  </a:lnTo>
                  <a:lnTo>
                    <a:pt x="119" y="0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6" name="Freeform 68739"/>
            <p:cNvSpPr>
              <a:spLocks noChangeArrowheads="1"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3" y="5"/>
                </a:cxn>
                <a:cxn ang="0">
                  <a:pos x="32" y="8"/>
                </a:cxn>
                <a:cxn ang="0">
                  <a:pos x="22" y="14"/>
                </a:cxn>
                <a:cxn ang="0">
                  <a:pos x="11" y="20"/>
                </a:cxn>
                <a:cxn ang="0">
                  <a:pos x="0" y="29"/>
                </a:cxn>
                <a:cxn ang="0">
                  <a:pos x="5" y="34"/>
                </a:cxn>
                <a:cxn ang="0">
                  <a:pos x="15" y="27"/>
                </a:cxn>
                <a:cxn ang="0">
                  <a:pos x="24" y="21"/>
                </a:cxn>
                <a:cxn ang="0">
                  <a:pos x="35" y="15"/>
                </a:cxn>
                <a:cxn ang="0">
                  <a:pos x="45" y="12"/>
                </a:cxn>
                <a:cxn ang="0">
                  <a:pos x="53" y="9"/>
                </a:cxn>
                <a:cxn ang="0">
                  <a:pos x="61" y="8"/>
                </a:cxn>
                <a:cxn ang="0">
                  <a:pos x="68" y="7"/>
                </a:cxn>
                <a:cxn ang="0">
                  <a:pos x="74" y="7"/>
                </a:cxn>
                <a:cxn ang="0">
                  <a:pos x="74" y="7"/>
                </a:cxn>
                <a:cxn ang="0">
                  <a:pos x="74" y="0"/>
                </a:cxn>
              </a:cxnLst>
              <a:rect l="0" t="0" r="r" b="b"/>
              <a:pathLst>
                <a:path w="74" h="34">
                  <a:moveTo>
                    <a:pt x="74" y="0"/>
                  </a:move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7" name="Freeform 68740"/>
            <p:cNvSpPr>
              <a:spLocks noChangeArrowheads="1"/>
            </p:cNvSpPr>
            <p:nvPr/>
          </p:nvSpPr>
          <p:spPr bwMode="auto">
            <a:xfrm>
              <a:off x="3640" y="1952"/>
              <a:ext cx="29" cy="12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55" y="2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0" y="3"/>
                </a:cxn>
                <a:cxn ang="0">
                  <a:pos x="23" y="7"/>
                </a:cxn>
                <a:cxn ang="0">
                  <a:pos x="16" y="9"/>
                </a:cxn>
                <a:cxn ang="0">
                  <a:pos x="9" y="13"/>
                </a:cxn>
                <a:cxn ang="0">
                  <a:pos x="3" y="15"/>
                </a:cxn>
                <a:cxn ang="0">
                  <a:pos x="0" y="16"/>
                </a:cxn>
                <a:cxn ang="0">
                  <a:pos x="0" y="23"/>
                </a:cxn>
                <a:cxn ang="0">
                  <a:pos x="6" y="22"/>
                </a:cxn>
                <a:cxn ang="0">
                  <a:pos x="11" y="20"/>
                </a:cxn>
                <a:cxn ang="0">
                  <a:pos x="18" y="16"/>
                </a:cxn>
                <a:cxn ang="0">
                  <a:pos x="25" y="14"/>
                </a:cxn>
                <a:cxn ang="0">
                  <a:pos x="32" y="10"/>
                </a:cxn>
                <a:cxn ang="0">
                  <a:pos x="38" y="9"/>
                </a:cxn>
                <a:cxn ang="0">
                  <a:pos x="46" y="9"/>
                </a:cxn>
                <a:cxn ang="0">
                  <a:pos x="53" y="9"/>
                </a:cxn>
                <a:cxn ang="0">
                  <a:pos x="49" y="6"/>
                </a:cxn>
                <a:cxn ang="0">
                  <a:pos x="53" y="9"/>
                </a:cxn>
                <a:cxn ang="0">
                  <a:pos x="56" y="9"/>
                </a:cxn>
                <a:cxn ang="0">
                  <a:pos x="57" y="7"/>
                </a:cxn>
                <a:cxn ang="0">
                  <a:pos x="57" y="3"/>
                </a:cxn>
                <a:cxn ang="0">
                  <a:pos x="55" y="2"/>
                </a:cxn>
                <a:cxn ang="0">
                  <a:pos x="59" y="6"/>
                </a:cxn>
              </a:cxnLst>
              <a:rect l="0" t="0" r="r" b="b"/>
              <a:pathLst>
                <a:path w="59" h="23">
                  <a:moveTo>
                    <a:pt x="59" y="6"/>
                  </a:moveTo>
                  <a:lnTo>
                    <a:pt x="55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0" y="3"/>
                  </a:lnTo>
                  <a:lnTo>
                    <a:pt x="23" y="7"/>
                  </a:lnTo>
                  <a:lnTo>
                    <a:pt x="16" y="9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8" y="16"/>
                  </a:lnTo>
                  <a:lnTo>
                    <a:pt x="25" y="14"/>
                  </a:lnTo>
                  <a:lnTo>
                    <a:pt x="32" y="10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3" y="9"/>
                  </a:lnTo>
                  <a:lnTo>
                    <a:pt x="49" y="6"/>
                  </a:lnTo>
                  <a:lnTo>
                    <a:pt x="53" y="9"/>
                  </a:lnTo>
                  <a:lnTo>
                    <a:pt x="56" y="9"/>
                  </a:lnTo>
                  <a:lnTo>
                    <a:pt x="57" y="7"/>
                  </a:lnTo>
                  <a:lnTo>
                    <a:pt x="57" y="3"/>
                  </a:lnTo>
                  <a:lnTo>
                    <a:pt x="55" y="2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8" name="Freeform 68741"/>
            <p:cNvSpPr>
              <a:spLocks noChangeArrowheads="1"/>
            </p:cNvSpPr>
            <p:nvPr/>
          </p:nvSpPr>
          <p:spPr bwMode="auto">
            <a:xfrm>
              <a:off x="3665" y="1955"/>
              <a:ext cx="4" cy="248"/>
            </a:xfrm>
            <a:custGeom>
              <a:avLst/>
              <a:gdLst/>
              <a:ahLst/>
              <a:cxnLst>
                <a:cxn ang="0">
                  <a:pos x="3" y="493"/>
                </a:cxn>
                <a:cxn ang="0">
                  <a:pos x="10" y="491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491"/>
                </a:cxn>
                <a:cxn ang="0">
                  <a:pos x="7" y="488"/>
                </a:cxn>
                <a:cxn ang="0">
                  <a:pos x="0" y="491"/>
                </a:cxn>
                <a:cxn ang="0">
                  <a:pos x="2" y="494"/>
                </a:cxn>
                <a:cxn ang="0">
                  <a:pos x="5" y="495"/>
                </a:cxn>
                <a:cxn ang="0">
                  <a:pos x="8" y="494"/>
                </a:cxn>
                <a:cxn ang="0">
                  <a:pos x="10" y="491"/>
                </a:cxn>
                <a:cxn ang="0">
                  <a:pos x="3" y="493"/>
                </a:cxn>
              </a:cxnLst>
              <a:rect l="0" t="0" r="r" b="b"/>
              <a:pathLst>
                <a:path w="10" h="495">
                  <a:moveTo>
                    <a:pt x="3" y="493"/>
                  </a:moveTo>
                  <a:lnTo>
                    <a:pt x="10" y="49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91"/>
                  </a:lnTo>
                  <a:lnTo>
                    <a:pt x="7" y="488"/>
                  </a:lnTo>
                  <a:lnTo>
                    <a:pt x="0" y="491"/>
                  </a:lnTo>
                  <a:lnTo>
                    <a:pt x="2" y="494"/>
                  </a:lnTo>
                  <a:lnTo>
                    <a:pt x="5" y="495"/>
                  </a:lnTo>
                  <a:lnTo>
                    <a:pt x="8" y="494"/>
                  </a:lnTo>
                  <a:lnTo>
                    <a:pt x="10" y="491"/>
                  </a:lnTo>
                  <a:lnTo>
                    <a:pt x="3" y="4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9" name="Freeform 68742"/>
            <p:cNvSpPr>
              <a:spLocks noChangeArrowheads="1"/>
            </p:cNvSpPr>
            <p:nvPr/>
          </p:nvSpPr>
          <p:spPr bwMode="auto">
            <a:xfrm>
              <a:off x="3645" y="2191"/>
              <a:ext cx="23" cy="1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5" y="7"/>
                </a:cxn>
                <a:cxn ang="0">
                  <a:pos x="9" y="8"/>
                </a:cxn>
                <a:cxn ang="0">
                  <a:pos x="15" y="8"/>
                </a:cxn>
                <a:cxn ang="0">
                  <a:pos x="20" y="9"/>
                </a:cxn>
                <a:cxn ang="0">
                  <a:pos x="26" y="12"/>
                </a:cxn>
                <a:cxn ang="0">
                  <a:pos x="31" y="14"/>
                </a:cxn>
                <a:cxn ang="0">
                  <a:pos x="36" y="17"/>
                </a:cxn>
                <a:cxn ang="0">
                  <a:pos x="42" y="21"/>
                </a:cxn>
                <a:cxn ang="0">
                  <a:pos x="46" y="16"/>
                </a:cxn>
                <a:cxn ang="0">
                  <a:pos x="41" y="10"/>
                </a:cxn>
                <a:cxn ang="0">
                  <a:pos x="34" y="7"/>
                </a:cxn>
                <a:cxn ang="0">
                  <a:pos x="28" y="5"/>
                </a:cxn>
                <a:cxn ang="0">
                  <a:pos x="22" y="2"/>
                </a:cxn>
                <a:cxn ang="0">
                  <a:pos x="15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6" h="21">
                  <a:moveTo>
                    <a:pt x="0" y="7"/>
                  </a:moveTo>
                  <a:lnTo>
                    <a:pt x="0" y="7"/>
                  </a:lnTo>
                  <a:lnTo>
                    <a:pt x="5" y="7"/>
                  </a:lnTo>
                  <a:lnTo>
                    <a:pt x="9" y="8"/>
                  </a:lnTo>
                  <a:lnTo>
                    <a:pt x="15" y="8"/>
                  </a:lnTo>
                  <a:lnTo>
                    <a:pt x="20" y="9"/>
                  </a:lnTo>
                  <a:lnTo>
                    <a:pt x="26" y="12"/>
                  </a:lnTo>
                  <a:lnTo>
                    <a:pt x="31" y="14"/>
                  </a:lnTo>
                  <a:lnTo>
                    <a:pt x="36" y="17"/>
                  </a:lnTo>
                  <a:lnTo>
                    <a:pt x="42" y="21"/>
                  </a:lnTo>
                  <a:lnTo>
                    <a:pt x="46" y="16"/>
                  </a:lnTo>
                  <a:lnTo>
                    <a:pt x="41" y="10"/>
                  </a:lnTo>
                  <a:lnTo>
                    <a:pt x="34" y="7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5" y="1"/>
                  </a:lnTo>
                  <a:lnTo>
                    <a:pt x="9" y="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0" name="Freeform 68743"/>
            <p:cNvSpPr>
              <a:spLocks noChangeArrowheads="1"/>
            </p:cNvSpPr>
            <p:nvPr/>
          </p:nvSpPr>
          <p:spPr bwMode="auto">
            <a:xfrm>
              <a:off x="3623" y="2191"/>
              <a:ext cx="22" cy="13"/>
            </a:xfrm>
            <a:custGeom>
              <a:avLst/>
              <a:gdLst/>
              <a:ahLst/>
              <a:cxnLst>
                <a:cxn ang="0">
                  <a:pos x="7" y="27"/>
                </a:cxn>
                <a:cxn ang="0">
                  <a:pos x="7" y="27"/>
                </a:cxn>
                <a:cxn ang="0">
                  <a:pos x="10" y="23"/>
                </a:cxn>
                <a:cxn ang="0">
                  <a:pos x="13" y="21"/>
                </a:cxn>
                <a:cxn ang="0">
                  <a:pos x="18" y="17"/>
                </a:cxn>
                <a:cxn ang="0">
                  <a:pos x="25" y="14"/>
                </a:cxn>
                <a:cxn ang="0">
                  <a:pos x="30" y="10"/>
                </a:cxn>
                <a:cxn ang="0">
                  <a:pos x="36" y="8"/>
                </a:cxn>
                <a:cxn ang="0">
                  <a:pos x="41" y="7"/>
                </a:cxn>
                <a:cxn ang="0">
                  <a:pos x="45" y="7"/>
                </a:cxn>
                <a:cxn ang="0">
                  <a:pos x="45" y="0"/>
                </a:cxn>
                <a:cxn ang="0">
                  <a:pos x="41" y="0"/>
                </a:cxn>
                <a:cxn ang="0">
                  <a:pos x="34" y="1"/>
                </a:cxn>
                <a:cxn ang="0">
                  <a:pos x="28" y="4"/>
                </a:cxn>
                <a:cxn ang="0">
                  <a:pos x="22" y="7"/>
                </a:cxn>
                <a:cxn ang="0">
                  <a:pos x="15" y="10"/>
                </a:cxn>
                <a:cxn ang="0">
                  <a:pos x="8" y="14"/>
                </a:cxn>
                <a:cxn ang="0">
                  <a:pos x="5" y="19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7" y="27"/>
                </a:cxn>
              </a:cxnLst>
              <a:rect l="0" t="0" r="r" b="b"/>
              <a:pathLst>
                <a:path w="45" h="27">
                  <a:moveTo>
                    <a:pt x="7" y="27"/>
                  </a:moveTo>
                  <a:lnTo>
                    <a:pt x="7" y="27"/>
                  </a:lnTo>
                  <a:lnTo>
                    <a:pt x="10" y="23"/>
                  </a:lnTo>
                  <a:lnTo>
                    <a:pt x="13" y="21"/>
                  </a:lnTo>
                  <a:lnTo>
                    <a:pt x="18" y="17"/>
                  </a:lnTo>
                  <a:lnTo>
                    <a:pt x="25" y="14"/>
                  </a:lnTo>
                  <a:lnTo>
                    <a:pt x="30" y="10"/>
                  </a:lnTo>
                  <a:lnTo>
                    <a:pt x="36" y="8"/>
                  </a:lnTo>
                  <a:lnTo>
                    <a:pt x="41" y="7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8" y="4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8" y="14"/>
                  </a:lnTo>
                  <a:lnTo>
                    <a:pt x="5" y="19"/>
                  </a:lnTo>
                  <a:lnTo>
                    <a:pt x="0" y="22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1" name="Freeform 68744"/>
            <p:cNvSpPr>
              <a:spLocks noChangeArrowheads="1"/>
            </p:cNvSpPr>
            <p:nvPr/>
          </p:nvSpPr>
          <p:spPr bwMode="auto">
            <a:xfrm>
              <a:off x="3619" y="2202"/>
              <a:ext cx="7" cy="17"/>
            </a:xfrm>
            <a:custGeom>
              <a:avLst/>
              <a:gdLst/>
              <a:ahLst/>
              <a:cxnLst>
                <a:cxn ang="0">
                  <a:pos x="3" y="33"/>
                </a:cxn>
                <a:cxn ang="0">
                  <a:pos x="7" y="30"/>
                </a:cxn>
                <a:cxn ang="0">
                  <a:pos x="7" y="22"/>
                </a:cxn>
                <a:cxn ang="0">
                  <a:pos x="8" y="16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8" y="0"/>
                </a:cxn>
                <a:cxn ang="0">
                  <a:pos x="5" y="7"/>
                </a:cxn>
                <a:cxn ang="0">
                  <a:pos x="1" y="14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5" y="26"/>
                </a:cxn>
                <a:cxn ang="0">
                  <a:pos x="0" y="30"/>
                </a:cxn>
                <a:cxn ang="0">
                  <a:pos x="1" y="32"/>
                </a:cxn>
                <a:cxn ang="0">
                  <a:pos x="4" y="33"/>
                </a:cxn>
                <a:cxn ang="0">
                  <a:pos x="6" y="32"/>
                </a:cxn>
                <a:cxn ang="0">
                  <a:pos x="7" y="30"/>
                </a:cxn>
                <a:cxn ang="0">
                  <a:pos x="3" y="33"/>
                </a:cxn>
              </a:cxnLst>
              <a:rect l="0" t="0" r="r" b="b"/>
              <a:pathLst>
                <a:path w="15" h="33">
                  <a:moveTo>
                    <a:pt x="3" y="33"/>
                  </a:moveTo>
                  <a:lnTo>
                    <a:pt x="7" y="30"/>
                  </a:lnTo>
                  <a:lnTo>
                    <a:pt x="7" y="22"/>
                  </a:lnTo>
                  <a:lnTo>
                    <a:pt x="8" y="16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8" y="0"/>
                  </a:lnTo>
                  <a:lnTo>
                    <a:pt x="5" y="7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5" y="26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7" y="30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2" name="Freeform 68745"/>
            <p:cNvSpPr>
              <a:spLocks noChangeArrowheads="1"/>
            </p:cNvSpPr>
            <p:nvPr/>
          </p:nvSpPr>
          <p:spPr bwMode="auto">
            <a:xfrm>
              <a:off x="3612" y="2214"/>
              <a:ext cx="9" cy="5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2" y="7"/>
                </a:cxn>
                <a:cxn ang="0">
                  <a:pos x="15" y="10"/>
                </a:cxn>
                <a:cxn ang="0">
                  <a:pos x="17" y="3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7" y="2"/>
                </a:cxn>
              </a:cxnLst>
              <a:rect l="0" t="0" r="r" b="b"/>
              <a:pathLst>
                <a:path w="17" h="10">
                  <a:moveTo>
                    <a:pt x="7" y="2"/>
                  </a:moveTo>
                  <a:lnTo>
                    <a:pt x="2" y="7"/>
                  </a:lnTo>
                  <a:lnTo>
                    <a:pt x="15" y="10"/>
                  </a:lnTo>
                  <a:lnTo>
                    <a:pt x="17" y="3"/>
                  </a:lnTo>
                  <a:lnTo>
                    <a:pt x="4" y="0"/>
                  </a:lnTo>
                  <a:lnTo>
                    <a:pt x="0" y="5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3" name="Freeform 68746"/>
            <p:cNvSpPr>
              <a:spLocks noChangeArrowheads="1"/>
            </p:cNvSpPr>
            <p:nvPr/>
          </p:nvSpPr>
          <p:spPr bwMode="auto">
            <a:xfrm>
              <a:off x="3612" y="2215"/>
              <a:ext cx="6" cy="15"/>
            </a:xfrm>
            <a:custGeom>
              <a:avLst/>
              <a:gdLst/>
              <a:ahLst/>
              <a:cxnLst>
                <a:cxn ang="0">
                  <a:pos x="10" y="30"/>
                </a:cxn>
                <a:cxn ang="0">
                  <a:pos x="9" y="31"/>
                </a:cxn>
                <a:cxn ang="0">
                  <a:pos x="11" y="23"/>
                </a:cxn>
                <a:cxn ang="0">
                  <a:pos x="10" y="14"/>
                </a:cxn>
                <a:cxn ang="0">
                  <a:pos x="8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3" y="14"/>
                </a:cxn>
                <a:cxn ang="0">
                  <a:pos x="4" y="23"/>
                </a:cxn>
                <a:cxn ang="0">
                  <a:pos x="7" y="25"/>
                </a:cxn>
                <a:cxn ang="0">
                  <a:pos x="5" y="26"/>
                </a:cxn>
                <a:cxn ang="0">
                  <a:pos x="10" y="30"/>
                </a:cxn>
              </a:cxnLst>
              <a:rect l="0" t="0" r="r" b="b"/>
              <a:pathLst>
                <a:path w="11" h="31">
                  <a:moveTo>
                    <a:pt x="10" y="30"/>
                  </a:moveTo>
                  <a:lnTo>
                    <a:pt x="9" y="31"/>
                  </a:lnTo>
                  <a:lnTo>
                    <a:pt x="11" y="23"/>
                  </a:lnTo>
                  <a:lnTo>
                    <a:pt x="10" y="14"/>
                  </a:lnTo>
                  <a:lnTo>
                    <a:pt x="8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1" y="6"/>
                  </a:lnTo>
                  <a:lnTo>
                    <a:pt x="3" y="14"/>
                  </a:lnTo>
                  <a:lnTo>
                    <a:pt x="4" y="23"/>
                  </a:lnTo>
                  <a:lnTo>
                    <a:pt x="7" y="25"/>
                  </a:lnTo>
                  <a:lnTo>
                    <a:pt x="5" y="26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4" name="Freeform 68747"/>
            <p:cNvSpPr>
              <a:spLocks noChangeArrowheads="1"/>
            </p:cNvSpPr>
            <p:nvPr/>
          </p:nvSpPr>
          <p:spPr bwMode="auto">
            <a:xfrm>
              <a:off x="3582" y="2180"/>
              <a:ext cx="35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27"/>
                </a:cxn>
                <a:cxn ang="0">
                  <a:pos x="13" y="47"/>
                </a:cxn>
                <a:cxn ang="0">
                  <a:pos x="24" y="66"/>
                </a:cxn>
                <a:cxn ang="0">
                  <a:pos x="36" y="78"/>
                </a:cxn>
                <a:cxn ang="0">
                  <a:pos x="47" y="90"/>
                </a:cxn>
                <a:cxn ang="0">
                  <a:pos x="57" y="97"/>
                </a:cxn>
                <a:cxn ang="0">
                  <a:pos x="64" y="100"/>
                </a:cxn>
                <a:cxn ang="0">
                  <a:pos x="71" y="100"/>
                </a:cxn>
                <a:cxn ang="0">
                  <a:pos x="66" y="96"/>
                </a:cxn>
                <a:cxn ang="0">
                  <a:pos x="66" y="93"/>
                </a:cxn>
                <a:cxn ang="0">
                  <a:pos x="62" y="90"/>
                </a:cxn>
                <a:cxn ang="0">
                  <a:pos x="51" y="83"/>
                </a:cxn>
                <a:cxn ang="0">
                  <a:pos x="41" y="74"/>
                </a:cxn>
                <a:cxn ang="0">
                  <a:pos x="31" y="61"/>
                </a:cxn>
                <a:cxn ang="0">
                  <a:pos x="20" y="45"/>
                </a:cxn>
                <a:cxn ang="0">
                  <a:pos x="12" y="2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0"/>
                </a:cxn>
              </a:cxnLst>
              <a:rect l="0" t="0" r="r" b="b"/>
              <a:pathLst>
                <a:path w="71" h="100">
                  <a:moveTo>
                    <a:pt x="0" y="0"/>
                  </a:moveTo>
                  <a:lnTo>
                    <a:pt x="0" y="0"/>
                  </a:lnTo>
                  <a:lnTo>
                    <a:pt x="5" y="27"/>
                  </a:lnTo>
                  <a:lnTo>
                    <a:pt x="13" y="47"/>
                  </a:lnTo>
                  <a:lnTo>
                    <a:pt x="24" y="66"/>
                  </a:lnTo>
                  <a:lnTo>
                    <a:pt x="36" y="78"/>
                  </a:lnTo>
                  <a:lnTo>
                    <a:pt x="47" y="90"/>
                  </a:lnTo>
                  <a:lnTo>
                    <a:pt x="57" y="97"/>
                  </a:lnTo>
                  <a:lnTo>
                    <a:pt x="64" y="100"/>
                  </a:lnTo>
                  <a:lnTo>
                    <a:pt x="71" y="100"/>
                  </a:lnTo>
                  <a:lnTo>
                    <a:pt x="66" y="96"/>
                  </a:lnTo>
                  <a:lnTo>
                    <a:pt x="66" y="93"/>
                  </a:lnTo>
                  <a:lnTo>
                    <a:pt x="62" y="90"/>
                  </a:lnTo>
                  <a:lnTo>
                    <a:pt x="51" y="83"/>
                  </a:lnTo>
                  <a:lnTo>
                    <a:pt x="41" y="74"/>
                  </a:lnTo>
                  <a:lnTo>
                    <a:pt x="31" y="61"/>
                  </a:lnTo>
                  <a:lnTo>
                    <a:pt x="20" y="45"/>
                  </a:lnTo>
                  <a:lnTo>
                    <a:pt x="12" y="24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5" name="Freeform 68748"/>
            <p:cNvSpPr>
              <a:spLocks noChangeArrowheads="1"/>
            </p:cNvSpPr>
            <p:nvPr/>
          </p:nvSpPr>
          <p:spPr bwMode="auto">
            <a:xfrm>
              <a:off x="3569" y="2135"/>
              <a:ext cx="16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28"/>
                </a:cxn>
                <a:cxn ang="0">
                  <a:pos x="14" y="53"/>
                </a:cxn>
                <a:cxn ang="0">
                  <a:pos x="22" y="75"/>
                </a:cxn>
                <a:cxn ang="0">
                  <a:pos x="27" y="89"/>
                </a:cxn>
                <a:cxn ang="0">
                  <a:pos x="33" y="89"/>
                </a:cxn>
                <a:cxn ang="0">
                  <a:pos x="29" y="73"/>
                </a:cxn>
                <a:cxn ang="0">
                  <a:pos x="21" y="51"/>
                </a:cxn>
                <a:cxn ang="0">
                  <a:pos x="12" y="26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33" h="89">
                  <a:moveTo>
                    <a:pt x="0" y="0"/>
                  </a:moveTo>
                  <a:lnTo>
                    <a:pt x="0" y="0"/>
                  </a:lnTo>
                  <a:lnTo>
                    <a:pt x="5" y="28"/>
                  </a:lnTo>
                  <a:lnTo>
                    <a:pt x="14" y="53"/>
                  </a:lnTo>
                  <a:lnTo>
                    <a:pt x="22" y="75"/>
                  </a:lnTo>
                  <a:lnTo>
                    <a:pt x="27" y="89"/>
                  </a:lnTo>
                  <a:lnTo>
                    <a:pt x="33" y="89"/>
                  </a:lnTo>
                  <a:lnTo>
                    <a:pt x="29" y="73"/>
                  </a:lnTo>
                  <a:lnTo>
                    <a:pt x="21" y="51"/>
                  </a:lnTo>
                  <a:lnTo>
                    <a:pt x="12" y="2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6" name="Freeform 68749"/>
            <p:cNvSpPr>
              <a:spLocks noChangeArrowheads="1"/>
            </p:cNvSpPr>
            <p:nvPr/>
          </p:nvSpPr>
          <p:spPr bwMode="auto">
            <a:xfrm>
              <a:off x="3568" y="2100"/>
              <a:ext cx="6" cy="35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2"/>
                </a:cxn>
                <a:cxn ang="0">
                  <a:pos x="2" y="9"/>
                </a:cxn>
                <a:cxn ang="0">
                  <a:pos x="2" y="25"/>
                </a:cxn>
                <a:cxn ang="0">
                  <a:pos x="0" y="46"/>
                </a:cxn>
                <a:cxn ang="0">
                  <a:pos x="1" y="70"/>
                </a:cxn>
                <a:cxn ang="0">
                  <a:pos x="8" y="70"/>
                </a:cxn>
                <a:cxn ang="0">
                  <a:pos x="9" y="46"/>
                </a:cxn>
                <a:cxn ang="0">
                  <a:pos x="9" y="25"/>
                </a:cxn>
                <a:cxn ang="0">
                  <a:pos x="11" y="9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3" y="2"/>
                </a:cxn>
              </a:cxnLst>
              <a:rect l="0" t="0" r="r" b="b"/>
              <a:pathLst>
                <a:path w="11" h="70">
                  <a:moveTo>
                    <a:pt x="3" y="2"/>
                  </a:moveTo>
                  <a:lnTo>
                    <a:pt x="3" y="2"/>
                  </a:lnTo>
                  <a:lnTo>
                    <a:pt x="2" y="9"/>
                  </a:lnTo>
                  <a:lnTo>
                    <a:pt x="2" y="25"/>
                  </a:lnTo>
                  <a:lnTo>
                    <a:pt x="0" y="46"/>
                  </a:lnTo>
                  <a:lnTo>
                    <a:pt x="1" y="70"/>
                  </a:lnTo>
                  <a:lnTo>
                    <a:pt x="8" y="70"/>
                  </a:lnTo>
                  <a:lnTo>
                    <a:pt x="9" y="46"/>
                  </a:lnTo>
                  <a:lnTo>
                    <a:pt x="9" y="25"/>
                  </a:lnTo>
                  <a:lnTo>
                    <a:pt x="11" y="9"/>
                  </a:lnTo>
                  <a:lnTo>
                    <a:pt x="1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7" name="Freeform 68750"/>
            <p:cNvSpPr>
              <a:spLocks noChangeArrowheads="1"/>
            </p:cNvSpPr>
            <p:nvPr/>
          </p:nvSpPr>
          <p:spPr bwMode="auto">
            <a:xfrm>
              <a:off x="3563" y="2074"/>
              <a:ext cx="10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3"/>
                </a:cxn>
                <a:cxn ang="0">
                  <a:pos x="5" y="31"/>
                </a:cxn>
                <a:cxn ang="0">
                  <a:pos x="10" y="47"/>
                </a:cxn>
                <a:cxn ang="0">
                  <a:pos x="13" y="55"/>
                </a:cxn>
                <a:cxn ang="0">
                  <a:pos x="20" y="53"/>
                </a:cxn>
                <a:cxn ang="0">
                  <a:pos x="17" y="45"/>
                </a:cxn>
                <a:cxn ang="0">
                  <a:pos x="12" y="29"/>
                </a:cxn>
                <a:cxn ang="0">
                  <a:pos x="8" y="13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0"/>
                </a:cxn>
              </a:cxnLst>
              <a:rect l="0" t="0" r="r" b="b"/>
              <a:pathLst>
                <a:path w="20" h="55">
                  <a:moveTo>
                    <a:pt x="0" y="0"/>
                  </a:moveTo>
                  <a:lnTo>
                    <a:pt x="0" y="0"/>
                  </a:lnTo>
                  <a:lnTo>
                    <a:pt x="1" y="13"/>
                  </a:lnTo>
                  <a:lnTo>
                    <a:pt x="5" y="31"/>
                  </a:lnTo>
                  <a:lnTo>
                    <a:pt x="10" y="47"/>
                  </a:lnTo>
                  <a:lnTo>
                    <a:pt x="13" y="55"/>
                  </a:lnTo>
                  <a:lnTo>
                    <a:pt x="20" y="53"/>
                  </a:lnTo>
                  <a:lnTo>
                    <a:pt x="17" y="45"/>
                  </a:lnTo>
                  <a:lnTo>
                    <a:pt x="12" y="29"/>
                  </a:lnTo>
                  <a:lnTo>
                    <a:pt x="8" y="13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8" name="Freeform 68751"/>
            <p:cNvSpPr>
              <a:spLocks noChangeArrowheads="1"/>
            </p:cNvSpPr>
            <p:nvPr/>
          </p:nvSpPr>
          <p:spPr bwMode="auto">
            <a:xfrm>
              <a:off x="3563" y="2056"/>
              <a:ext cx="9" cy="1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5"/>
                </a:cxn>
                <a:cxn ang="0">
                  <a:pos x="5" y="14"/>
                </a:cxn>
                <a:cxn ang="0">
                  <a:pos x="2" y="25"/>
                </a:cxn>
                <a:cxn ang="0">
                  <a:pos x="0" y="36"/>
                </a:cxn>
                <a:cxn ang="0">
                  <a:pos x="6" y="36"/>
                </a:cxn>
                <a:cxn ang="0">
                  <a:pos x="9" y="27"/>
                </a:cxn>
                <a:cxn ang="0">
                  <a:pos x="12" y="16"/>
                </a:cxn>
                <a:cxn ang="0">
                  <a:pos x="16" y="7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9" y="0"/>
                </a:cxn>
              </a:cxnLst>
              <a:rect l="0" t="0" r="r" b="b"/>
              <a:pathLst>
                <a:path w="18" h="36">
                  <a:moveTo>
                    <a:pt x="9" y="0"/>
                  </a:moveTo>
                  <a:lnTo>
                    <a:pt x="9" y="0"/>
                  </a:lnTo>
                  <a:lnTo>
                    <a:pt x="9" y="5"/>
                  </a:lnTo>
                  <a:lnTo>
                    <a:pt x="5" y="14"/>
                  </a:lnTo>
                  <a:lnTo>
                    <a:pt x="2" y="25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9" y="27"/>
                  </a:lnTo>
                  <a:lnTo>
                    <a:pt x="12" y="16"/>
                  </a:lnTo>
                  <a:lnTo>
                    <a:pt x="16" y="7"/>
                  </a:lnTo>
                  <a:lnTo>
                    <a:pt x="18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9" name="Freeform 68752"/>
            <p:cNvSpPr>
              <a:spLocks noChangeArrowheads="1"/>
            </p:cNvSpPr>
            <p:nvPr/>
          </p:nvSpPr>
          <p:spPr bwMode="auto">
            <a:xfrm>
              <a:off x="3567" y="2023"/>
              <a:ext cx="10" cy="33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2" y="1"/>
                </a:cxn>
                <a:cxn ang="0">
                  <a:pos x="6" y="17"/>
                </a:cxn>
                <a:cxn ang="0">
                  <a:pos x="3" y="35"/>
                </a:cxn>
                <a:cxn ang="0">
                  <a:pos x="1" y="55"/>
                </a:cxn>
                <a:cxn ang="0">
                  <a:pos x="0" y="65"/>
                </a:cxn>
                <a:cxn ang="0">
                  <a:pos x="9" y="65"/>
                </a:cxn>
                <a:cxn ang="0">
                  <a:pos x="8" y="55"/>
                </a:cxn>
                <a:cxn ang="0">
                  <a:pos x="10" y="35"/>
                </a:cxn>
                <a:cxn ang="0">
                  <a:pos x="12" y="17"/>
                </a:cxn>
                <a:cxn ang="0">
                  <a:pos x="17" y="5"/>
                </a:cxn>
                <a:cxn ang="0">
                  <a:pos x="14" y="0"/>
                </a:cxn>
                <a:cxn ang="0">
                  <a:pos x="17" y="5"/>
                </a:cxn>
                <a:cxn ang="0">
                  <a:pos x="18" y="3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12" y="1"/>
                </a:cxn>
                <a:cxn ang="0">
                  <a:pos x="16" y="7"/>
                </a:cxn>
              </a:cxnLst>
              <a:rect l="0" t="0" r="r" b="b"/>
              <a:pathLst>
                <a:path w="18" h="65">
                  <a:moveTo>
                    <a:pt x="16" y="7"/>
                  </a:moveTo>
                  <a:lnTo>
                    <a:pt x="12" y="1"/>
                  </a:lnTo>
                  <a:lnTo>
                    <a:pt x="6" y="17"/>
                  </a:lnTo>
                  <a:lnTo>
                    <a:pt x="3" y="35"/>
                  </a:lnTo>
                  <a:lnTo>
                    <a:pt x="1" y="55"/>
                  </a:lnTo>
                  <a:lnTo>
                    <a:pt x="0" y="65"/>
                  </a:lnTo>
                  <a:lnTo>
                    <a:pt x="9" y="65"/>
                  </a:lnTo>
                  <a:lnTo>
                    <a:pt x="8" y="55"/>
                  </a:lnTo>
                  <a:lnTo>
                    <a:pt x="10" y="35"/>
                  </a:lnTo>
                  <a:lnTo>
                    <a:pt x="12" y="17"/>
                  </a:lnTo>
                  <a:lnTo>
                    <a:pt x="17" y="5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0" name="Freeform 68753"/>
            <p:cNvSpPr>
              <a:spLocks noChangeArrowheads="1"/>
            </p:cNvSpPr>
            <p:nvPr/>
          </p:nvSpPr>
          <p:spPr bwMode="auto">
            <a:xfrm>
              <a:off x="3548" y="2023"/>
              <a:ext cx="27" cy="16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9" y="30"/>
                </a:cxn>
                <a:cxn ang="0">
                  <a:pos x="15" y="25"/>
                </a:cxn>
                <a:cxn ang="0">
                  <a:pos x="20" y="22"/>
                </a:cxn>
                <a:cxn ang="0">
                  <a:pos x="29" y="18"/>
                </a:cxn>
                <a:cxn ang="0">
                  <a:pos x="35" y="15"/>
                </a:cxn>
                <a:cxn ang="0">
                  <a:pos x="42" y="11"/>
                </a:cxn>
                <a:cxn ang="0">
                  <a:pos x="49" y="9"/>
                </a:cxn>
                <a:cxn ang="0">
                  <a:pos x="54" y="7"/>
                </a:cxn>
                <a:cxn ang="0">
                  <a:pos x="52" y="0"/>
                </a:cxn>
                <a:cxn ang="0">
                  <a:pos x="47" y="2"/>
                </a:cxn>
                <a:cxn ang="0">
                  <a:pos x="40" y="4"/>
                </a:cxn>
                <a:cxn ang="0">
                  <a:pos x="33" y="8"/>
                </a:cxn>
                <a:cxn ang="0">
                  <a:pos x="26" y="11"/>
                </a:cxn>
                <a:cxn ang="0">
                  <a:pos x="18" y="15"/>
                </a:cxn>
                <a:cxn ang="0">
                  <a:pos x="10" y="18"/>
                </a:cxn>
                <a:cxn ang="0">
                  <a:pos x="4" y="23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4" y="32"/>
                </a:cxn>
              </a:cxnLst>
              <a:rect l="0" t="0" r="r" b="b"/>
              <a:pathLst>
                <a:path w="54" h="32">
                  <a:moveTo>
                    <a:pt x="4" y="32"/>
                  </a:moveTo>
                  <a:lnTo>
                    <a:pt x="4" y="32"/>
                  </a:lnTo>
                  <a:lnTo>
                    <a:pt x="9" y="30"/>
                  </a:lnTo>
                  <a:lnTo>
                    <a:pt x="15" y="25"/>
                  </a:lnTo>
                  <a:lnTo>
                    <a:pt x="20" y="22"/>
                  </a:lnTo>
                  <a:lnTo>
                    <a:pt x="29" y="18"/>
                  </a:lnTo>
                  <a:lnTo>
                    <a:pt x="35" y="15"/>
                  </a:lnTo>
                  <a:lnTo>
                    <a:pt x="42" y="11"/>
                  </a:lnTo>
                  <a:lnTo>
                    <a:pt x="49" y="9"/>
                  </a:lnTo>
                  <a:lnTo>
                    <a:pt x="54" y="7"/>
                  </a:lnTo>
                  <a:lnTo>
                    <a:pt x="52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3" y="8"/>
                  </a:lnTo>
                  <a:lnTo>
                    <a:pt x="26" y="11"/>
                  </a:lnTo>
                  <a:lnTo>
                    <a:pt x="18" y="15"/>
                  </a:lnTo>
                  <a:lnTo>
                    <a:pt x="10" y="18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1" name="Freeform 68754"/>
            <p:cNvSpPr>
              <a:spLocks noChangeArrowheads="1"/>
            </p:cNvSpPr>
            <p:nvPr/>
          </p:nvSpPr>
          <p:spPr bwMode="auto">
            <a:xfrm>
              <a:off x="3526" y="2037"/>
              <a:ext cx="25" cy="15"/>
            </a:xfrm>
            <a:custGeom>
              <a:avLst/>
              <a:gdLst/>
              <a:ahLst/>
              <a:cxnLst>
                <a:cxn ang="0">
                  <a:pos x="4" y="30"/>
                </a:cxn>
                <a:cxn ang="0">
                  <a:pos x="4" y="30"/>
                </a:cxn>
                <a:cxn ang="0">
                  <a:pos x="11" y="29"/>
                </a:cxn>
                <a:cxn ang="0">
                  <a:pos x="19" y="28"/>
                </a:cxn>
                <a:cxn ang="0">
                  <a:pos x="25" y="26"/>
                </a:cxn>
                <a:cxn ang="0">
                  <a:pos x="32" y="22"/>
                </a:cxn>
                <a:cxn ang="0">
                  <a:pos x="37" y="19"/>
                </a:cxn>
                <a:cxn ang="0">
                  <a:pos x="41" y="14"/>
                </a:cxn>
                <a:cxn ang="0">
                  <a:pos x="46" y="10"/>
                </a:cxn>
                <a:cxn ang="0">
                  <a:pos x="49" y="5"/>
                </a:cxn>
                <a:cxn ang="0">
                  <a:pos x="45" y="0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12"/>
                </a:cxn>
                <a:cxn ang="0">
                  <a:pos x="27" y="15"/>
                </a:cxn>
                <a:cxn ang="0">
                  <a:pos x="23" y="19"/>
                </a:cxn>
                <a:cxn ang="0">
                  <a:pos x="17" y="21"/>
                </a:cxn>
                <a:cxn ang="0">
                  <a:pos x="11" y="22"/>
                </a:cxn>
                <a:cxn ang="0">
                  <a:pos x="4" y="23"/>
                </a:cxn>
                <a:cxn ang="0">
                  <a:pos x="4" y="23"/>
                </a:cxn>
                <a:cxn ang="0">
                  <a:pos x="4" y="22"/>
                </a:cxn>
                <a:cxn ang="0">
                  <a:pos x="1" y="23"/>
                </a:cxn>
                <a:cxn ang="0">
                  <a:pos x="0" y="27"/>
                </a:cxn>
                <a:cxn ang="0">
                  <a:pos x="1" y="30"/>
                </a:cxn>
                <a:cxn ang="0">
                  <a:pos x="4" y="31"/>
                </a:cxn>
                <a:cxn ang="0">
                  <a:pos x="4" y="30"/>
                </a:cxn>
              </a:cxnLst>
              <a:rect l="0" t="0" r="r" b="b"/>
              <a:pathLst>
                <a:path w="49" h="31">
                  <a:moveTo>
                    <a:pt x="4" y="30"/>
                  </a:moveTo>
                  <a:lnTo>
                    <a:pt x="4" y="30"/>
                  </a:lnTo>
                  <a:lnTo>
                    <a:pt x="11" y="29"/>
                  </a:lnTo>
                  <a:lnTo>
                    <a:pt x="19" y="28"/>
                  </a:lnTo>
                  <a:lnTo>
                    <a:pt x="25" y="26"/>
                  </a:lnTo>
                  <a:lnTo>
                    <a:pt x="32" y="22"/>
                  </a:lnTo>
                  <a:lnTo>
                    <a:pt x="37" y="19"/>
                  </a:lnTo>
                  <a:lnTo>
                    <a:pt x="41" y="14"/>
                  </a:lnTo>
                  <a:lnTo>
                    <a:pt x="46" y="10"/>
                  </a:lnTo>
                  <a:lnTo>
                    <a:pt x="49" y="5"/>
                  </a:lnTo>
                  <a:lnTo>
                    <a:pt x="45" y="0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2" y="12"/>
                  </a:lnTo>
                  <a:lnTo>
                    <a:pt x="27" y="15"/>
                  </a:lnTo>
                  <a:lnTo>
                    <a:pt x="23" y="19"/>
                  </a:lnTo>
                  <a:lnTo>
                    <a:pt x="17" y="21"/>
                  </a:lnTo>
                  <a:lnTo>
                    <a:pt x="11" y="22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1" y="23"/>
                  </a:lnTo>
                  <a:lnTo>
                    <a:pt x="0" y="27"/>
                  </a:lnTo>
                  <a:lnTo>
                    <a:pt x="1" y="30"/>
                  </a:lnTo>
                  <a:lnTo>
                    <a:pt x="4" y="31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2" name="Freeform 68755"/>
            <p:cNvSpPr>
              <a:spLocks noChangeArrowheads="1"/>
            </p:cNvSpPr>
            <p:nvPr/>
          </p:nvSpPr>
          <p:spPr bwMode="auto">
            <a:xfrm>
              <a:off x="3513" y="1961"/>
              <a:ext cx="154" cy="80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13" y="11"/>
                </a:cxn>
                <a:cxn ang="0">
                  <a:pos x="181" y="30"/>
                </a:cxn>
                <a:cxn ang="0">
                  <a:pos x="119" y="37"/>
                </a:cxn>
                <a:cxn ang="0">
                  <a:pos x="85" y="53"/>
                </a:cxn>
                <a:cxn ang="0">
                  <a:pos x="59" y="88"/>
                </a:cxn>
                <a:cxn ang="0">
                  <a:pos x="71" y="90"/>
                </a:cxn>
                <a:cxn ang="0">
                  <a:pos x="62" y="99"/>
                </a:cxn>
                <a:cxn ang="0">
                  <a:pos x="33" y="113"/>
                </a:cxn>
                <a:cxn ang="0">
                  <a:pos x="10" y="121"/>
                </a:cxn>
                <a:cxn ang="0">
                  <a:pos x="0" y="118"/>
                </a:cxn>
                <a:cxn ang="0">
                  <a:pos x="3" y="137"/>
                </a:cxn>
                <a:cxn ang="0">
                  <a:pos x="13" y="152"/>
                </a:cxn>
                <a:cxn ang="0">
                  <a:pos x="23" y="141"/>
                </a:cxn>
                <a:cxn ang="0">
                  <a:pos x="34" y="143"/>
                </a:cxn>
                <a:cxn ang="0">
                  <a:pos x="56" y="143"/>
                </a:cxn>
                <a:cxn ang="0">
                  <a:pos x="62" y="135"/>
                </a:cxn>
                <a:cxn ang="0">
                  <a:pos x="57" y="126"/>
                </a:cxn>
                <a:cxn ang="0">
                  <a:pos x="70" y="125"/>
                </a:cxn>
                <a:cxn ang="0">
                  <a:pos x="89" y="126"/>
                </a:cxn>
                <a:cxn ang="0">
                  <a:pos x="102" y="125"/>
                </a:cxn>
                <a:cxn ang="0">
                  <a:pos x="110" y="115"/>
                </a:cxn>
                <a:cxn ang="0">
                  <a:pos x="122" y="109"/>
                </a:cxn>
                <a:cxn ang="0">
                  <a:pos x="140" y="102"/>
                </a:cxn>
                <a:cxn ang="0">
                  <a:pos x="138" y="95"/>
                </a:cxn>
                <a:cxn ang="0">
                  <a:pos x="114" y="86"/>
                </a:cxn>
                <a:cxn ang="0">
                  <a:pos x="135" y="80"/>
                </a:cxn>
                <a:cxn ang="0">
                  <a:pos x="153" y="83"/>
                </a:cxn>
                <a:cxn ang="0">
                  <a:pos x="161" y="83"/>
                </a:cxn>
                <a:cxn ang="0">
                  <a:pos x="149" y="71"/>
                </a:cxn>
                <a:cxn ang="0">
                  <a:pos x="131" y="62"/>
                </a:cxn>
                <a:cxn ang="0">
                  <a:pos x="110" y="66"/>
                </a:cxn>
                <a:cxn ang="0">
                  <a:pos x="92" y="73"/>
                </a:cxn>
                <a:cxn ang="0">
                  <a:pos x="82" y="79"/>
                </a:cxn>
                <a:cxn ang="0">
                  <a:pos x="79" y="75"/>
                </a:cxn>
                <a:cxn ang="0">
                  <a:pos x="93" y="65"/>
                </a:cxn>
                <a:cxn ang="0">
                  <a:pos x="115" y="57"/>
                </a:cxn>
                <a:cxn ang="0">
                  <a:pos x="145" y="58"/>
                </a:cxn>
                <a:cxn ang="0">
                  <a:pos x="145" y="39"/>
                </a:cxn>
                <a:cxn ang="0">
                  <a:pos x="171" y="45"/>
                </a:cxn>
                <a:cxn ang="0">
                  <a:pos x="195" y="61"/>
                </a:cxn>
                <a:cxn ang="0">
                  <a:pos x="209" y="72"/>
                </a:cxn>
                <a:cxn ang="0">
                  <a:pos x="199" y="44"/>
                </a:cxn>
                <a:cxn ang="0">
                  <a:pos x="214" y="54"/>
                </a:cxn>
                <a:cxn ang="0">
                  <a:pos x="229" y="62"/>
                </a:cxn>
                <a:cxn ang="0">
                  <a:pos x="234" y="44"/>
                </a:cxn>
                <a:cxn ang="0">
                  <a:pos x="249" y="57"/>
                </a:cxn>
                <a:cxn ang="0">
                  <a:pos x="266" y="46"/>
                </a:cxn>
                <a:cxn ang="0">
                  <a:pos x="289" y="42"/>
                </a:cxn>
                <a:cxn ang="0">
                  <a:pos x="304" y="50"/>
                </a:cxn>
                <a:cxn ang="0">
                  <a:pos x="307" y="49"/>
                </a:cxn>
                <a:cxn ang="0">
                  <a:pos x="305" y="8"/>
                </a:cxn>
                <a:cxn ang="0">
                  <a:pos x="283" y="0"/>
                </a:cxn>
                <a:cxn ang="0">
                  <a:pos x="291" y="12"/>
                </a:cxn>
                <a:cxn ang="0">
                  <a:pos x="286" y="11"/>
                </a:cxn>
                <a:cxn ang="0">
                  <a:pos x="270" y="5"/>
                </a:cxn>
                <a:cxn ang="0">
                  <a:pos x="253" y="3"/>
                </a:cxn>
              </a:cxnLst>
              <a:rect l="0" t="0" r="r" b="b"/>
              <a:pathLst>
                <a:path w="307" h="160">
                  <a:moveTo>
                    <a:pt x="253" y="3"/>
                  </a:moveTo>
                  <a:lnTo>
                    <a:pt x="247" y="3"/>
                  </a:lnTo>
                  <a:lnTo>
                    <a:pt x="240" y="4"/>
                  </a:lnTo>
                  <a:lnTo>
                    <a:pt x="232" y="5"/>
                  </a:lnTo>
                  <a:lnTo>
                    <a:pt x="223" y="7"/>
                  </a:lnTo>
                  <a:lnTo>
                    <a:pt x="213" y="11"/>
                  </a:lnTo>
                  <a:lnTo>
                    <a:pt x="202" y="16"/>
                  </a:lnTo>
                  <a:lnTo>
                    <a:pt x="192" y="22"/>
                  </a:lnTo>
                  <a:lnTo>
                    <a:pt x="181" y="30"/>
                  </a:lnTo>
                  <a:lnTo>
                    <a:pt x="156" y="33"/>
                  </a:lnTo>
                  <a:lnTo>
                    <a:pt x="135" y="35"/>
                  </a:lnTo>
                  <a:lnTo>
                    <a:pt x="119" y="37"/>
                  </a:lnTo>
                  <a:lnTo>
                    <a:pt x="105" y="41"/>
                  </a:lnTo>
                  <a:lnTo>
                    <a:pt x="94" y="46"/>
                  </a:lnTo>
                  <a:lnTo>
                    <a:pt x="85" y="53"/>
                  </a:lnTo>
                  <a:lnTo>
                    <a:pt x="76" y="62"/>
                  </a:lnTo>
                  <a:lnTo>
                    <a:pt x="65" y="76"/>
                  </a:lnTo>
                  <a:lnTo>
                    <a:pt x="59" y="88"/>
                  </a:lnTo>
                  <a:lnTo>
                    <a:pt x="63" y="89"/>
                  </a:lnTo>
                  <a:lnTo>
                    <a:pt x="69" y="88"/>
                  </a:lnTo>
                  <a:lnTo>
                    <a:pt x="71" y="90"/>
                  </a:lnTo>
                  <a:lnTo>
                    <a:pt x="70" y="95"/>
                  </a:lnTo>
                  <a:lnTo>
                    <a:pt x="67" y="97"/>
                  </a:lnTo>
                  <a:lnTo>
                    <a:pt x="62" y="99"/>
                  </a:lnTo>
                  <a:lnTo>
                    <a:pt x="52" y="102"/>
                  </a:lnTo>
                  <a:lnTo>
                    <a:pt x="40" y="106"/>
                  </a:lnTo>
                  <a:lnTo>
                    <a:pt x="33" y="113"/>
                  </a:lnTo>
                  <a:lnTo>
                    <a:pt x="27" y="120"/>
                  </a:lnTo>
                  <a:lnTo>
                    <a:pt x="19" y="122"/>
                  </a:lnTo>
                  <a:lnTo>
                    <a:pt x="10" y="121"/>
                  </a:lnTo>
                  <a:lnTo>
                    <a:pt x="4" y="120"/>
                  </a:lnTo>
                  <a:lnTo>
                    <a:pt x="1" y="119"/>
                  </a:lnTo>
                  <a:lnTo>
                    <a:pt x="0" y="118"/>
                  </a:lnTo>
                  <a:lnTo>
                    <a:pt x="1" y="121"/>
                  </a:lnTo>
                  <a:lnTo>
                    <a:pt x="2" y="128"/>
                  </a:lnTo>
                  <a:lnTo>
                    <a:pt x="3" y="137"/>
                  </a:lnTo>
                  <a:lnTo>
                    <a:pt x="3" y="144"/>
                  </a:lnTo>
                  <a:lnTo>
                    <a:pt x="6" y="149"/>
                  </a:lnTo>
                  <a:lnTo>
                    <a:pt x="13" y="152"/>
                  </a:lnTo>
                  <a:lnTo>
                    <a:pt x="20" y="157"/>
                  </a:lnTo>
                  <a:lnTo>
                    <a:pt x="27" y="160"/>
                  </a:lnTo>
                  <a:lnTo>
                    <a:pt x="23" y="141"/>
                  </a:lnTo>
                  <a:lnTo>
                    <a:pt x="24" y="141"/>
                  </a:lnTo>
                  <a:lnTo>
                    <a:pt x="28" y="142"/>
                  </a:lnTo>
                  <a:lnTo>
                    <a:pt x="34" y="143"/>
                  </a:lnTo>
                  <a:lnTo>
                    <a:pt x="42" y="143"/>
                  </a:lnTo>
                  <a:lnTo>
                    <a:pt x="49" y="143"/>
                  </a:lnTo>
                  <a:lnTo>
                    <a:pt x="56" y="143"/>
                  </a:lnTo>
                  <a:lnTo>
                    <a:pt x="62" y="142"/>
                  </a:lnTo>
                  <a:lnTo>
                    <a:pt x="65" y="140"/>
                  </a:lnTo>
                  <a:lnTo>
                    <a:pt x="62" y="135"/>
                  </a:lnTo>
                  <a:lnTo>
                    <a:pt x="59" y="130"/>
                  </a:lnTo>
                  <a:lnTo>
                    <a:pt x="57" y="128"/>
                  </a:lnTo>
                  <a:lnTo>
                    <a:pt x="57" y="126"/>
                  </a:lnTo>
                  <a:lnTo>
                    <a:pt x="59" y="125"/>
                  </a:lnTo>
                  <a:lnTo>
                    <a:pt x="63" y="125"/>
                  </a:lnTo>
                  <a:lnTo>
                    <a:pt x="70" y="125"/>
                  </a:lnTo>
                  <a:lnTo>
                    <a:pt x="77" y="125"/>
                  </a:lnTo>
                  <a:lnTo>
                    <a:pt x="84" y="125"/>
                  </a:lnTo>
                  <a:lnTo>
                    <a:pt x="89" y="126"/>
                  </a:lnTo>
                  <a:lnTo>
                    <a:pt x="95" y="126"/>
                  </a:lnTo>
                  <a:lnTo>
                    <a:pt x="99" y="126"/>
                  </a:lnTo>
                  <a:lnTo>
                    <a:pt x="102" y="125"/>
                  </a:lnTo>
                  <a:lnTo>
                    <a:pt x="105" y="122"/>
                  </a:lnTo>
                  <a:lnTo>
                    <a:pt x="109" y="119"/>
                  </a:lnTo>
                  <a:lnTo>
                    <a:pt x="110" y="115"/>
                  </a:lnTo>
                  <a:lnTo>
                    <a:pt x="112" y="114"/>
                  </a:lnTo>
                  <a:lnTo>
                    <a:pt x="116" y="112"/>
                  </a:lnTo>
                  <a:lnTo>
                    <a:pt x="122" y="109"/>
                  </a:lnTo>
                  <a:lnTo>
                    <a:pt x="127" y="106"/>
                  </a:lnTo>
                  <a:lnTo>
                    <a:pt x="134" y="104"/>
                  </a:lnTo>
                  <a:lnTo>
                    <a:pt x="140" y="102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38" y="95"/>
                  </a:lnTo>
                  <a:lnTo>
                    <a:pt x="128" y="90"/>
                  </a:lnTo>
                  <a:lnTo>
                    <a:pt x="119" y="87"/>
                  </a:lnTo>
                  <a:lnTo>
                    <a:pt x="114" y="86"/>
                  </a:lnTo>
                  <a:lnTo>
                    <a:pt x="122" y="84"/>
                  </a:lnTo>
                  <a:lnTo>
                    <a:pt x="128" y="81"/>
                  </a:lnTo>
                  <a:lnTo>
                    <a:pt x="135" y="80"/>
                  </a:lnTo>
                  <a:lnTo>
                    <a:pt x="140" y="80"/>
                  </a:lnTo>
                  <a:lnTo>
                    <a:pt x="146" y="81"/>
                  </a:lnTo>
                  <a:lnTo>
                    <a:pt x="153" y="83"/>
                  </a:lnTo>
                  <a:lnTo>
                    <a:pt x="160" y="86"/>
                  </a:lnTo>
                  <a:lnTo>
                    <a:pt x="163" y="87"/>
                  </a:lnTo>
                  <a:lnTo>
                    <a:pt x="161" y="83"/>
                  </a:lnTo>
                  <a:lnTo>
                    <a:pt x="157" y="79"/>
                  </a:lnTo>
                  <a:lnTo>
                    <a:pt x="154" y="74"/>
                  </a:lnTo>
                  <a:lnTo>
                    <a:pt x="149" y="71"/>
                  </a:lnTo>
                  <a:lnTo>
                    <a:pt x="143" y="66"/>
                  </a:lnTo>
                  <a:lnTo>
                    <a:pt x="138" y="64"/>
                  </a:lnTo>
                  <a:lnTo>
                    <a:pt x="131" y="62"/>
                  </a:lnTo>
                  <a:lnTo>
                    <a:pt x="124" y="62"/>
                  </a:lnTo>
                  <a:lnTo>
                    <a:pt x="117" y="64"/>
                  </a:lnTo>
                  <a:lnTo>
                    <a:pt x="110" y="66"/>
                  </a:lnTo>
                  <a:lnTo>
                    <a:pt x="103" y="68"/>
                  </a:lnTo>
                  <a:lnTo>
                    <a:pt x="97" y="71"/>
                  </a:lnTo>
                  <a:lnTo>
                    <a:pt x="92" y="73"/>
                  </a:lnTo>
                  <a:lnTo>
                    <a:pt x="88" y="75"/>
                  </a:lnTo>
                  <a:lnTo>
                    <a:pt x="85" y="77"/>
                  </a:lnTo>
                  <a:lnTo>
                    <a:pt x="82" y="79"/>
                  </a:lnTo>
                  <a:lnTo>
                    <a:pt x="80" y="80"/>
                  </a:lnTo>
                  <a:lnTo>
                    <a:pt x="78" y="79"/>
                  </a:lnTo>
                  <a:lnTo>
                    <a:pt x="79" y="75"/>
                  </a:lnTo>
                  <a:lnTo>
                    <a:pt x="84" y="71"/>
                  </a:lnTo>
                  <a:lnTo>
                    <a:pt x="88" y="68"/>
                  </a:lnTo>
                  <a:lnTo>
                    <a:pt x="93" y="65"/>
                  </a:lnTo>
                  <a:lnTo>
                    <a:pt x="100" y="61"/>
                  </a:lnTo>
                  <a:lnTo>
                    <a:pt x="107" y="59"/>
                  </a:lnTo>
                  <a:lnTo>
                    <a:pt x="115" y="57"/>
                  </a:lnTo>
                  <a:lnTo>
                    <a:pt x="124" y="56"/>
                  </a:lnTo>
                  <a:lnTo>
                    <a:pt x="134" y="56"/>
                  </a:lnTo>
                  <a:lnTo>
                    <a:pt x="145" y="58"/>
                  </a:lnTo>
                  <a:lnTo>
                    <a:pt x="141" y="51"/>
                  </a:lnTo>
                  <a:lnTo>
                    <a:pt x="140" y="44"/>
                  </a:lnTo>
                  <a:lnTo>
                    <a:pt x="145" y="39"/>
                  </a:lnTo>
                  <a:lnTo>
                    <a:pt x="155" y="39"/>
                  </a:lnTo>
                  <a:lnTo>
                    <a:pt x="163" y="42"/>
                  </a:lnTo>
                  <a:lnTo>
                    <a:pt x="171" y="45"/>
                  </a:lnTo>
                  <a:lnTo>
                    <a:pt x="180" y="51"/>
                  </a:lnTo>
                  <a:lnTo>
                    <a:pt x="188" y="56"/>
                  </a:lnTo>
                  <a:lnTo>
                    <a:pt x="195" y="61"/>
                  </a:lnTo>
                  <a:lnTo>
                    <a:pt x="202" y="66"/>
                  </a:lnTo>
                  <a:lnTo>
                    <a:pt x="207" y="69"/>
                  </a:lnTo>
                  <a:lnTo>
                    <a:pt x="209" y="72"/>
                  </a:lnTo>
                  <a:lnTo>
                    <a:pt x="205" y="59"/>
                  </a:lnTo>
                  <a:lnTo>
                    <a:pt x="201" y="50"/>
                  </a:lnTo>
                  <a:lnTo>
                    <a:pt x="199" y="44"/>
                  </a:lnTo>
                  <a:lnTo>
                    <a:pt x="196" y="41"/>
                  </a:lnTo>
                  <a:lnTo>
                    <a:pt x="205" y="45"/>
                  </a:lnTo>
                  <a:lnTo>
                    <a:pt x="214" y="54"/>
                  </a:lnTo>
                  <a:lnTo>
                    <a:pt x="222" y="64"/>
                  </a:lnTo>
                  <a:lnTo>
                    <a:pt x="226" y="71"/>
                  </a:lnTo>
                  <a:lnTo>
                    <a:pt x="229" y="62"/>
                  </a:lnTo>
                  <a:lnTo>
                    <a:pt x="231" y="56"/>
                  </a:lnTo>
                  <a:lnTo>
                    <a:pt x="233" y="49"/>
                  </a:lnTo>
                  <a:lnTo>
                    <a:pt x="234" y="44"/>
                  </a:lnTo>
                  <a:lnTo>
                    <a:pt x="240" y="48"/>
                  </a:lnTo>
                  <a:lnTo>
                    <a:pt x="245" y="52"/>
                  </a:lnTo>
                  <a:lnTo>
                    <a:pt x="249" y="57"/>
                  </a:lnTo>
                  <a:lnTo>
                    <a:pt x="252" y="61"/>
                  </a:lnTo>
                  <a:lnTo>
                    <a:pt x="259" y="53"/>
                  </a:lnTo>
                  <a:lnTo>
                    <a:pt x="266" y="46"/>
                  </a:lnTo>
                  <a:lnTo>
                    <a:pt x="272" y="43"/>
                  </a:lnTo>
                  <a:lnTo>
                    <a:pt x="281" y="41"/>
                  </a:lnTo>
                  <a:lnTo>
                    <a:pt x="289" y="42"/>
                  </a:lnTo>
                  <a:lnTo>
                    <a:pt x="294" y="45"/>
                  </a:lnTo>
                  <a:lnTo>
                    <a:pt x="300" y="49"/>
                  </a:lnTo>
                  <a:lnTo>
                    <a:pt x="304" y="50"/>
                  </a:lnTo>
                  <a:lnTo>
                    <a:pt x="305" y="50"/>
                  </a:lnTo>
                  <a:lnTo>
                    <a:pt x="306" y="50"/>
                  </a:lnTo>
                  <a:lnTo>
                    <a:pt x="307" y="49"/>
                  </a:lnTo>
                  <a:lnTo>
                    <a:pt x="307" y="9"/>
                  </a:lnTo>
                  <a:lnTo>
                    <a:pt x="305" y="8"/>
                  </a:lnTo>
                  <a:lnTo>
                    <a:pt x="298" y="5"/>
                  </a:lnTo>
                  <a:lnTo>
                    <a:pt x="290" y="3"/>
                  </a:lnTo>
                  <a:lnTo>
                    <a:pt x="283" y="0"/>
                  </a:lnTo>
                  <a:lnTo>
                    <a:pt x="286" y="5"/>
                  </a:lnTo>
                  <a:lnTo>
                    <a:pt x="289" y="8"/>
                  </a:lnTo>
                  <a:lnTo>
                    <a:pt x="291" y="12"/>
                  </a:lnTo>
                  <a:lnTo>
                    <a:pt x="291" y="13"/>
                  </a:lnTo>
                  <a:lnTo>
                    <a:pt x="290" y="13"/>
                  </a:lnTo>
                  <a:lnTo>
                    <a:pt x="286" y="11"/>
                  </a:lnTo>
                  <a:lnTo>
                    <a:pt x="282" y="9"/>
                  </a:lnTo>
                  <a:lnTo>
                    <a:pt x="276" y="7"/>
                  </a:lnTo>
                  <a:lnTo>
                    <a:pt x="270" y="5"/>
                  </a:lnTo>
                  <a:lnTo>
                    <a:pt x="263" y="4"/>
                  </a:lnTo>
                  <a:lnTo>
                    <a:pt x="257" y="3"/>
                  </a:lnTo>
                  <a:lnTo>
                    <a:pt x="25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3" name="Freeform 68756"/>
            <p:cNvSpPr>
              <a:spLocks noChangeArrowheads="1"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/>
              <a:ahLst/>
              <a:cxnLst>
                <a:cxn ang="0">
                  <a:pos x="2" y="35"/>
                </a:cxn>
                <a:cxn ang="0">
                  <a:pos x="5" y="34"/>
                </a:cxn>
                <a:cxn ang="0">
                  <a:pos x="15" y="27"/>
                </a:cxn>
                <a:cxn ang="0">
                  <a:pos x="24" y="21"/>
                </a:cxn>
                <a:cxn ang="0">
                  <a:pos x="35" y="15"/>
                </a:cxn>
                <a:cxn ang="0">
                  <a:pos x="45" y="12"/>
                </a:cxn>
                <a:cxn ang="0">
                  <a:pos x="53" y="9"/>
                </a:cxn>
                <a:cxn ang="0">
                  <a:pos x="61" y="8"/>
                </a:cxn>
                <a:cxn ang="0">
                  <a:pos x="68" y="7"/>
                </a:cxn>
                <a:cxn ang="0">
                  <a:pos x="74" y="7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3" y="5"/>
                </a:cxn>
                <a:cxn ang="0">
                  <a:pos x="32" y="8"/>
                </a:cxn>
                <a:cxn ang="0">
                  <a:pos x="22" y="14"/>
                </a:cxn>
                <a:cxn ang="0">
                  <a:pos x="11" y="20"/>
                </a:cxn>
                <a:cxn ang="0">
                  <a:pos x="0" y="29"/>
                </a:cxn>
                <a:cxn ang="0">
                  <a:pos x="2" y="28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1" y="32"/>
                </a:cxn>
                <a:cxn ang="0">
                  <a:pos x="2" y="34"/>
                </a:cxn>
                <a:cxn ang="0">
                  <a:pos x="5" y="34"/>
                </a:cxn>
                <a:cxn ang="0">
                  <a:pos x="2" y="35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4" name="Freeform 68757"/>
            <p:cNvSpPr>
              <a:spLocks noChangeArrowheads="1"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17" y="38"/>
                </a:cxn>
                <a:cxn ang="0">
                  <a:pos x="25" y="30"/>
                </a:cxn>
                <a:cxn ang="0">
                  <a:pos x="34" y="23"/>
                </a:cxn>
                <a:cxn ang="0">
                  <a:pos x="45" y="17"/>
                </a:cxn>
                <a:cxn ang="0">
                  <a:pos x="57" y="14"/>
                </a:cxn>
                <a:cxn ang="0">
                  <a:pos x="73" y="11"/>
                </a:cxn>
                <a:cxn ang="0">
                  <a:pos x="94" y="9"/>
                </a:cxn>
                <a:cxn ang="0">
                  <a:pos x="119" y="7"/>
                </a:cxn>
                <a:cxn ang="0">
                  <a:pos x="119" y="0"/>
                </a:cxn>
                <a:cxn ang="0">
                  <a:pos x="94" y="2"/>
                </a:cxn>
                <a:cxn ang="0">
                  <a:pos x="73" y="4"/>
                </a:cxn>
                <a:cxn ang="0">
                  <a:pos x="57" y="7"/>
                </a:cxn>
                <a:cxn ang="0">
                  <a:pos x="42" y="10"/>
                </a:cxn>
                <a:cxn ang="0">
                  <a:pos x="30" y="16"/>
                </a:cxn>
                <a:cxn ang="0">
                  <a:pos x="20" y="23"/>
                </a:cxn>
                <a:cxn ang="0">
                  <a:pos x="10" y="33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7" y="52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5" name="Freeform 68758"/>
            <p:cNvSpPr>
              <a:spLocks noChangeArrowheads="1"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18" y="16"/>
                </a:cxn>
                <a:cxn ang="0">
                  <a:pos x="13" y="10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3" y="5"/>
                </a:cxn>
                <a:cxn ang="0">
                  <a:pos x="6" y="0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3" y="17"/>
                </a:cxn>
                <a:cxn ang="0">
                  <a:pos x="11" y="16"/>
                </a:cxn>
                <a:cxn ang="0">
                  <a:pos x="11" y="16"/>
                </a:cxn>
                <a:cxn ang="0">
                  <a:pos x="18" y="16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6" name="Freeform 68759"/>
            <p:cNvSpPr>
              <a:spLocks noChangeArrowheads="1"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11" y="13"/>
                </a:cxn>
                <a:cxn ang="0">
                  <a:pos x="17" y="11"/>
                </a:cxn>
                <a:cxn ang="0">
                  <a:pos x="21" y="6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7" name="Freeform 68760"/>
            <p:cNvSpPr>
              <a:spLocks noChangeArrowheads="1"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10" y="26"/>
                </a:cxn>
                <a:cxn ang="0">
                  <a:pos x="16" y="17"/>
                </a:cxn>
                <a:cxn ang="0">
                  <a:pos x="23" y="12"/>
                </a:cxn>
                <a:cxn ang="0">
                  <a:pos x="33" y="7"/>
                </a:cxn>
                <a:cxn ang="0">
                  <a:pos x="33" y="0"/>
                </a:cxn>
                <a:cxn ang="0">
                  <a:pos x="19" y="5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9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8" name="Freeform 68761"/>
            <p:cNvSpPr>
              <a:spLocks noChangeArrowheads="1"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9" y="10"/>
                </a:cxn>
                <a:cxn ang="0">
                  <a:pos x="15" y="11"/>
                </a:cxn>
                <a:cxn ang="0">
                  <a:pos x="24" y="13"/>
                </a:cxn>
                <a:cxn ang="0">
                  <a:pos x="24" y="4"/>
                </a:cxn>
                <a:cxn ang="0">
                  <a:pos x="15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1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8" y="4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9" name="Freeform 68762"/>
            <p:cNvSpPr>
              <a:spLocks noChangeArrowheads="1"/>
            </p:cNvSpPr>
            <p:nvPr/>
          </p:nvSpPr>
          <p:spPr bwMode="auto">
            <a:xfrm>
              <a:off x="3512" y="2019"/>
              <a:ext cx="5" cy="15"/>
            </a:xfrm>
            <a:custGeom>
              <a:avLst/>
              <a:gdLst/>
              <a:ahLst/>
              <a:cxnLst>
                <a:cxn ang="0">
                  <a:pos x="10" y="26"/>
                </a:cxn>
                <a:cxn ang="0">
                  <a:pos x="10" y="26"/>
                </a:cxn>
                <a:cxn ang="0">
                  <a:pos x="10" y="19"/>
                </a:cxn>
                <a:cxn ang="0">
                  <a:pos x="9" y="10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2" y="10"/>
                </a:cxn>
                <a:cxn ang="0">
                  <a:pos x="4" y="19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5" y="29"/>
                </a:cxn>
                <a:cxn ang="0">
                  <a:pos x="7" y="30"/>
                </a:cxn>
                <a:cxn ang="0">
                  <a:pos x="9" y="29"/>
                </a:cxn>
                <a:cxn ang="0">
                  <a:pos x="10" y="26"/>
                </a:cxn>
              </a:cxnLst>
              <a:rect l="0" t="0" r="r" b="b"/>
              <a:pathLst>
                <a:path w="10" h="30">
                  <a:moveTo>
                    <a:pt x="10" y="26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5" y="29"/>
                  </a:lnTo>
                  <a:lnTo>
                    <a:pt x="7" y="30"/>
                  </a:lnTo>
                  <a:lnTo>
                    <a:pt x="9" y="29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0" name="Freeform 68763"/>
            <p:cNvSpPr>
              <a:spLocks noChangeArrowheads="1"/>
            </p:cNvSpPr>
            <p:nvPr/>
          </p:nvSpPr>
          <p:spPr bwMode="auto">
            <a:xfrm>
              <a:off x="3513" y="2033"/>
              <a:ext cx="16" cy="9"/>
            </a:xfrm>
            <a:custGeom>
              <a:avLst/>
              <a:gdLst/>
              <a:ahLst/>
              <a:cxnLst>
                <a:cxn ang="0">
                  <a:pos x="24" y="16"/>
                </a:cxn>
                <a:cxn ang="0">
                  <a:pos x="29" y="13"/>
                </a:cxn>
                <a:cxn ang="0">
                  <a:pos x="23" y="10"/>
                </a:cxn>
                <a:cxn ang="0">
                  <a:pos x="16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4" y="8"/>
                </a:cxn>
                <a:cxn ang="0">
                  <a:pos x="11" y="12"/>
                </a:cxn>
                <a:cxn ang="0">
                  <a:pos x="18" y="16"/>
                </a:cxn>
                <a:cxn ang="0">
                  <a:pos x="25" y="20"/>
                </a:cxn>
                <a:cxn ang="0">
                  <a:pos x="31" y="16"/>
                </a:cxn>
                <a:cxn ang="0">
                  <a:pos x="25" y="20"/>
                </a:cxn>
                <a:cxn ang="0">
                  <a:pos x="28" y="20"/>
                </a:cxn>
                <a:cxn ang="0">
                  <a:pos x="31" y="18"/>
                </a:cxn>
                <a:cxn ang="0">
                  <a:pos x="32" y="15"/>
                </a:cxn>
                <a:cxn ang="0">
                  <a:pos x="29" y="13"/>
                </a:cxn>
                <a:cxn ang="0">
                  <a:pos x="24" y="16"/>
                </a:cxn>
              </a:cxnLst>
              <a:rect l="0" t="0" r="r" b="b"/>
              <a:pathLst>
                <a:path w="32" h="20">
                  <a:moveTo>
                    <a:pt x="24" y="16"/>
                  </a:moveTo>
                  <a:lnTo>
                    <a:pt x="29" y="13"/>
                  </a:lnTo>
                  <a:lnTo>
                    <a:pt x="23" y="10"/>
                  </a:lnTo>
                  <a:lnTo>
                    <a:pt x="16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11" y="12"/>
                  </a:lnTo>
                  <a:lnTo>
                    <a:pt x="18" y="16"/>
                  </a:lnTo>
                  <a:lnTo>
                    <a:pt x="25" y="20"/>
                  </a:lnTo>
                  <a:lnTo>
                    <a:pt x="31" y="16"/>
                  </a:lnTo>
                  <a:lnTo>
                    <a:pt x="25" y="20"/>
                  </a:lnTo>
                  <a:lnTo>
                    <a:pt x="28" y="20"/>
                  </a:lnTo>
                  <a:lnTo>
                    <a:pt x="31" y="18"/>
                  </a:lnTo>
                  <a:lnTo>
                    <a:pt x="32" y="15"/>
                  </a:lnTo>
                  <a:lnTo>
                    <a:pt x="29" y="13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1" name="Freeform 68764"/>
            <p:cNvSpPr>
              <a:spLocks noChangeArrowheads="1"/>
            </p:cNvSpPr>
            <p:nvPr/>
          </p:nvSpPr>
          <p:spPr bwMode="auto">
            <a:xfrm>
              <a:off x="3523" y="2029"/>
              <a:ext cx="6" cy="1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5" y="23"/>
                </a:cxn>
                <a:cxn ang="0">
                  <a:pos x="12" y="23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4" y="0"/>
                </a:cxn>
              </a:cxnLst>
              <a:rect l="0" t="0" r="r" b="b"/>
              <a:pathLst>
                <a:path w="12" h="23">
                  <a:moveTo>
                    <a:pt x="4" y="0"/>
                  </a:moveTo>
                  <a:lnTo>
                    <a:pt x="0" y="4"/>
                  </a:lnTo>
                  <a:lnTo>
                    <a:pt x="5" y="23"/>
                  </a:lnTo>
                  <a:lnTo>
                    <a:pt x="12" y="23"/>
                  </a:lnTo>
                  <a:lnTo>
                    <a:pt x="7" y="4"/>
                  </a:lnTo>
                  <a:lnTo>
                    <a:pt x="4" y="7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2" name="Freeform 68765"/>
            <p:cNvSpPr>
              <a:spLocks noChangeArrowheads="1"/>
            </p:cNvSpPr>
            <p:nvPr/>
          </p:nvSpPr>
          <p:spPr bwMode="auto">
            <a:xfrm>
              <a:off x="3525" y="2028"/>
              <a:ext cx="23" cy="6"/>
            </a:xfrm>
            <a:custGeom>
              <a:avLst/>
              <a:gdLst/>
              <a:ahLst/>
              <a:cxnLst>
                <a:cxn ang="0">
                  <a:pos x="39" y="7"/>
                </a:cxn>
                <a:cxn ang="0">
                  <a:pos x="39" y="2"/>
                </a:cxn>
                <a:cxn ang="0">
                  <a:pos x="38" y="4"/>
                </a:cxn>
                <a:cxn ang="0">
                  <a:pos x="33" y="5"/>
                </a:cxn>
                <a:cxn ang="0">
                  <a:pos x="26" y="4"/>
                </a:cxn>
                <a:cxn ang="0">
                  <a:pos x="19" y="4"/>
                </a:cxn>
                <a:cxn ang="0">
                  <a:pos x="11" y="5"/>
                </a:cxn>
                <a:cxn ang="0">
                  <a:pos x="5" y="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1" y="12"/>
                </a:cxn>
                <a:cxn ang="0">
                  <a:pos x="19" y="13"/>
                </a:cxn>
                <a:cxn ang="0">
                  <a:pos x="26" y="13"/>
                </a:cxn>
                <a:cxn ang="0">
                  <a:pos x="33" y="12"/>
                </a:cxn>
                <a:cxn ang="0">
                  <a:pos x="40" y="10"/>
                </a:cxn>
                <a:cxn ang="0">
                  <a:pos x="46" y="7"/>
                </a:cxn>
                <a:cxn ang="0">
                  <a:pos x="46" y="2"/>
                </a:cxn>
                <a:cxn ang="0">
                  <a:pos x="46" y="7"/>
                </a:cxn>
                <a:cxn ang="0">
                  <a:pos x="46" y="4"/>
                </a:cxn>
                <a:cxn ang="0">
                  <a:pos x="44" y="1"/>
                </a:cxn>
                <a:cxn ang="0">
                  <a:pos x="41" y="0"/>
                </a:cxn>
                <a:cxn ang="0">
                  <a:pos x="39" y="2"/>
                </a:cxn>
                <a:cxn ang="0">
                  <a:pos x="39" y="7"/>
                </a:cxn>
              </a:cxnLst>
              <a:rect l="0" t="0" r="r" b="b"/>
              <a:pathLst>
                <a:path w="46" h="13">
                  <a:moveTo>
                    <a:pt x="39" y="7"/>
                  </a:moveTo>
                  <a:lnTo>
                    <a:pt x="39" y="2"/>
                  </a:lnTo>
                  <a:lnTo>
                    <a:pt x="38" y="4"/>
                  </a:lnTo>
                  <a:lnTo>
                    <a:pt x="33" y="5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1" y="5"/>
                  </a:lnTo>
                  <a:lnTo>
                    <a:pt x="5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9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1" y="12"/>
                  </a:lnTo>
                  <a:lnTo>
                    <a:pt x="19" y="13"/>
                  </a:lnTo>
                  <a:lnTo>
                    <a:pt x="26" y="13"/>
                  </a:lnTo>
                  <a:lnTo>
                    <a:pt x="33" y="12"/>
                  </a:lnTo>
                  <a:lnTo>
                    <a:pt x="40" y="10"/>
                  </a:lnTo>
                  <a:lnTo>
                    <a:pt x="46" y="7"/>
                  </a:lnTo>
                  <a:lnTo>
                    <a:pt x="46" y="2"/>
                  </a:lnTo>
                  <a:lnTo>
                    <a:pt x="46" y="7"/>
                  </a:lnTo>
                  <a:lnTo>
                    <a:pt x="46" y="4"/>
                  </a:lnTo>
                  <a:lnTo>
                    <a:pt x="44" y="1"/>
                  </a:lnTo>
                  <a:lnTo>
                    <a:pt x="41" y="0"/>
                  </a:lnTo>
                  <a:lnTo>
                    <a:pt x="39" y="2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3" name="Freeform 68766"/>
            <p:cNvSpPr>
              <a:spLocks noChangeArrowheads="1"/>
            </p:cNvSpPr>
            <p:nvPr/>
          </p:nvSpPr>
          <p:spPr bwMode="auto">
            <a:xfrm>
              <a:off x="3540" y="2023"/>
              <a:ext cx="8" cy="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6" y="12"/>
                </a:cxn>
                <a:cxn ang="0">
                  <a:pos x="10" y="17"/>
                </a:cxn>
                <a:cxn ang="0">
                  <a:pos x="17" y="12"/>
                </a:cxn>
                <a:cxn ang="0">
                  <a:pos x="13" y="8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9" y="2"/>
                </a:cxn>
                <a:cxn ang="0">
                  <a:pos x="2" y="0"/>
                </a:cxn>
              </a:cxnLst>
              <a:rect l="0" t="0" r="r" b="b"/>
              <a:pathLst>
                <a:path w="17" h="17">
                  <a:moveTo>
                    <a:pt x="2" y="0"/>
                  </a:moveTo>
                  <a:lnTo>
                    <a:pt x="0" y="1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2"/>
                  </a:lnTo>
                  <a:lnTo>
                    <a:pt x="10" y="17"/>
                  </a:lnTo>
                  <a:lnTo>
                    <a:pt x="17" y="12"/>
                  </a:lnTo>
                  <a:lnTo>
                    <a:pt x="13" y="8"/>
                  </a:lnTo>
                  <a:lnTo>
                    <a:pt x="11" y="3"/>
                  </a:lnTo>
                  <a:lnTo>
                    <a:pt x="9" y="2"/>
                  </a:lnTo>
                  <a:lnTo>
                    <a:pt x="10" y="1"/>
                  </a:lnTo>
                  <a:lnTo>
                    <a:pt x="9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4" name="Freeform 68767"/>
            <p:cNvSpPr>
              <a:spLocks noChangeArrowheads="1"/>
            </p:cNvSpPr>
            <p:nvPr/>
          </p:nvSpPr>
          <p:spPr bwMode="auto">
            <a:xfrm>
              <a:off x="3540" y="2021"/>
              <a:ext cx="23" cy="5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5" y="1"/>
                </a:cxn>
                <a:cxn ang="0">
                  <a:pos x="41" y="1"/>
                </a:cxn>
                <a:cxn ang="0">
                  <a:pos x="35" y="2"/>
                </a:cxn>
                <a:cxn ang="0">
                  <a:pos x="30" y="1"/>
                </a:cxn>
                <a:cxn ang="0">
                  <a:pos x="23" y="0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0" y="5"/>
                </a:cxn>
                <a:cxn ang="0">
                  <a:pos x="7" y="7"/>
                </a:cxn>
                <a:cxn ang="0">
                  <a:pos x="5" y="8"/>
                </a:cxn>
                <a:cxn ang="0">
                  <a:pos x="9" y="9"/>
                </a:cxn>
                <a:cxn ang="0">
                  <a:pos x="16" y="9"/>
                </a:cxn>
                <a:cxn ang="0">
                  <a:pos x="23" y="9"/>
                </a:cxn>
                <a:cxn ang="0">
                  <a:pos x="30" y="8"/>
                </a:cxn>
                <a:cxn ang="0">
                  <a:pos x="35" y="9"/>
                </a:cxn>
                <a:cxn ang="0">
                  <a:pos x="41" y="10"/>
                </a:cxn>
                <a:cxn ang="0">
                  <a:pos x="45" y="10"/>
                </a:cxn>
                <a:cxn ang="0">
                  <a:pos x="45" y="9"/>
                </a:cxn>
                <a:cxn ang="0">
                  <a:pos x="45" y="2"/>
                </a:cxn>
              </a:cxnLst>
              <a:rect l="0" t="0" r="r" b="b"/>
              <a:pathLst>
                <a:path w="45" h="10">
                  <a:moveTo>
                    <a:pt x="45" y="2"/>
                  </a:moveTo>
                  <a:lnTo>
                    <a:pt x="45" y="1"/>
                  </a:lnTo>
                  <a:lnTo>
                    <a:pt x="41" y="1"/>
                  </a:lnTo>
                  <a:lnTo>
                    <a:pt x="35" y="2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0" y="5"/>
                  </a:lnTo>
                  <a:lnTo>
                    <a:pt x="7" y="7"/>
                  </a:lnTo>
                  <a:lnTo>
                    <a:pt x="5" y="8"/>
                  </a:lnTo>
                  <a:lnTo>
                    <a:pt x="9" y="9"/>
                  </a:lnTo>
                  <a:lnTo>
                    <a:pt x="16" y="9"/>
                  </a:lnTo>
                  <a:lnTo>
                    <a:pt x="23" y="9"/>
                  </a:lnTo>
                  <a:lnTo>
                    <a:pt x="30" y="8"/>
                  </a:lnTo>
                  <a:lnTo>
                    <a:pt x="35" y="9"/>
                  </a:lnTo>
                  <a:lnTo>
                    <a:pt x="41" y="10"/>
                  </a:lnTo>
                  <a:lnTo>
                    <a:pt x="45" y="10"/>
                  </a:lnTo>
                  <a:lnTo>
                    <a:pt x="45" y="9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5" name="Freeform 68768"/>
            <p:cNvSpPr>
              <a:spLocks noChangeArrowheads="1"/>
            </p:cNvSpPr>
            <p:nvPr/>
          </p:nvSpPr>
          <p:spPr bwMode="auto">
            <a:xfrm>
              <a:off x="3563" y="2018"/>
              <a:ext cx="7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1"/>
                </a:cxn>
                <a:cxn ang="0">
                  <a:pos x="6" y="3"/>
                </a:cxn>
                <a:cxn ang="0">
                  <a:pos x="4" y="5"/>
                </a:cxn>
                <a:cxn ang="0">
                  <a:pos x="2" y="7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4" y="14"/>
                </a:cxn>
                <a:cxn ang="0">
                  <a:pos x="9" y="12"/>
                </a:cxn>
                <a:cxn ang="0">
                  <a:pos x="13" y="7"/>
                </a:cxn>
                <a:cxn ang="0">
                  <a:pos x="15" y="1"/>
                </a:cxn>
                <a:cxn ang="0">
                  <a:pos x="15" y="3"/>
                </a:cxn>
                <a:cxn ang="0">
                  <a:pos x="8" y="0"/>
                </a:cxn>
              </a:cxnLst>
              <a:rect l="0" t="0" r="r" b="b"/>
              <a:pathLst>
                <a:path w="15" h="15">
                  <a:moveTo>
                    <a:pt x="8" y="0"/>
                  </a:moveTo>
                  <a:lnTo>
                    <a:pt x="8" y="1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8"/>
                  </a:lnTo>
                  <a:lnTo>
                    <a:pt x="0" y="15"/>
                  </a:lnTo>
                  <a:lnTo>
                    <a:pt x="4" y="14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6" name="Freeform 68769"/>
            <p:cNvSpPr>
              <a:spLocks noChangeArrowheads="1"/>
            </p:cNvSpPr>
            <p:nvPr/>
          </p:nvSpPr>
          <p:spPr bwMode="auto">
            <a:xfrm>
              <a:off x="3567" y="2008"/>
              <a:ext cx="22" cy="11"/>
            </a:xfrm>
            <a:custGeom>
              <a:avLst/>
              <a:gdLst/>
              <a:ahLst/>
              <a:cxnLst>
                <a:cxn ang="0">
                  <a:pos x="38" y="8"/>
                </a:cxn>
                <a:cxn ang="0">
                  <a:pos x="40" y="0"/>
                </a:cxn>
                <a:cxn ang="0">
                  <a:pos x="36" y="1"/>
                </a:cxn>
                <a:cxn ang="0">
                  <a:pos x="32" y="3"/>
                </a:cxn>
                <a:cxn ang="0">
                  <a:pos x="26" y="6"/>
                </a:cxn>
                <a:cxn ang="0">
                  <a:pos x="19" y="8"/>
                </a:cxn>
                <a:cxn ang="0">
                  <a:pos x="13" y="10"/>
                </a:cxn>
                <a:cxn ang="0">
                  <a:pos x="7" y="14"/>
                </a:cxn>
                <a:cxn ang="0">
                  <a:pos x="3" y="16"/>
                </a:cxn>
                <a:cxn ang="0">
                  <a:pos x="0" y="19"/>
                </a:cxn>
                <a:cxn ang="0">
                  <a:pos x="7" y="22"/>
                </a:cxn>
                <a:cxn ang="0">
                  <a:pos x="8" y="23"/>
                </a:cxn>
                <a:cxn ang="0">
                  <a:pos x="11" y="20"/>
                </a:cxn>
                <a:cxn ang="0">
                  <a:pos x="16" y="17"/>
                </a:cxn>
                <a:cxn ang="0">
                  <a:pos x="21" y="15"/>
                </a:cxn>
                <a:cxn ang="0">
                  <a:pos x="28" y="12"/>
                </a:cxn>
                <a:cxn ang="0">
                  <a:pos x="34" y="10"/>
                </a:cxn>
                <a:cxn ang="0">
                  <a:pos x="39" y="8"/>
                </a:cxn>
                <a:cxn ang="0">
                  <a:pos x="40" y="9"/>
                </a:cxn>
                <a:cxn ang="0">
                  <a:pos x="42" y="1"/>
                </a:cxn>
                <a:cxn ang="0">
                  <a:pos x="40" y="9"/>
                </a:cxn>
                <a:cxn ang="0">
                  <a:pos x="43" y="8"/>
                </a:cxn>
                <a:cxn ang="0">
                  <a:pos x="45" y="4"/>
                </a:cxn>
                <a:cxn ang="0">
                  <a:pos x="43" y="1"/>
                </a:cxn>
                <a:cxn ang="0">
                  <a:pos x="40" y="0"/>
                </a:cxn>
                <a:cxn ang="0">
                  <a:pos x="38" y="8"/>
                </a:cxn>
              </a:cxnLst>
              <a:rect l="0" t="0" r="r" b="b"/>
              <a:pathLst>
                <a:path w="45" h="23">
                  <a:moveTo>
                    <a:pt x="38" y="8"/>
                  </a:moveTo>
                  <a:lnTo>
                    <a:pt x="40" y="0"/>
                  </a:lnTo>
                  <a:lnTo>
                    <a:pt x="36" y="1"/>
                  </a:lnTo>
                  <a:lnTo>
                    <a:pt x="32" y="3"/>
                  </a:lnTo>
                  <a:lnTo>
                    <a:pt x="26" y="6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4"/>
                  </a:lnTo>
                  <a:lnTo>
                    <a:pt x="3" y="16"/>
                  </a:lnTo>
                  <a:lnTo>
                    <a:pt x="0" y="19"/>
                  </a:lnTo>
                  <a:lnTo>
                    <a:pt x="7" y="22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6" y="17"/>
                  </a:lnTo>
                  <a:lnTo>
                    <a:pt x="21" y="15"/>
                  </a:lnTo>
                  <a:lnTo>
                    <a:pt x="28" y="12"/>
                  </a:lnTo>
                  <a:lnTo>
                    <a:pt x="34" y="10"/>
                  </a:lnTo>
                  <a:lnTo>
                    <a:pt x="39" y="8"/>
                  </a:lnTo>
                  <a:lnTo>
                    <a:pt x="40" y="9"/>
                  </a:lnTo>
                  <a:lnTo>
                    <a:pt x="42" y="1"/>
                  </a:lnTo>
                  <a:lnTo>
                    <a:pt x="40" y="9"/>
                  </a:lnTo>
                  <a:lnTo>
                    <a:pt x="43" y="8"/>
                  </a:lnTo>
                  <a:lnTo>
                    <a:pt x="45" y="4"/>
                  </a:lnTo>
                  <a:lnTo>
                    <a:pt x="43" y="1"/>
                  </a:lnTo>
                  <a:lnTo>
                    <a:pt x="40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7" name="Freeform 68770"/>
            <p:cNvSpPr>
              <a:spLocks noChangeArrowheads="1"/>
            </p:cNvSpPr>
            <p:nvPr/>
          </p:nvSpPr>
          <p:spPr bwMode="auto">
            <a:xfrm>
              <a:off x="3569" y="2002"/>
              <a:ext cx="19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7"/>
                </a:cxn>
                <a:cxn ang="0">
                  <a:pos x="8" y="8"/>
                </a:cxn>
                <a:cxn ang="0">
                  <a:pos x="17" y="12"/>
                </a:cxn>
                <a:cxn ang="0">
                  <a:pos x="27" y="16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29" y="9"/>
                </a:cxn>
                <a:cxn ang="0">
                  <a:pos x="20" y="5"/>
                </a:cxn>
                <a:cxn ang="0">
                  <a:pos x="10" y="1"/>
                </a:cxn>
                <a:cxn ang="0">
                  <a:pos x="4" y="0"/>
                </a:cxn>
                <a:cxn ang="0">
                  <a:pos x="4" y="7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4" y="0"/>
                </a:cxn>
              </a:cxnLst>
              <a:rect l="0" t="0" r="r" b="b"/>
              <a:pathLst>
                <a:path w="39" h="21">
                  <a:moveTo>
                    <a:pt x="4" y="0"/>
                  </a:moveTo>
                  <a:lnTo>
                    <a:pt x="4" y="7"/>
                  </a:lnTo>
                  <a:lnTo>
                    <a:pt x="8" y="8"/>
                  </a:lnTo>
                  <a:lnTo>
                    <a:pt x="17" y="12"/>
                  </a:lnTo>
                  <a:lnTo>
                    <a:pt x="27" y="16"/>
                  </a:lnTo>
                  <a:lnTo>
                    <a:pt x="35" y="21"/>
                  </a:lnTo>
                  <a:lnTo>
                    <a:pt x="39" y="14"/>
                  </a:lnTo>
                  <a:lnTo>
                    <a:pt x="29" y="9"/>
                  </a:lnTo>
                  <a:lnTo>
                    <a:pt x="20" y="5"/>
                  </a:lnTo>
                  <a:lnTo>
                    <a:pt x="10" y="1"/>
                  </a:lnTo>
                  <a:lnTo>
                    <a:pt x="4" y="0"/>
                  </a:lnTo>
                  <a:lnTo>
                    <a:pt x="4" y="7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8" name="Freeform 68771"/>
            <p:cNvSpPr>
              <a:spLocks noChangeArrowheads="1"/>
            </p:cNvSpPr>
            <p:nvPr/>
          </p:nvSpPr>
          <p:spPr bwMode="auto">
            <a:xfrm>
              <a:off x="3570" y="1999"/>
              <a:ext cx="14" cy="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7" y="0"/>
                </a:cxn>
                <a:cxn ang="0">
                  <a:pos x="21" y="0"/>
                </a:cxn>
                <a:cxn ang="0">
                  <a:pos x="13" y="1"/>
                </a:cxn>
                <a:cxn ang="0">
                  <a:pos x="6" y="5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9" y="12"/>
                </a:cxn>
                <a:cxn ang="0">
                  <a:pos x="16" y="8"/>
                </a:cxn>
                <a:cxn ang="0">
                  <a:pos x="21" y="7"/>
                </a:cxn>
                <a:cxn ang="0">
                  <a:pos x="25" y="7"/>
                </a:cxn>
                <a:cxn ang="0">
                  <a:pos x="26" y="7"/>
                </a:cxn>
                <a:cxn ang="0">
                  <a:pos x="26" y="0"/>
                </a:cxn>
              </a:cxnLst>
              <a:rect l="0" t="0" r="r" b="b"/>
              <a:pathLst>
                <a:path w="27" h="13">
                  <a:moveTo>
                    <a:pt x="26" y="0"/>
                  </a:moveTo>
                  <a:lnTo>
                    <a:pt x="27" y="0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9" y="12"/>
                  </a:lnTo>
                  <a:lnTo>
                    <a:pt x="16" y="8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9" name="Freeform 68772"/>
            <p:cNvSpPr>
              <a:spLocks noChangeArrowheads="1"/>
            </p:cNvSpPr>
            <p:nvPr/>
          </p:nvSpPr>
          <p:spPr bwMode="auto">
            <a:xfrm>
              <a:off x="3584" y="1999"/>
              <a:ext cx="13" cy="7"/>
            </a:xfrm>
            <a:custGeom>
              <a:avLst/>
              <a:gdLst/>
              <a:ahLst/>
              <a:cxnLst>
                <a:cxn ang="0">
                  <a:pos x="20" y="12"/>
                </a:cxn>
                <a:cxn ang="0">
                  <a:pos x="24" y="7"/>
                </a:cxn>
                <a:cxn ang="0">
                  <a:pos x="21" y="6"/>
                </a:cxn>
                <a:cxn ang="0">
                  <a:pos x="14" y="4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5" y="8"/>
                </a:cxn>
                <a:cxn ang="0">
                  <a:pos x="12" y="11"/>
                </a:cxn>
                <a:cxn ang="0">
                  <a:pos x="18" y="13"/>
                </a:cxn>
                <a:cxn ang="0">
                  <a:pos x="22" y="14"/>
                </a:cxn>
                <a:cxn ang="0">
                  <a:pos x="26" y="10"/>
                </a:cxn>
                <a:cxn ang="0">
                  <a:pos x="22" y="14"/>
                </a:cxn>
                <a:cxn ang="0">
                  <a:pos x="25" y="14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4" y="7"/>
                </a:cxn>
                <a:cxn ang="0">
                  <a:pos x="20" y="12"/>
                </a:cxn>
              </a:cxnLst>
              <a:rect l="0" t="0" r="r" b="b"/>
              <a:pathLst>
                <a:path w="26" h="14">
                  <a:moveTo>
                    <a:pt x="20" y="12"/>
                  </a:moveTo>
                  <a:lnTo>
                    <a:pt x="24" y="7"/>
                  </a:lnTo>
                  <a:lnTo>
                    <a:pt x="21" y="6"/>
                  </a:lnTo>
                  <a:lnTo>
                    <a:pt x="14" y="4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8"/>
                  </a:lnTo>
                  <a:lnTo>
                    <a:pt x="12" y="11"/>
                  </a:lnTo>
                  <a:lnTo>
                    <a:pt x="18" y="13"/>
                  </a:lnTo>
                  <a:lnTo>
                    <a:pt x="22" y="14"/>
                  </a:lnTo>
                  <a:lnTo>
                    <a:pt x="26" y="10"/>
                  </a:lnTo>
                  <a:lnTo>
                    <a:pt x="22" y="14"/>
                  </a:lnTo>
                  <a:lnTo>
                    <a:pt x="25" y="14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4" y="7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0" name="Freeform 68773"/>
            <p:cNvSpPr>
              <a:spLocks noChangeArrowheads="1"/>
            </p:cNvSpPr>
            <p:nvPr/>
          </p:nvSpPr>
          <p:spPr bwMode="auto">
            <a:xfrm>
              <a:off x="3575" y="1990"/>
              <a:ext cx="22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13" y="8"/>
                </a:cxn>
                <a:cxn ang="0">
                  <a:pos x="17" y="10"/>
                </a:cxn>
                <a:cxn ang="0">
                  <a:pos x="23" y="15"/>
                </a:cxn>
                <a:cxn ang="0">
                  <a:pos x="28" y="17"/>
                </a:cxn>
                <a:cxn ang="0">
                  <a:pos x="30" y="22"/>
                </a:cxn>
                <a:cxn ang="0">
                  <a:pos x="33" y="27"/>
                </a:cxn>
                <a:cxn ang="0">
                  <a:pos x="36" y="29"/>
                </a:cxn>
                <a:cxn ang="0">
                  <a:pos x="42" y="27"/>
                </a:cxn>
                <a:cxn ang="0">
                  <a:pos x="40" y="22"/>
                </a:cxn>
                <a:cxn ang="0">
                  <a:pos x="37" y="17"/>
                </a:cxn>
                <a:cxn ang="0">
                  <a:pos x="32" y="13"/>
                </a:cxn>
                <a:cxn ang="0">
                  <a:pos x="28" y="8"/>
                </a:cxn>
                <a:cxn ang="0">
                  <a:pos x="22" y="3"/>
                </a:cxn>
                <a:cxn ang="0">
                  <a:pos x="15" y="1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2" h="29">
                  <a:moveTo>
                    <a:pt x="0" y="7"/>
                  </a:moveTo>
                  <a:lnTo>
                    <a:pt x="0" y="7"/>
                  </a:lnTo>
                  <a:lnTo>
                    <a:pt x="7" y="7"/>
                  </a:lnTo>
                  <a:lnTo>
                    <a:pt x="13" y="8"/>
                  </a:lnTo>
                  <a:lnTo>
                    <a:pt x="17" y="10"/>
                  </a:lnTo>
                  <a:lnTo>
                    <a:pt x="23" y="15"/>
                  </a:lnTo>
                  <a:lnTo>
                    <a:pt x="28" y="17"/>
                  </a:lnTo>
                  <a:lnTo>
                    <a:pt x="30" y="22"/>
                  </a:lnTo>
                  <a:lnTo>
                    <a:pt x="33" y="27"/>
                  </a:lnTo>
                  <a:lnTo>
                    <a:pt x="36" y="29"/>
                  </a:lnTo>
                  <a:lnTo>
                    <a:pt x="42" y="27"/>
                  </a:lnTo>
                  <a:lnTo>
                    <a:pt x="40" y="22"/>
                  </a:lnTo>
                  <a:lnTo>
                    <a:pt x="37" y="17"/>
                  </a:lnTo>
                  <a:lnTo>
                    <a:pt x="32" y="13"/>
                  </a:lnTo>
                  <a:lnTo>
                    <a:pt x="28" y="8"/>
                  </a:lnTo>
                  <a:lnTo>
                    <a:pt x="22" y="3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1" name="Freeform 68774"/>
            <p:cNvSpPr>
              <a:spLocks noChangeArrowheads="1"/>
            </p:cNvSpPr>
            <p:nvPr/>
          </p:nvSpPr>
          <p:spPr bwMode="auto">
            <a:xfrm>
              <a:off x="3553" y="1990"/>
              <a:ext cx="22" cy="11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1" y="20"/>
                </a:cxn>
                <a:cxn ang="0">
                  <a:pos x="14" y="17"/>
                </a:cxn>
                <a:cxn ang="0">
                  <a:pos x="20" y="15"/>
                </a:cxn>
                <a:cxn ang="0">
                  <a:pos x="25" y="13"/>
                </a:cxn>
                <a:cxn ang="0">
                  <a:pos x="32" y="10"/>
                </a:cxn>
                <a:cxn ang="0">
                  <a:pos x="38" y="8"/>
                </a:cxn>
                <a:cxn ang="0">
                  <a:pos x="45" y="7"/>
                </a:cxn>
                <a:cxn ang="0">
                  <a:pos x="45" y="0"/>
                </a:cxn>
                <a:cxn ang="0">
                  <a:pos x="38" y="1"/>
                </a:cxn>
                <a:cxn ang="0">
                  <a:pos x="30" y="3"/>
                </a:cxn>
                <a:cxn ang="0">
                  <a:pos x="23" y="6"/>
                </a:cxn>
                <a:cxn ang="0">
                  <a:pos x="17" y="8"/>
                </a:cxn>
                <a:cxn ang="0">
                  <a:pos x="11" y="10"/>
                </a:cxn>
                <a:cxn ang="0">
                  <a:pos x="7" y="13"/>
                </a:cxn>
                <a:cxn ang="0">
                  <a:pos x="3" y="15"/>
                </a:cxn>
                <a:cxn ang="0">
                  <a:pos x="1" y="17"/>
                </a:cxn>
                <a:cxn ang="0">
                  <a:pos x="0" y="17"/>
                </a:cxn>
                <a:cxn ang="0">
                  <a:pos x="7" y="22"/>
                </a:cxn>
              </a:cxnLst>
              <a:rect l="0" t="0" r="r" b="b"/>
              <a:pathLst>
                <a:path w="45" h="22">
                  <a:moveTo>
                    <a:pt x="7" y="22"/>
                  </a:moveTo>
                  <a:lnTo>
                    <a:pt x="6" y="22"/>
                  </a:lnTo>
                  <a:lnTo>
                    <a:pt x="8" y="22"/>
                  </a:lnTo>
                  <a:lnTo>
                    <a:pt x="11" y="20"/>
                  </a:lnTo>
                  <a:lnTo>
                    <a:pt x="14" y="17"/>
                  </a:lnTo>
                  <a:lnTo>
                    <a:pt x="20" y="15"/>
                  </a:lnTo>
                  <a:lnTo>
                    <a:pt x="25" y="13"/>
                  </a:lnTo>
                  <a:lnTo>
                    <a:pt x="32" y="10"/>
                  </a:lnTo>
                  <a:lnTo>
                    <a:pt x="38" y="8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38" y="1"/>
                  </a:lnTo>
                  <a:lnTo>
                    <a:pt x="30" y="3"/>
                  </a:lnTo>
                  <a:lnTo>
                    <a:pt x="23" y="6"/>
                  </a:lnTo>
                  <a:lnTo>
                    <a:pt x="17" y="8"/>
                  </a:lnTo>
                  <a:lnTo>
                    <a:pt x="11" y="10"/>
                  </a:lnTo>
                  <a:lnTo>
                    <a:pt x="7" y="13"/>
                  </a:lnTo>
                  <a:lnTo>
                    <a:pt x="3" y="15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2" name="Freeform 68775"/>
            <p:cNvSpPr>
              <a:spLocks noChangeArrowheads="1"/>
            </p:cNvSpPr>
            <p:nvPr/>
          </p:nvSpPr>
          <p:spPr bwMode="auto">
            <a:xfrm>
              <a:off x="3551" y="1994"/>
              <a:ext cx="5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6" y="17"/>
                </a:cxn>
                <a:cxn ang="0">
                  <a:pos x="12" y="14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7" y="12"/>
                </a:cxn>
                <a:cxn ang="0">
                  <a:pos x="8" y="10"/>
                </a:cxn>
                <a:cxn ang="0">
                  <a:pos x="12" y="7"/>
                </a:cxn>
                <a:cxn ang="0">
                  <a:pos x="12" y="7"/>
                </a:cxn>
                <a:cxn ang="0">
                  <a:pos x="7" y="0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7" y="0"/>
                  </a:lnTo>
                  <a:lnTo>
                    <a:pt x="2" y="6"/>
                  </a:lnTo>
                  <a:lnTo>
                    <a:pt x="0" y="12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5" y="9"/>
                  </a:lnTo>
                  <a:lnTo>
                    <a:pt x="6" y="8"/>
                  </a:lnTo>
                  <a:lnTo>
                    <a:pt x="7" y="12"/>
                  </a:lnTo>
                  <a:lnTo>
                    <a:pt x="8" y="10"/>
                  </a:lnTo>
                  <a:lnTo>
                    <a:pt x="12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3" name="Freeform 68776"/>
            <p:cNvSpPr>
              <a:spLocks noChangeArrowheads="1"/>
            </p:cNvSpPr>
            <p:nvPr/>
          </p:nvSpPr>
          <p:spPr bwMode="auto">
            <a:xfrm>
              <a:off x="3554" y="1986"/>
              <a:ext cx="34" cy="12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65" y="3"/>
                </a:cxn>
                <a:cxn ang="0">
                  <a:pos x="53" y="1"/>
                </a:cxn>
                <a:cxn ang="0">
                  <a:pos x="43" y="0"/>
                </a:cxn>
                <a:cxn ang="0">
                  <a:pos x="34" y="2"/>
                </a:cxn>
                <a:cxn ang="0">
                  <a:pos x="24" y="5"/>
                </a:cxn>
                <a:cxn ang="0">
                  <a:pos x="18" y="7"/>
                </a:cxn>
                <a:cxn ang="0">
                  <a:pos x="9" y="10"/>
                </a:cxn>
                <a:cxn ang="0">
                  <a:pos x="5" y="14"/>
                </a:cxn>
                <a:cxn ang="0">
                  <a:pos x="0" y="16"/>
                </a:cxn>
                <a:cxn ang="0">
                  <a:pos x="5" y="23"/>
                </a:cxn>
                <a:cxn ang="0">
                  <a:pos x="9" y="21"/>
                </a:cxn>
                <a:cxn ang="0">
                  <a:pos x="14" y="17"/>
                </a:cxn>
                <a:cxn ang="0">
                  <a:pos x="20" y="14"/>
                </a:cxn>
                <a:cxn ang="0">
                  <a:pos x="27" y="11"/>
                </a:cxn>
                <a:cxn ang="0">
                  <a:pos x="34" y="9"/>
                </a:cxn>
                <a:cxn ang="0">
                  <a:pos x="43" y="9"/>
                </a:cxn>
                <a:cxn ang="0">
                  <a:pos x="53" y="8"/>
                </a:cxn>
                <a:cxn ang="0">
                  <a:pos x="62" y="10"/>
                </a:cxn>
                <a:cxn ang="0">
                  <a:pos x="67" y="5"/>
                </a:cxn>
                <a:cxn ang="0">
                  <a:pos x="62" y="10"/>
                </a:cxn>
                <a:cxn ang="0">
                  <a:pos x="66" y="10"/>
                </a:cxn>
                <a:cxn ang="0">
                  <a:pos x="67" y="8"/>
                </a:cxn>
                <a:cxn ang="0">
                  <a:pos x="67" y="5"/>
                </a:cxn>
                <a:cxn ang="0">
                  <a:pos x="65" y="3"/>
                </a:cxn>
                <a:cxn ang="0">
                  <a:pos x="60" y="9"/>
                </a:cxn>
              </a:cxnLst>
              <a:rect l="0" t="0" r="r" b="b"/>
              <a:pathLst>
                <a:path w="67" h="23">
                  <a:moveTo>
                    <a:pt x="60" y="9"/>
                  </a:moveTo>
                  <a:lnTo>
                    <a:pt x="65" y="3"/>
                  </a:lnTo>
                  <a:lnTo>
                    <a:pt x="53" y="1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4" y="5"/>
                  </a:lnTo>
                  <a:lnTo>
                    <a:pt x="18" y="7"/>
                  </a:lnTo>
                  <a:lnTo>
                    <a:pt x="9" y="10"/>
                  </a:lnTo>
                  <a:lnTo>
                    <a:pt x="5" y="14"/>
                  </a:lnTo>
                  <a:lnTo>
                    <a:pt x="0" y="16"/>
                  </a:lnTo>
                  <a:lnTo>
                    <a:pt x="5" y="23"/>
                  </a:lnTo>
                  <a:lnTo>
                    <a:pt x="9" y="21"/>
                  </a:lnTo>
                  <a:lnTo>
                    <a:pt x="14" y="17"/>
                  </a:lnTo>
                  <a:lnTo>
                    <a:pt x="20" y="14"/>
                  </a:lnTo>
                  <a:lnTo>
                    <a:pt x="27" y="11"/>
                  </a:lnTo>
                  <a:lnTo>
                    <a:pt x="34" y="9"/>
                  </a:lnTo>
                  <a:lnTo>
                    <a:pt x="43" y="9"/>
                  </a:lnTo>
                  <a:lnTo>
                    <a:pt x="53" y="8"/>
                  </a:lnTo>
                  <a:lnTo>
                    <a:pt x="62" y="10"/>
                  </a:lnTo>
                  <a:lnTo>
                    <a:pt x="67" y="5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67" y="8"/>
                  </a:lnTo>
                  <a:lnTo>
                    <a:pt x="67" y="5"/>
                  </a:lnTo>
                  <a:lnTo>
                    <a:pt x="65" y="3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4" name="Freeform 68777"/>
            <p:cNvSpPr>
              <a:spLocks noChangeArrowheads="1"/>
            </p:cNvSpPr>
            <p:nvPr/>
          </p:nvSpPr>
          <p:spPr bwMode="auto">
            <a:xfrm>
              <a:off x="3582" y="1978"/>
              <a:ext cx="9" cy="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1" y="16"/>
                </a:cxn>
                <a:cxn ang="0">
                  <a:pos x="4" y="24"/>
                </a:cxn>
                <a:cxn ang="0">
                  <a:pos x="11" y="20"/>
                </a:cxn>
                <a:cxn ang="0">
                  <a:pos x="8" y="14"/>
                </a:cxn>
                <a:cxn ang="0">
                  <a:pos x="6" y="9"/>
                </a:cxn>
                <a:cxn ang="0">
                  <a:pos x="9" y="7"/>
                </a:cxn>
                <a:cxn ang="0">
                  <a:pos x="18" y="7"/>
                </a:cxn>
                <a:cxn ang="0">
                  <a:pos x="18" y="7"/>
                </a:cxn>
                <a:cxn ang="0">
                  <a:pos x="18" y="0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18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1" y="16"/>
                  </a:lnTo>
                  <a:lnTo>
                    <a:pt x="4" y="24"/>
                  </a:lnTo>
                  <a:lnTo>
                    <a:pt x="11" y="20"/>
                  </a:lnTo>
                  <a:lnTo>
                    <a:pt x="8" y="14"/>
                  </a:lnTo>
                  <a:lnTo>
                    <a:pt x="6" y="9"/>
                  </a:lnTo>
                  <a:lnTo>
                    <a:pt x="9" y="7"/>
                  </a:lnTo>
                  <a:lnTo>
                    <a:pt x="18" y="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5" name="Freeform 68778"/>
            <p:cNvSpPr>
              <a:spLocks noChangeArrowheads="1"/>
            </p:cNvSpPr>
            <p:nvPr/>
          </p:nvSpPr>
          <p:spPr bwMode="auto">
            <a:xfrm>
              <a:off x="3591" y="1978"/>
              <a:ext cx="29" cy="20"/>
            </a:xfrm>
            <a:custGeom>
              <a:avLst/>
              <a:gdLst/>
              <a:ahLst/>
              <a:cxnLst>
                <a:cxn ang="0">
                  <a:pos x="51" y="37"/>
                </a:cxn>
                <a:cxn ang="0">
                  <a:pos x="55" y="32"/>
                </a:cxn>
                <a:cxn ang="0">
                  <a:pos x="54" y="30"/>
                </a:cxn>
                <a:cxn ang="0">
                  <a:pos x="50" y="26"/>
                </a:cxn>
                <a:cxn ang="0">
                  <a:pos x="43" y="22"/>
                </a:cxn>
                <a:cxn ang="0">
                  <a:pos x="36" y="16"/>
                </a:cxn>
                <a:cxn ang="0">
                  <a:pos x="28" y="12"/>
                </a:cxn>
                <a:cxn ang="0">
                  <a:pos x="17" y="6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7" y="9"/>
                </a:cxn>
                <a:cxn ang="0">
                  <a:pos x="15" y="13"/>
                </a:cxn>
                <a:cxn ang="0">
                  <a:pos x="23" y="18"/>
                </a:cxn>
                <a:cxn ang="0">
                  <a:pos x="31" y="23"/>
                </a:cxn>
                <a:cxn ang="0">
                  <a:pos x="38" y="29"/>
                </a:cxn>
                <a:cxn ang="0">
                  <a:pos x="45" y="33"/>
                </a:cxn>
                <a:cxn ang="0">
                  <a:pos x="50" y="37"/>
                </a:cxn>
                <a:cxn ang="0">
                  <a:pos x="53" y="39"/>
                </a:cxn>
                <a:cxn ang="0">
                  <a:pos x="58" y="35"/>
                </a:cxn>
                <a:cxn ang="0">
                  <a:pos x="53" y="39"/>
                </a:cxn>
                <a:cxn ang="0">
                  <a:pos x="56" y="39"/>
                </a:cxn>
                <a:cxn ang="0">
                  <a:pos x="58" y="37"/>
                </a:cxn>
                <a:cxn ang="0">
                  <a:pos x="58" y="33"/>
                </a:cxn>
                <a:cxn ang="0">
                  <a:pos x="55" y="32"/>
                </a:cxn>
                <a:cxn ang="0">
                  <a:pos x="51" y="37"/>
                </a:cxn>
              </a:cxnLst>
              <a:rect l="0" t="0" r="r" b="b"/>
              <a:pathLst>
                <a:path w="58" h="39">
                  <a:moveTo>
                    <a:pt x="51" y="37"/>
                  </a:moveTo>
                  <a:lnTo>
                    <a:pt x="55" y="32"/>
                  </a:lnTo>
                  <a:lnTo>
                    <a:pt x="54" y="30"/>
                  </a:lnTo>
                  <a:lnTo>
                    <a:pt x="50" y="26"/>
                  </a:lnTo>
                  <a:lnTo>
                    <a:pt x="43" y="22"/>
                  </a:lnTo>
                  <a:lnTo>
                    <a:pt x="36" y="16"/>
                  </a:lnTo>
                  <a:lnTo>
                    <a:pt x="28" y="12"/>
                  </a:lnTo>
                  <a:lnTo>
                    <a:pt x="17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7"/>
                  </a:lnTo>
                  <a:lnTo>
                    <a:pt x="7" y="9"/>
                  </a:lnTo>
                  <a:lnTo>
                    <a:pt x="15" y="13"/>
                  </a:lnTo>
                  <a:lnTo>
                    <a:pt x="23" y="18"/>
                  </a:lnTo>
                  <a:lnTo>
                    <a:pt x="31" y="23"/>
                  </a:lnTo>
                  <a:lnTo>
                    <a:pt x="38" y="29"/>
                  </a:lnTo>
                  <a:lnTo>
                    <a:pt x="45" y="33"/>
                  </a:lnTo>
                  <a:lnTo>
                    <a:pt x="50" y="37"/>
                  </a:lnTo>
                  <a:lnTo>
                    <a:pt x="53" y="39"/>
                  </a:lnTo>
                  <a:lnTo>
                    <a:pt x="58" y="35"/>
                  </a:lnTo>
                  <a:lnTo>
                    <a:pt x="53" y="39"/>
                  </a:lnTo>
                  <a:lnTo>
                    <a:pt x="56" y="39"/>
                  </a:lnTo>
                  <a:lnTo>
                    <a:pt x="58" y="37"/>
                  </a:lnTo>
                  <a:lnTo>
                    <a:pt x="58" y="33"/>
                  </a:lnTo>
                  <a:lnTo>
                    <a:pt x="55" y="32"/>
                  </a:lnTo>
                  <a:lnTo>
                    <a:pt x="5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6" name="Freeform 68779"/>
            <p:cNvSpPr>
              <a:spLocks noChangeArrowheads="1"/>
            </p:cNvSpPr>
            <p:nvPr/>
          </p:nvSpPr>
          <p:spPr bwMode="auto">
            <a:xfrm>
              <a:off x="3611" y="1979"/>
              <a:ext cx="9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4" y="14"/>
                </a:cxn>
                <a:cxn ang="0">
                  <a:pos x="7" y="23"/>
                </a:cxn>
                <a:cxn ang="0">
                  <a:pos x="12" y="36"/>
                </a:cxn>
                <a:cxn ang="0">
                  <a:pos x="19" y="34"/>
                </a:cxn>
                <a:cxn ang="0">
                  <a:pos x="14" y="21"/>
                </a:cxn>
                <a:cxn ang="0">
                  <a:pos x="11" y="12"/>
                </a:cxn>
                <a:cxn ang="0">
                  <a:pos x="8" y="6"/>
                </a:cxn>
                <a:cxn ang="0">
                  <a:pos x="5" y="1"/>
                </a:cxn>
                <a:cxn ang="0">
                  <a:pos x="1" y="7"/>
                </a:cxn>
                <a:cxn ang="0">
                  <a:pos x="5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0"/>
                </a:cxn>
              </a:cxnLst>
              <a:rect l="0" t="0" r="r" b="b"/>
              <a:pathLst>
                <a:path w="19" h="36">
                  <a:moveTo>
                    <a:pt x="4" y="0"/>
                  </a:moveTo>
                  <a:lnTo>
                    <a:pt x="0" y="6"/>
                  </a:lnTo>
                  <a:lnTo>
                    <a:pt x="1" y="8"/>
                  </a:lnTo>
                  <a:lnTo>
                    <a:pt x="4" y="14"/>
                  </a:lnTo>
                  <a:lnTo>
                    <a:pt x="7" y="23"/>
                  </a:lnTo>
                  <a:lnTo>
                    <a:pt x="12" y="36"/>
                  </a:lnTo>
                  <a:lnTo>
                    <a:pt x="19" y="34"/>
                  </a:lnTo>
                  <a:lnTo>
                    <a:pt x="14" y="21"/>
                  </a:lnTo>
                  <a:lnTo>
                    <a:pt x="11" y="12"/>
                  </a:lnTo>
                  <a:lnTo>
                    <a:pt x="8" y="6"/>
                  </a:lnTo>
                  <a:lnTo>
                    <a:pt x="5" y="1"/>
                  </a:lnTo>
                  <a:lnTo>
                    <a:pt x="1" y="7"/>
                  </a:lnTo>
                  <a:lnTo>
                    <a:pt x="5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7" name="Freeform 68780"/>
            <p:cNvSpPr>
              <a:spLocks noChangeArrowheads="1"/>
            </p:cNvSpPr>
            <p:nvPr/>
          </p:nvSpPr>
          <p:spPr bwMode="auto">
            <a:xfrm>
              <a:off x="3611" y="1979"/>
              <a:ext cx="17" cy="19"/>
            </a:xfrm>
            <a:custGeom>
              <a:avLst/>
              <a:gdLst/>
              <a:ahLst/>
              <a:cxnLst>
                <a:cxn ang="0">
                  <a:pos x="28" y="34"/>
                </a:cxn>
                <a:cxn ang="0">
                  <a:pos x="35" y="31"/>
                </a:cxn>
                <a:cxn ang="0">
                  <a:pos x="30" y="24"/>
                </a:cxn>
                <a:cxn ang="0">
                  <a:pos x="21" y="15"/>
                </a:cxn>
                <a:cxn ang="0">
                  <a:pos x="12" y="5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7" y="12"/>
                </a:cxn>
                <a:cxn ang="0">
                  <a:pos x="16" y="20"/>
                </a:cxn>
                <a:cxn ang="0">
                  <a:pos x="23" y="29"/>
                </a:cxn>
                <a:cxn ang="0">
                  <a:pos x="28" y="36"/>
                </a:cxn>
                <a:cxn ang="0">
                  <a:pos x="35" y="34"/>
                </a:cxn>
                <a:cxn ang="0">
                  <a:pos x="28" y="36"/>
                </a:cxn>
                <a:cxn ang="0">
                  <a:pos x="30" y="38"/>
                </a:cxn>
                <a:cxn ang="0">
                  <a:pos x="34" y="37"/>
                </a:cxn>
                <a:cxn ang="0">
                  <a:pos x="35" y="35"/>
                </a:cxn>
                <a:cxn ang="0">
                  <a:pos x="35" y="31"/>
                </a:cxn>
                <a:cxn ang="0">
                  <a:pos x="28" y="34"/>
                </a:cxn>
              </a:cxnLst>
              <a:rect l="0" t="0" r="r" b="b"/>
              <a:pathLst>
                <a:path w="35" h="38">
                  <a:moveTo>
                    <a:pt x="28" y="34"/>
                  </a:moveTo>
                  <a:lnTo>
                    <a:pt x="35" y="31"/>
                  </a:lnTo>
                  <a:lnTo>
                    <a:pt x="30" y="24"/>
                  </a:lnTo>
                  <a:lnTo>
                    <a:pt x="21" y="15"/>
                  </a:lnTo>
                  <a:lnTo>
                    <a:pt x="12" y="5"/>
                  </a:lnTo>
                  <a:lnTo>
                    <a:pt x="3" y="0"/>
                  </a:lnTo>
                  <a:lnTo>
                    <a:pt x="0" y="7"/>
                  </a:lnTo>
                  <a:lnTo>
                    <a:pt x="7" y="12"/>
                  </a:lnTo>
                  <a:lnTo>
                    <a:pt x="16" y="20"/>
                  </a:lnTo>
                  <a:lnTo>
                    <a:pt x="23" y="29"/>
                  </a:lnTo>
                  <a:lnTo>
                    <a:pt x="28" y="36"/>
                  </a:lnTo>
                  <a:lnTo>
                    <a:pt x="35" y="34"/>
                  </a:lnTo>
                  <a:lnTo>
                    <a:pt x="28" y="36"/>
                  </a:lnTo>
                  <a:lnTo>
                    <a:pt x="30" y="38"/>
                  </a:lnTo>
                  <a:lnTo>
                    <a:pt x="34" y="37"/>
                  </a:lnTo>
                  <a:lnTo>
                    <a:pt x="35" y="35"/>
                  </a:lnTo>
                  <a:lnTo>
                    <a:pt x="35" y="31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8" name="Freeform 68781"/>
            <p:cNvSpPr>
              <a:spLocks noChangeArrowheads="1"/>
            </p:cNvSpPr>
            <p:nvPr/>
          </p:nvSpPr>
          <p:spPr bwMode="auto">
            <a:xfrm>
              <a:off x="3625" y="1980"/>
              <a:ext cx="8" cy="16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7" y="5"/>
                </a:cxn>
                <a:cxn ang="0">
                  <a:pos x="7" y="9"/>
                </a:cxn>
                <a:cxn ang="0">
                  <a:pos x="5" y="15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7" y="32"/>
                </a:cxn>
                <a:cxn ang="0">
                  <a:pos x="9" y="25"/>
                </a:cxn>
                <a:cxn ang="0">
                  <a:pos x="11" y="18"/>
                </a:cxn>
                <a:cxn ang="0">
                  <a:pos x="14" y="11"/>
                </a:cxn>
                <a:cxn ang="0">
                  <a:pos x="16" y="5"/>
                </a:cxn>
                <a:cxn ang="0">
                  <a:pos x="10" y="9"/>
                </a:cxn>
                <a:cxn ang="0">
                  <a:pos x="16" y="5"/>
                </a:cxn>
                <a:cxn ang="0">
                  <a:pos x="15" y="2"/>
                </a:cxn>
                <a:cxn ang="0">
                  <a:pos x="11" y="0"/>
                </a:cxn>
                <a:cxn ang="0">
                  <a:pos x="8" y="2"/>
                </a:cxn>
                <a:cxn ang="0">
                  <a:pos x="7" y="5"/>
                </a:cxn>
                <a:cxn ang="0">
                  <a:pos x="13" y="2"/>
                </a:cxn>
              </a:cxnLst>
              <a:rect l="0" t="0" r="r" b="b"/>
              <a:pathLst>
                <a:path w="16" h="32">
                  <a:moveTo>
                    <a:pt x="13" y="2"/>
                  </a:moveTo>
                  <a:lnTo>
                    <a:pt x="7" y="5"/>
                  </a:lnTo>
                  <a:lnTo>
                    <a:pt x="7" y="9"/>
                  </a:lnTo>
                  <a:lnTo>
                    <a:pt x="5" y="15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7" y="32"/>
                  </a:lnTo>
                  <a:lnTo>
                    <a:pt x="9" y="25"/>
                  </a:lnTo>
                  <a:lnTo>
                    <a:pt x="11" y="18"/>
                  </a:lnTo>
                  <a:lnTo>
                    <a:pt x="14" y="11"/>
                  </a:lnTo>
                  <a:lnTo>
                    <a:pt x="16" y="5"/>
                  </a:lnTo>
                  <a:lnTo>
                    <a:pt x="10" y="9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8" y="2"/>
                  </a:lnTo>
                  <a:lnTo>
                    <a:pt x="7" y="5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9" name="Freeform 68782"/>
            <p:cNvSpPr>
              <a:spLocks noChangeArrowheads="1"/>
            </p:cNvSpPr>
            <p:nvPr/>
          </p:nvSpPr>
          <p:spPr bwMode="auto">
            <a:xfrm>
              <a:off x="3630" y="1981"/>
              <a:ext cx="11" cy="12"/>
            </a:xfrm>
            <a:custGeom>
              <a:avLst/>
              <a:gdLst/>
              <a:ahLst/>
              <a:cxnLst>
                <a:cxn ang="0">
                  <a:pos x="15" y="18"/>
                </a:cxn>
                <a:cxn ang="0">
                  <a:pos x="22" y="19"/>
                </a:cxn>
                <a:cxn ang="0">
                  <a:pos x="20" y="13"/>
                </a:cxn>
                <a:cxn ang="0">
                  <a:pos x="14" y="9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5" y="10"/>
                </a:cxn>
                <a:cxn ang="0">
                  <a:pos x="10" y="13"/>
                </a:cxn>
                <a:cxn ang="0">
                  <a:pos x="13" y="18"/>
                </a:cxn>
                <a:cxn ang="0">
                  <a:pos x="15" y="21"/>
                </a:cxn>
                <a:cxn ang="0">
                  <a:pos x="22" y="23"/>
                </a:cxn>
                <a:cxn ang="0">
                  <a:pos x="15" y="21"/>
                </a:cxn>
                <a:cxn ang="0">
                  <a:pos x="18" y="24"/>
                </a:cxn>
                <a:cxn ang="0">
                  <a:pos x="20" y="24"/>
                </a:cxn>
                <a:cxn ang="0">
                  <a:pos x="22" y="23"/>
                </a:cxn>
                <a:cxn ang="0">
                  <a:pos x="22" y="19"/>
                </a:cxn>
                <a:cxn ang="0">
                  <a:pos x="15" y="18"/>
                </a:cxn>
              </a:cxnLst>
              <a:rect l="0" t="0" r="r" b="b"/>
              <a:pathLst>
                <a:path w="22" h="24">
                  <a:moveTo>
                    <a:pt x="15" y="18"/>
                  </a:moveTo>
                  <a:lnTo>
                    <a:pt x="22" y="19"/>
                  </a:lnTo>
                  <a:lnTo>
                    <a:pt x="20" y="13"/>
                  </a:lnTo>
                  <a:lnTo>
                    <a:pt x="14" y="9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7"/>
                  </a:lnTo>
                  <a:lnTo>
                    <a:pt x="5" y="10"/>
                  </a:lnTo>
                  <a:lnTo>
                    <a:pt x="10" y="13"/>
                  </a:lnTo>
                  <a:lnTo>
                    <a:pt x="13" y="18"/>
                  </a:lnTo>
                  <a:lnTo>
                    <a:pt x="15" y="21"/>
                  </a:lnTo>
                  <a:lnTo>
                    <a:pt x="22" y="23"/>
                  </a:lnTo>
                  <a:lnTo>
                    <a:pt x="15" y="21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22" y="23"/>
                  </a:lnTo>
                  <a:lnTo>
                    <a:pt x="22" y="19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0" name="Freeform 68783"/>
            <p:cNvSpPr>
              <a:spLocks noChangeArrowheads="1"/>
            </p:cNvSpPr>
            <p:nvPr/>
          </p:nvSpPr>
          <p:spPr bwMode="auto">
            <a:xfrm>
              <a:off x="3638" y="1978"/>
              <a:ext cx="16" cy="1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1"/>
                </a:cxn>
                <a:cxn ang="0">
                  <a:pos x="23" y="3"/>
                </a:cxn>
                <a:cxn ang="0">
                  <a:pos x="15" y="7"/>
                </a:cxn>
                <a:cxn ang="0">
                  <a:pos x="8" y="15"/>
                </a:cxn>
                <a:cxn ang="0">
                  <a:pos x="0" y="23"/>
                </a:cxn>
                <a:cxn ang="0">
                  <a:pos x="7" y="28"/>
                </a:cxn>
                <a:cxn ang="0">
                  <a:pos x="13" y="20"/>
                </a:cxn>
                <a:cxn ang="0">
                  <a:pos x="20" y="14"/>
                </a:cxn>
                <a:cxn ang="0">
                  <a:pos x="26" y="10"/>
                </a:cxn>
                <a:cxn ang="0">
                  <a:pos x="33" y="8"/>
                </a:cxn>
                <a:cxn ang="0">
                  <a:pos x="33" y="9"/>
                </a:cxn>
                <a:cxn ang="0">
                  <a:pos x="33" y="0"/>
                </a:cxn>
              </a:cxnLst>
              <a:rect l="0" t="0" r="r" b="b"/>
              <a:pathLst>
                <a:path w="33" h="28">
                  <a:moveTo>
                    <a:pt x="33" y="0"/>
                  </a:moveTo>
                  <a:lnTo>
                    <a:pt x="33" y="1"/>
                  </a:lnTo>
                  <a:lnTo>
                    <a:pt x="23" y="3"/>
                  </a:lnTo>
                  <a:lnTo>
                    <a:pt x="15" y="7"/>
                  </a:lnTo>
                  <a:lnTo>
                    <a:pt x="8" y="15"/>
                  </a:lnTo>
                  <a:lnTo>
                    <a:pt x="0" y="23"/>
                  </a:lnTo>
                  <a:lnTo>
                    <a:pt x="7" y="28"/>
                  </a:lnTo>
                  <a:lnTo>
                    <a:pt x="13" y="20"/>
                  </a:lnTo>
                  <a:lnTo>
                    <a:pt x="20" y="14"/>
                  </a:lnTo>
                  <a:lnTo>
                    <a:pt x="26" y="10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1" name="Freeform 68784"/>
            <p:cNvSpPr>
              <a:spLocks noChangeArrowheads="1"/>
            </p:cNvSpPr>
            <p:nvPr/>
          </p:nvSpPr>
          <p:spPr bwMode="auto">
            <a:xfrm>
              <a:off x="3654" y="1978"/>
              <a:ext cx="12" cy="10"/>
            </a:xfrm>
            <a:custGeom>
              <a:avLst/>
              <a:gdLst/>
              <a:ahLst/>
              <a:cxnLst>
                <a:cxn ang="0">
                  <a:pos x="24" y="10"/>
                </a:cxn>
                <a:cxn ang="0">
                  <a:pos x="23" y="9"/>
                </a:cxn>
                <a:cxn ang="0">
                  <a:pos x="20" y="9"/>
                </a:cxn>
                <a:cxn ang="0">
                  <a:pos x="16" y="6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" y="9"/>
                </a:cxn>
                <a:cxn ang="0">
                  <a:pos x="11" y="13"/>
                </a:cxn>
                <a:cxn ang="0">
                  <a:pos x="18" y="16"/>
                </a:cxn>
                <a:cxn ang="0">
                  <a:pos x="23" y="18"/>
                </a:cxn>
                <a:cxn ang="0">
                  <a:pos x="21" y="17"/>
                </a:cxn>
                <a:cxn ang="0">
                  <a:pos x="24" y="10"/>
                </a:cxn>
              </a:cxnLst>
              <a:rect l="0" t="0" r="r" b="b"/>
              <a:pathLst>
                <a:path w="24" h="18">
                  <a:moveTo>
                    <a:pt x="24" y="10"/>
                  </a:moveTo>
                  <a:lnTo>
                    <a:pt x="23" y="9"/>
                  </a:lnTo>
                  <a:lnTo>
                    <a:pt x="20" y="9"/>
                  </a:lnTo>
                  <a:lnTo>
                    <a:pt x="16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9"/>
                  </a:lnTo>
                  <a:lnTo>
                    <a:pt x="6" y="9"/>
                  </a:lnTo>
                  <a:lnTo>
                    <a:pt x="11" y="13"/>
                  </a:lnTo>
                  <a:lnTo>
                    <a:pt x="18" y="16"/>
                  </a:lnTo>
                  <a:lnTo>
                    <a:pt x="23" y="18"/>
                  </a:lnTo>
                  <a:lnTo>
                    <a:pt x="21" y="17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2" name="Freeform 68785"/>
            <p:cNvSpPr>
              <a:spLocks noChangeArrowheads="1"/>
            </p:cNvSpPr>
            <p:nvPr/>
          </p:nvSpPr>
          <p:spPr bwMode="auto">
            <a:xfrm>
              <a:off x="3665" y="1983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10" y="4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3"/>
                </a:cxn>
                <a:cxn ang="0">
                  <a:pos x="0" y="4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lnTo>
                    <a:pt x="2" y="3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10" y="4"/>
                  </a:lnTo>
                  <a:lnTo>
                    <a:pt x="8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3" name="Freeform 68786"/>
            <p:cNvSpPr>
              <a:spLocks noChangeArrowheads="1"/>
            </p:cNvSpPr>
            <p:nvPr/>
          </p:nvSpPr>
          <p:spPr bwMode="auto">
            <a:xfrm>
              <a:off x="3665" y="1963"/>
              <a:ext cx="4" cy="22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0" y="4"/>
                </a:cxn>
                <a:cxn ang="0">
                  <a:pos x="0" y="44"/>
                </a:cxn>
                <a:cxn ang="0">
                  <a:pos x="10" y="44"/>
                </a:cxn>
                <a:cxn ang="0">
                  <a:pos x="10" y="4"/>
                </a:cxn>
                <a:cxn ang="0">
                  <a:pos x="6" y="1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4" y="8"/>
                </a:cxn>
              </a:cxnLst>
              <a:rect l="0" t="0" r="r" b="b"/>
              <a:pathLst>
                <a:path w="10" h="44">
                  <a:moveTo>
                    <a:pt x="4" y="8"/>
                  </a:moveTo>
                  <a:lnTo>
                    <a:pt x="0" y="4"/>
                  </a:lnTo>
                  <a:lnTo>
                    <a:pt x="0" y="44"/>
                  </a:lnTo>
                  <a:lnTo>
                    <a:pt x="10" y="44"/>
                  </a:lnTo>
                  <a:lnTo>
                    <a:pt x="10" y="4"/>
                  </a:lnTo>
                  <a:lnTo>
                    <a:pt x="6" y="1"/>
                  </a:lnTo>
                  <a:lnTo>
                    <a:pt x="10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4" name="Freeform 68787"/>
            <p:cNvSpPr>
              <a:spLocks noChangeArrowheads="1"/>
            </p:cNvSpPr>
            <p:nvPr/>
          </p:nvSpPr>
          <p:spPr bwMode="auto">
            <a:xfrm>
              <a:off x="3653" y="1959"/>
              <a:ext cx="15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7"/>
                </a:cxn>
                <a:cxn ang="0">
                  <a:pos x="10" y="9"/>
                </a:cxn>
                <a:cxn ang="0">
                  <a:pos x="18" y="11"/>
                </a:cxn>
                <a:cxn ang="0">
                  <a:pos x="25" y="15"/>
                </a:cxn>
                <a:cxn ang="0">
                  <a:pos x="27" y="16"/>
                </a:cxn>
                <a:cxn ang="0">
                  <a:pos x="29" y="9"/>
                </a:cxn>
                <a:cxn ang="0">
                  <a:pos x="27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4" y="0"/>
                </a:cxn>
                <a:cxn ang="0">
                  <a:pos x="2" y="6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6" y="1"/>
                </a:cxn>
              </a:cxnLst>
              <a:rect l="0" t="0" r="r" b="b"/>
              <a:pathLst>
                <a:path w="29" h="16">
                  <a:moveTo>
                    <a:pt x="6" y="1"/>
                  </a:moveTo>
                  <a:lnTo>
                    <a:pt x="4" y="7"/>
                  </a:lnTo>
                  <a:lnTo>
                    <a:pt x="10" y="9"/>
                  </a:lnTo>
                  <a:lnTo>
                    <a:pt x="18" y="11"/>
                  </a:lnTo>
                  <a:lnTo>
                    <a:pt x="25" y="15"/>
                  </a:lnTo>
                  <a:lnTo>
                    <a:pt x="27" y="16"/>
                  </a:lnTo>
                  <a:lnTo>
                    <a:pt x="29" y="9"/>
                  </a:lnTo>
                  <a:lnTo>
                    <a:pt x="27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4" y="0"/>
                  </a:lnTo>
                  <a:lnTo>
                    <a:pt x="2" y="6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5" name="Freeform 68788"/>
            <p:cNvSpPr>
              <a:spLocks noChangeArrowheads="1"/>
            </p:cNvSpPr>
            <p:nvPr/>
          </p:nvSpPr>
          <p:spPr bwMode="auto">
            <a:xfrm>
              <a:off x="3654" y="1959"/>
              <a:ext cx="7" cy="10"/>
            </a:xfrm>
            <a:custGeom>
              <a:avLst/>
              <a:gdLst/>
              <a:ahLst/>
              <a:cxnLst>
                <a:cxn ang="0">
                  <a:pos x="9" y="18"/>
                </a:cxn>
                <a:cxn ang="0">
                  <a:pos x="13" y="14"/>
                </a:cxn>
                <a:cxn ang="0">
                  <a:pos x="13" y="13"/>
                </a:cxn>
                <a:cxn ang="0">
                  <a:pos x="11" y="8"/>
                </a:cxn>
                <a:cxn ang="0">
                  <a:pos x="9" y="5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3"/>
                </a:cxn>
                <a:cxn ang="0">
                  <a:pos x="6" y="15"/>
                </a:cxn>
                <a:cxn ang="0">
                  <a:pos x="6" y="16"/>
                </a:cxn>
                <a:cxn ang="0">
                  <a:pos x="11" y="11"/>
                </a:cxn>
                <a:cxn ang="0">
                  <a:pos x="6" y="16"/>
                </a:cxn>
                <a:cxn ang="0">
                  <a:pos x="9" y="18"/>
                </a:cxn>
                <a:cxn ang="0">
                  <a:pos x="11" y="18"/>
                </a:cxn>
                <a:cxn ang="0">
                  <a:pos x="13" y="17"/>
                </a:cxn>
                <a:cxn ang="0">
                  <a:pos x="13" y="14"/>
                </a:cxn>
                <a:cxn ang="0">
                  <a:pos x="9" y="18"/>
                </a:cxn>
              </a:cxnLst>
              <a:rect l="0" t="0" r="r" b="b"/>
              <a:pathLst>
                <a:path w="13" h="18">
                  <a:moveTo>
                    <a:pt x="9" y="18"/>
                  </a:moveTo>
                  <a:lnTo>
                    <a:pt x="13" y="14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9" y="5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3"/>
                  </a:lnTo>
                  <a:lnTo>
                    <a:pt x="6" y="15"/>
                  </a:lnTo>
                  <a:lnTo>
                    <a:pt x="6" y="1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7"/>
                  </a:lnTo>
                  <a:lnTo>
                    <a:pt x="13" y="14"/>
                  </a:lnTo>
                  <a:lnTo>
                    <a:pt x="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6" name="Freeform 68789"/>
            <p:cNvSpPr>
              <a:spLocks noChangeArrowheads="1"/>
            </p:cNvSpPr>
            <p:nvPr/>
          </p:nvSpPr>
          <p:spPr bwMode="auto">
            <a:xfrm>
              <a:off x="3640" y="1960"/>
              <a:ext cx="20" cy="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10" y="8"/>
                </a:cxn>
                <a:cxn ang="0">
                  <a:pos x="16" y="9"/>
                </a:cxn>
                <a:cxn ang="0">
                  <a:pos x="22" y="12"/>
                </a:cxn>
                <a:cxn ang="0">
                  <a:pos x="28" y="14"/>
                </a:cxn>
                <a:cxn ang="0">
                  <a:pos x="32" y="15"/>
                </a:cxn>
                <a:cxn ang="0">
                  <a:pos x="36" y="17"/>
                </a:cxn>
                <a:cxn ang="0">
                  <a:pos x="37" y="17"/>
                </a:cxn>
                <a:cxn ang="0">
                  <a:pos x="39" y="10"/>
                </a:cxn>
                <a:cxn ang="0">
                  <a:pos x="38" y="10"/>
                </a:cxn>
                <a:cxn ang="0">
                  <a:pos x="34" y="8"/>
                </a:cxn>
                <a:cxn ang="0">
                  <a:pos x="30" y="7"/>
                </a:cxn>
                <a:cxn ang="0">
                  <a:pos x="24" y="5"/>
                </a:cxn>
                <a:cxn ang="0">
                  <a:pos x="18" y="2"/>
                </a:cxn>
                <a:cxn ang="0">
                  <a:pos x="10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39" h="17">
                  <a:moveTo>
                    <a:pt x="0" y="7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10" y="8"/>
                  </a:lnTo>
                  <a:lnTo>
                    <a:pt x="16" y="9"/>
                  </a:lnTo>
                  <a:lnTo>
                    <a:pt x="22" y="12"/>
                  </a:lnTo>
                  <a:lnTo>
                    <a:pt x="28" y="14"/>
                  </a:lnTo>
                  <a:lnTo>
                    <a:pt x="32" y="15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9" y="10"/>
                  </a:lnTo>
                  <a:lnTo>
                    <a:pt x="38" y="10"/>
                  </a:lnTo>
                  <a:lnTo>
                    <a:pt x="34" y="8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8" y="2"/>
                  </a:lnTo>
                  <a:lnTo>
                    <a:pt x="10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7" name="Freeform 68790"/>
            <p:cNvSpPr>
              <a:spLocks noChangeArrowheads="1"/>
            </p:cNvSpPr>
            <p:nvPr/>
          </p:nvSpPr>
          <p:spPr bwMode="auto">
            <a:xfrm>
              <a:off x="3172" y="2847"/>
              <a:ext cx="30" cy="43"/>
            </a:xfrm>
            <a:custGeom>
              <a:avLst/>
              <a:gdLst/>
              <a:ahLst/>
              <a:cxnLst>
                <a:cxn ang="0">
                  <a:pos x="36" y="86"/>
                </a:cxn>
                <a:cxn ang="0">
                  <a:pos x="40" y="75"/>
                </a:cxn>
                <a:cxn ang="0">
                  <a:pos x="48" y="65"/>
                </a:cxn>
                <a:cxn ang="0">
                  <a:pos x="56" y="54"/>
                </a:cxn>
                <a:cxn ang="0">
                  <a:pos x="61" y="43"/>
                </a:cxn>
                <a:cxn ang="0">
                  <a:pos x="61" y="31"/>
                </a:cxn>
                <a:cxn ang="0">
                  <a:pos x="58" y="21"/>
                </a:cxn>
                <a:cxn ang="0">
                  <a:pos x="53" y="13"/>
                </a:cxn>
                <a:cxn ang="0">
                  <a:pos x="44" y="6"/>
                </a:cxn>
                <a:cxn ang="0">
                  <a:pos x="38" y="3"/>
                </a:cxn>
                <a:cxn ang="0">
                  <a:pos x="31" y="1"/>
                </a:cxn>
                <a:cxn ang="0">
                  <a:pos x="25" y="0"/>
                </a:cxn>
                <a:cxn ang="0">
                  <a:pos x="18" y="1"/>
                </a:cxn>
                <a:cxn ang="0">
                  <a:pos x="12" y="3"/>
                </a:cxn>
                <a:cxn ang="0">
                  <a:pos x="8" y="3"/>
                </a:cxn>
                <a:cxn ang="0">
                  <a:pos x="3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4" y="12"/>
                </a:cxn>
                <a:cxn ang="0">
                  <a:pos x="8" y="15"/>
                </a:cxn>
                <a:cxn ang="0">
                  <a:pos x="15" y="20"/>
                </a:cxn>
                <a:cxn ang="0">
                  <a:pos x="24" y="26"/>
                </a:cxn>
                <a:cxn ang="0">
                  <a:pos x="32" y="34"/>
                </a:cxn>
                <a:cxn ang="0">
                  <a:pos x="35" y="42"/>
                </a:cxn>
                <a:cxn ang="0">
                  <a:pos x="36" y="51"/>
                </a:cxn>
                <a:cxn ang="0">
                  <a:pos x="36" y="63"/>
                </a:cxn>
                <a:cxn ang="0">
                  <a:pos x="36" y="75"/>
                </a:cxn>
                <a:cxn ang="0">
                  <a:pos x="36" y="86"/>
                </a:cxn>
              </a:cxnLst>
              <a:rect l="0" t="0" r="r" b="b"/>
              <a:pathLst>
                <a:path w="61" h="86">
                  <a:moveTo>
                    <a:pt x="36" y="86"/>
                  </a:moveTo>
                  <a:lnTo>
                    <a:pt x="40" y="75"/>
                  </a:lnTo>
                  <a:lnTo>
                    <a:pt x="48" y="65"/>
                  </a:lnTo>
                  <a:lnTo>
                    <a:pt x="56" y="54"/>
                  </a:lnTo>
                  <a:lnTo>
                    <a:pt x="61" y="43"/>
                  </a:lnTo>
                  <a:lnTo>
                    <a:pt x="61" y="31"/>
                  </a:lnTo>
                  <a:lnTo>
                    <a:pt x="58" y="21"/>
                  </a:lnTo>
                  <a:lnTo>
                    <a:pt x="53" y="13"/>
                  </a:lnTo>
                  <a:lnTo>
                    <a:pt x="44" y="6"/>
                  </a:lnTo>
                  <a:lnTo>
                    <a:pt x="38" y="3"/>
                  </a:lnTo>
                  <a:lnTo>
                    <a:pt x="31" y="1"/>
                  </a:lnTo>
                  <a:lnTo>
                    <a:pt x="25" y="0"/>
                  </a:lnTo>
                  <a:lnTo>
                    <a:pt x="18" y="1"/>
                  </a:lnTo>
                  <a:lnTo>
                    <a:pt x="12" y="3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4" y="12"/>
                  </a:lnTo>
                  <a:lnTo>
                    <a:pt x="8" y="15"/>
                  </a:lnTo>
                  <a:lnTo>
                    <a:pt x="15" y="20"/>
                  </a:lnTo>
                  <a:lnTo>
                    <a:pt x="24" y="26"/>
                  </a:lnTo>
                  <a:lnTo>
                    <a:pt x="32" y="34"/>
                  </a:lnTo>
                  <a:lnTo>
                    <a:pt x="35" y="42"/>
                  </a:lnTo>
                  <a:lnTo>
                    <a:pt x="36" y="51"/>
                  </a:lnTo>
                  <a:lnTo>
                    <a:pt x="36" y="63"/>
                  </a:lnTo>
                  <a:lnTo>
                    <a:pt x="36" y="75"/>
                  </a:lnTo>
                  <a:lnTo>
                    <a:pt x="36" y="86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8" name="Freeform 68791"/>
            <p:cNvSpPr>
              <a:spLocks noChangeArrowheads="1"/>
            </p:cNvSpPr>
            <p:nvPr/>
          </p:nvSpPr>
          <p:spPr bwMode="auto">
            <a:xfrm>
              <a:off x="3031" y="2844"/>
              <a:ext cx="197" cy="190"/>
            </a:xfrm>
            <a:custGeom>
              <a:avLst/>
              <a:gdLst/>
              <a:ahLst/>
              <a:cxnLst>
                <a:cxn ang="0">
                  <a:pos x="17" y="188"/>
                </a:cxn>
                <a:cxn ang="0">
                  <a:pos x="28" y="272"/>
                </a:cxn>
                <a:cxn ang="0">
                  <a:pos x="53" y="382"/>
                </a:cxn>
                <a:cxn ang="0">
                  <a:pos x="96" y="336"/>
                </a:cxn>
                <a:cxn ang="0">
                  <a:pos x="150" y="298"/>
                </a:cxn>
                <a:cxn ang="0">
                  <a:pos x="215" y="264"/>
                </a:cxn>
                <a:cxn ang="0">
                  <a:pos x="287" y="235"/>
                </a:cxn>
                <a:cxn ang="0">
                  <a:pos x="365" y="209"/>
                </a:cxn>
                <a:cxn ang="0">
                  <a:pos x="393" y="194"/>
                </a:cxn>
                <a:cxn ang="0">
                  <a:pos x="384" y="186"/>
                </a:cxn>
                <a:cxn ang="0">
                  <a:pos x="357" y="178"/>
                </a:cxn>
                <a:cxn ang="0">
                  <a:pos x="339" y="170"/>
                </a:cxn>
                <a:cxn ang="0">
                  <a:pos x="346" y="181"/>
                </a:cxn>
                <a:cxn ang="0">
                  <a:pos x="344" y="186"/>
                </a:cxn>
                <a:cxn ang="0">
                  <a:pos x="327" y="169"/>
                </a:cxn>
                <a:cxn ang="0">
                  <a:pos x="321" y="148"/>
                </a:cxn>
                <a:cxn ang="0">
                  <a:pos x="309" y="111"/>
                </a:cxn>
                <a:cxn ang="0">
                  <a:pos x="295" y="79"/>
                </a:cxn>
                <a:cxn ang="0">
                  <a:pos x="278" y="53"/>
                </a:cxn>
                <a:cxn ang="0">
                  <a:pos x="260" y="36"/>
                </a:cxn>
                <a:cxn ang="0">
                  <a:pos x="231" y="38"/>
                </a:cxn>
                <a:cxn ang="0">
                  <a:pos x="223" y="41"/>
                </a:cxn>
                <a:cxn ang="0">
                  <a:pos x="230" y="30"/>
                </a:cxn>
                <a:cxn ang="0">
                  <a:pos x="243" y="26"/>
                </a:cxn>
                <a:cxn ang="0">
                  <a:pos x="247" y="15"/>
                </a:cxn>
                <a:cxn ang="0">
                  <a:pos x="226" y="0"/>
                </a:cxn>
                <a:cxn ang="0">
                  <a:pos x="208" y="30"/>
                </a:cxn>
                <a:cxn ang="0">
                  <a:pos x="193" y="29"/>
                </a:cxn>
                <a:cxn ang="0">
                  <a:pos x="172" y="17"/>
                </a:cxn>
                <a:cxn ang="0">
                  <a:pos x="156" y="13"/>
                </a:cxn>
                <a:cxn ang="0">
                  <a:pos x="140" y="17"/>
                </a:cxn>
                <a:cxn ang="0">
                  <a:pos x="127" y="29"/>
                </a:cxn>
                <a:cxn ang="0">
                  <a:pos x="113" y="37"/>
                </a:cxn>
                <a:cxn ang="0">
                  <a:pos x="90" y="34"/>
                </a:cxn>
                <a:cxn ang="0">
                  <a:pos x="76" y="38"/>
                </a:cxn>
                <a:cxn ang="0">
                  <a:pos x="61" y="46"/>
                </a:cxn>
                <a:cxn ang="0">
                  <a:pos x="71" y="26"/>
                </a:cxn>
                <a:cxn ang="0">
                  <a:pos x="46" y="22"/>
                </a:cxn>
                <a:cxn ang="0">
                  <a:pos x="40" y="35"/>
                </a:cxn>
                <a:cxn ang="0">
                  <a:pos x="38" y="44"/>
                </a:cxn>
                <a:cxn ang="0">
                  <a:pos x="40" y="65"/>
                </a:cxn>
                <a:cxn ang="0">
                  <a:pos x="18" y="81"/>
                </a:cxn>
                <a:cxn ang="0">
                  <a:pos x="0" y="110"/>
                </a:cxn>
                <a:cxn ang="0">
                  <a:pos x="3" y="141"/>
                </a:cxn>
              </a:cxnLst>
              <a:rect l="0" t="0" r="r" b="b"/>
              <a:pathLst>
                <a:path w="394" h="382">
                  <a:moveTo>
                    <a:pt x="3" y="139"/>
                  </a:moveTo>
                  <a:lnTo>
                    <a:pt x="10" y="161"/>
                  </a:lnTo>
                  <a:lnTo>
                    <a:pt x="17" y="188"/>
                  </a:lnTo>
                  <a:lnTo>
                    <a:pt x="23" y="217"/>
                  </a:lnTo>
                  <a:lnTo>
                    <a:pt x="27" y="243"/>
                  </a:lnTo>
                  <a:lnTo>
                    <a:pt x="28" y="272"/>
                  </a:lnTo>
                  <a:lnTo>
                    <a:pt x="31" y="310"/>
                  </a:lnTo>
                  <a:lnTo>
                    <a:pt x="40" y="348"/>
                  </a:lnTo>
                  <a:lnTo>
                    <a:pt x="53" y="382"/>
                  </a:lnTo>
                  <a:lnTo>
                    <a:pt x="66" y="366"/>
                  </a:lnTo>
                  <a:lnTo>
                    <a:pt x="81" y="351"/>
                  </a:lnTo>
                  <a:lnTo>
                    <a:pt x="96" y="336"/>
                  </a:lnTo>
                  <a:lnTo>
                    <a:pt x="113" y="322"/>
                  </a:lnTo>
                  <a:lnTo>
                    <a:pt x="132" y="309"/>
                  </a:lnTo>
                  <a:lnTo>
                    <a:pt x="150" y="298"/>
                  </a:lnTo>
                  <a:lnTo>
                    <a:pt x="171" y="286"/>
                  </a:lnTo>
                  <a:lnTo>
                    <a:pt x="193" y="275"/>
                  </a:lnTo>
                  <a:lnTo>
                    <a:pt x="215" y="264"/>
                  </a:lnTo>
                  <a:lnTo>
                    <a:pt x="239" y="255"/>
                  </a:lnTo>
                  <a:lnTo>
                    <a:pt x="263" y="245"/>
                  </a:lnTo>
                  <a:lnTo>
                    <a:pt x="287" y="235"/>
                  </a:lnTo>
                  <a:lnTo>
                    <a:pt x="312" y="226"/>
                  </a:lnTo>
                  <a:lnTo>
                    <a:pt x="339" y="218"/>
                  </a:lnTo>
                  <a:lnTo>
                    <a:pt x="365" y="209"/>
                  </a:lnTo>
                  <a:lnTo>
                    <a:pt x="393" y="201"/>
                  </a:lnTo>
                  <a:lnTo>
                    <a:pt x="393" y="197"/>
                  </a:lnTo>
                  <a:lnTo>
                    <a:pt x="393" y="194"/>
                  </a:lnTo>
                  <a:lnTo>
                    <a:pt x="393" y="192"/>
                  </a:lnTo>
                  <a:lnTo>
                    <a:pt x="394" y="188"/>
                  </a:lnTo>
                  <a:lnTo>
                    <a:pt x="384" y="186"/>
                  </a:lnTo>
                  <a:lnTo>
                    <a:pt x="375" y="184"/>
                  </a:lnTo>
                  <a:lnTo>
                    <a:pt x="365" y="181"/>
                  </a:lnTo>
                  <a:lnTo>
                    <a:pt x="357" y="178"/>
                  </a:lnTo>
                  <a:lnTo>
                    <a:pt x="349" y="176"/>
                  </a:lnTo>
                  <a:lnTo>
                    <a:pt x="344" y="172"/>
                  </a:lnTo>
                  <a:lnTo>
                    <a:pt x="339" y="170"/>
                  </a:lnTo>
                  <a:lnTo>
                    <a:pt x="337" y="167"/>
                  </a:lnTo>
                  <a:lnTo>
                    <a:pt x="341" y="174"/>
                  </a:lnTo>
                  <a:lnTo>
                    <a:pt x="346" y="181"/>
                  </a:lnTo>
                  <a:lnTo>
                    <a:pt x="349" y="186"/>
                  </a:lnTo>
                  <a:lnTo>
                    <a:pt x="353" y="190"/>
                  </a:lnTo>
                  <a:lnTo>
                    <a:pt x="344" y="186"/>
                  </a:lnTo>
                  <a:lnTo>
                    <a:pt x="336" y="180"/>
                  </a:lnTo>
                  <a:lnTo>
                    <a:pt x="331" y="174"/>
                  </a:lnTo>
                  <a:lnTo>
                    <a:pt x="327" y="169"/>
                  </a:lnTo>
                  <a:lnTo>
                    <a:pt x="324" y="163"/>
                  </a:lnTo>
                  <a:lnTo>
                    <a:pt x="322" y="156"/>
                  </a:lnTo>
                  <a:lnTo>
                    <a:pt x="321" y="148"/>
                  </a:lnTo>
                  <a:lnTo>
                    <a:pt x="318" y="139"/>
                  </a:lnTo>
                  <a:lnTo>
                    <a:pt x="314" y="123"/>
                  </a:lnTo>
                  <a:lnTo>
                    <a:pt x="309" y="111"/>
                  </a:lnTo>
                  <a:lnTo>
                    <a:pt x="303" y="99"/>
                  </a:lnTo>
                  <a:lnTo>
                    <a:pt x="299" y="87"/>
                  </a:lnTo>
                  <a:lnTo>
                    <a:pt x="295" y="79"/>
                  </a:lnTo>
                  <a:lnTo>
                    <a:pt x="291" y="71"/>
                  </a:lnTo>
                  <a:lnTo>
                    <a:pt x="285" y="61"/>
                  </a:lnTo>
                  <a:lnTo>
                    <a:pt x="278" y="53"/>
                  </a:lnTo>
                  <a:lnTo>
                    <a:pt x="272" y="46"/>
                  </a:lnTo>
                  <a:lnTo>
                    <a:pt x="265" y="41"/>
                  </a:lnTo>
                  <a:lnTo>
                    <a:pt x="260" y="36"/>
                  </a:lnTo>
                  <a:lnTo>
                    <a:pt x="254" y="35"/>
                  </a:lnTo>
                  <a:lnTo>
                    <a:pt x="240" y="36"/>
                  </a:lnTo>
                  <a:lnTo>
                    <a:pt x="231" y="38"/>
                  </a:lnTo>
                  <a:lnTo>
                    <a:pt x="226" y="41"/>
                  </a:lnTo>
                  <a:lnTo>
                    <a:pt x="224" y="42"/>
                  </a:lnTo>
                  <a:lnTo>
                    <a:pt x="223" y="41"/>
                  </a:lnTo>
                  <a:lnTo>
                    <a:pt x="224" y="37"/>
                  </a:lnTo>
                  <a:lnTo>
                    <a:pt x="226" y="33"/>
                  </a:lnTo>
                  <a:lnTo>
                    <a:pt x="230" y="30"/>
                  </a:lnTo>
                  <a:lnTo>
                    <a:pt x="234" y="28"/>
                  </a:lnTo>
                  <a:lnTo>
                    <a:pt x="239" y="27"/>
                  </a:lnTo>
                  <a:lnTo>
                    <a:pt x="243" y="26"/>
                  </a:lnTo>
                  <a:lnTo>
                    <a:pt x="245" y="26"/>
                  </a:lnTo>
                  <a:lnTo>
                    <a:pt x="249" y="19"/>
                  </a:lnTo>
                  <a:lnTo>
                    <a:pt x="247" y="15"/>
                  </a:lnTo>
                  <a:lnTo>
                    <a:pt x="241" y="10"/>
                  </a:lnTo>
                  <a:lnTo>
                    <a:pt x="233" y="3"/>
                  </a:lnTo>
                  <a:lnTo>
                    <a:pt x="226" y="0"/>
                  </a:lnTo>
                  <a:lnTo>
                    <a:pt x="216" y="7"/>
                  </a:lnTo>
                  <a:lnTo>
                    <a:pt x="211" y="19"/>
                  </a:lnTo>
                  <a:lnTo>
                    <a:pt x="208" y="30"/>
                  </a:lnTo>
                  <a:lnTo>
                    <a:pt x="204" y="35"/>
                  </a:lnTo>
                  <a:lnTo>
                    <a:pt x="200" y="34"/>
                  </a:lnTo>
                  <a:lnTo>
                    <a:pt x="193" y="29"/>
                  </a:lnTo>
                  <a:lnTo>
                    <a:pt x="185" y="25"/>
                  </a:lnTo>
                  <a:lnTo>
                    <a:pt x="177" y="19"/>
                  </a:lnTo>
                  <a:lnTo>
                    <a:pt x="172" y="17"/>
                  </a:lnTo>
                  <a:lnTo>
                    <a:pt x="167" y="14"/>
                  </a:lnTo>
                  <a:lnTo>
                    <a:pt x="162" y="14"/>
                  </a:lnTo>
                  <a:lnTo>
                    <a:pt x="156" y="13"/>
                  </a:lnTo>
                  <a:lnTo>
                    <a:pt x="150" y="14"/>
                  </a:lnTo>
                  <a:lnTo>
                    <a:pt x="144" y="14"/>
                  </a:lnTo>
                  <a:lnTo>
                    <a:pt x="140" y="17"/>
                  </a:lnTo>
                  <a:lnTo>
                    <a:pt x="136" y="18"/>
                  </a:lnTo>
                  <a:lnTo>
                    <a:pt x="131" y="23"/>
                  </a:lnTo>
                  <a:lnTo>
                    <a:pt x="127" y="29"/>
                  </a:lnTo>
                  <a:lnTo>
                    <a:pt x="122" y="35"/>
                  </a:lnTo>
                  <a:lnTo>
                    <a:pt x="119" y="37"/>
                  </a:lnTo>
                  <a:lnTo>
                    <a:pt x="113" y="37"/>
                  </a:lnTo>
                  <a:lnTo>
                    <a:pt x="105" y="35"/>
                  </a:lnTo>
                  <a:lnTo>
                    <a:pt x="97" y="34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2" y="36"/>
                  </a:lnTo>
                  <a:lnTo>
                    <a:pt x="76" y="38"/>
                  </a:lnTo>
                  <a:lnTo>
                    <a:pt x="72" y="41"/>
                  </a:lnTo>
                  <a:lnTo>
                    <a:pt x="66" y="43"/>
                  </a:lnTo>
                  <a:lnTo>
                    <a:pt x="61" y="46"/>
                  </a:lnTo>
                  <a:lnTo>
                    <a:pt x="58" y="50"/>
                  </a:lnTo>
                  <a:lnTo>
                    <a:pt x="56" y="53"/>
                  </a:lnTo>
                  <a:lnTo>
                    <a:pt x="71" y="26"/>
                  </a:lnTo>
                  <a:lnTo>
                    <a:pt x="40" y="15"/>
                  </a:lnTo>
                  <a:lnTo>
                    <a:pt x="44" y="21"/>
                  </a:lnTo>
                  <a:lnTo>
                    <a:pt x="46" y="22"/>
                  </a:lnTo>
                  <a:lnTo>
                    <a:pt x="45" y="23"/>
                  </a:lnTo>
                  <a:lnTo>
                    <a:pt x="43" y="28"/>
                  </a:lnTo>
                  <a:lnTo>
                    <a:pt x="40" y="35"/>
                  </a:lnTo>
                  <a:lnTo>
                    <a:pt x="38" y="40"/>
                  </a:lnTo>
                  <a:lnTo>
                    <a:pt x="38" y="42"/>
                  </a:lnTo>
                  <a:lnTo>
                    <a:pt x="38" y="44"/>
                  </a:lnTo>
                  <a:lnTo>
                    <a:pt x="40" y="50"/>
                  </a:lnTo>
                  <a:lnTo>
                    <a:pt x="41" y="57"/>
                  </a:lnTo>
                  <a:lnTo>
                    <a:pt x="40" y="65"/>
                  </a:lnTo>
                  <a:lnTo>
                    <a:pt x="36" y="71"/>
                  </a:lnTo>
                  <a:lnTo>
                    <a:pt x="28" y="75"/>
                  </a:lnTo>
                  <a:lnTo>
                    <a:pt x="18" y="81"/>
                  </a:lnTo>
                  <a:lnTo>
                    <a:pt x="8" y="89"/>
                  </a:lnTo>
                  <a:lnTo>
                    <a:pt x="3" y="99"/>
                  </a:lnTo>
                  <a:lnTo>
                    <a:pt x="0" y="110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3" y="141"/>
                  </a:lnTo>
                  <a:lnTo>
                    <a:pt x="3" y="139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9" name="Freeform 68792"/>
            <p:cNvSpPr>
              <a:spLocks noChangeArrowheads="1"/>
            </p:cNvSpPr>
            <p:nvPr/>
          </p:nvSpPr>
          <p:spPr bwMode="auto">
            <a:xfrm>
              <a:off x="3491" y="2131"/>
              <a:ext cx="27" cy="41"/>
            </a:xfrm>
            <a:custGeom>
              <a:avLst/>
              <a:gdLst/>
              <a:ahLst/>
              <a:cxnLst>
                <a:cxn ang="0">
                  <a:pos x="11" y="34"/>
                </a:cxn>
                <a:cxn ang="0">
                  <a:pos x="5" y="27"/>
                </a:cxn>
                <a:cxn ang="0">
                  <a:pos x="1" y="18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9" y="1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5" y="3"/>
                </a:cxn>
                <a:cxn ang="0">
                  <a:pos x="30" y="7"/>
                </a:cxn>
                <a:cxn ang="0">
                  <a:pos x="34" y="14"/>
                </a:cxn>
                <a:cxn ang="0">
                  <a:pos x="38" y="22"/>
                </a:cxn>
                <a:cxn ang="0">
                  <a:pos x="40" y="28"/>
                </a:cxn>
                <a:cxn ang="0">
                  <a:pos x="45" y="39"/>
                </a:cxn>
                <a:cxn ang="0">
                  <a:pos x="50" y="52"/>
                </a:cxn>
                <a:cxn ang="0">
                  <a:pos x="54" y="64"/>
                </a:cxn>
                <a:cxn ang="0">
                  <a:pos x="54" y="71"/>
                </a:cxn>
                <a:cxn ang="0">
                  <a:pos x="51" y="75"/>
                </a:cxn>
                <a:cxn ang="0">
                  <a:pos x="50" y="79"/>
                </a:cxn>
                <a:cxn ang="0">
                  <a:pos x="49" y="81"/>
                </a:cxn>
                <a:cxn ang="0">
                  <a:pos x="48" y="82"/>
                </a:cxn>
                <a:cxn ang="0">
                  <a:pos x="46" y="82"/>
                </a:cxn>
                <a:cxn ang="0">
                  <a:pos x="45" y="79"/>
                </a:cxn>
                <a:cxn ang="0">
                  <a:pos x="45" y="75"/>
                </a:cxn>
                <a:cxn ang="0">
                  <a:pos x="43" y="69"/>
                </a:cxn>
                <a:cxn ang="0">
                  <a:pos x="39" y="58"/>
                </a:cxn>
                <a:cxn ang="0">
                  <a:pos x="31" y="41"/>
                </a:cxn>
                <a:cxn ang="0">
                  <a:pos x="20" y="30"/>
                </a:cxn>
                <a:cxn ang="0">
                  <a:pos x="11" y="34"/>
                </a:cxn>
              </a:cxnLst>
              <a:rect l="0" t="0" r="r" b="b"/>
              <a:pathLst>
                <a:path w="54" h="82">
                  <a:moveTo>
                    <a:pt x="11" y="34"/>
                  </a:moveTo>
                  <a:lnTo>
                    <a:pt x="5" y="27"/>
                  </a:lnTo>
                  <a:lnTo>
                    <a:pt x="1" y="18"/>
                  </a:lnTo>
                  <a:lnTo>
                    <a:pt x="0" y="10"/>
                  </a:lnTo>
                  <a:lnTo>
                    <a:pt x="4" y="4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3"/>
                  </a:lnTo>
                  <a:lnTo>
                    <a:pt x="30" y="7"/>
                  </a:lnTo>
                  <a:lnTo>
                    <a:pt x="34" y="14"/>
                  </a:lnTo>
                  <a:lnTo>
                    <a:pt x="38" y="22"/>
                  </a:lnTo>
                  <a:lnTo>
                    <a:pt x="40" y="28"/>
                  </a:lnTo>
                  <a:lnTo>
                    <a:pt x="45" y="39"/>
                  </a:lnTo>
                  <a:lnTo>
                    <a:pt x="50" y="52"/>
                  </a:lnTo>
                  <a:lnTo>
                    <a:pt x="54" y="64"/>
                  </a:lnTo>
                  <a:lnTo>
                    <a:pt x="54" y="71"/>
                  </a:lnTo>
                  <a:lnTo>
                    <a:pt x="51" y="75"/>
                  </a:lnTo>
                  <a:lnTo>
                    <a:pt x="50" y="79"/>
                  </a:lnTo>
                  <a:lnTo>
                    <a:pt x="49" y="81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5" y="79"/>
                  </a:lnTo>
                  <a:lnTo>
                    <a:pt x="45" y="75"/>
                  </a:lnTo>
                  <a:lnTo>
                    <a:pt x="43" y="69"/>
                  </a:lnTo>
                  <a:lnTo>
                    <a:pt x="39" y="58"/>
                  </a:lnTo>
                  <a:lnTo>
                    <a:pt x="31" y="41"/>
                  </a:lnTo>
                  <a:lnTo>
                    <a:pt x="20" y="30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0" name="Freeform 68793"/>
            <p:cNvSpPr>
              <a:spLocks noChangeArrowheads="1"/>
            </p:cNvSpPr>
            <p:nvPr/>
          </p:nvSpPr>
          <p:spPr bwMode="auto">
            <a:xfrm>
              <a:off x="3489" y="2131"/>
              <a:ext cx="9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0" y="10"/>
                </a:cxn>
                <a:cxn ang="0">
                  <a:pos x="1" y="19"/>
                </a:cxn>
                <a:cxn ang="0">
                  <a:pos x="6" y="29"/>
                </a:cxn>
                <a:cxn ang="0">
                  <a:pos x="13" y="37"/>
                </a:cxn>
                <a:cxn ang="0">
                  <a:pos x="17" y="30"/>
                </a:cxn>
                <a:cxn ang="0">
                  <a:pos x="13" y="24"/>
                </a:cxn>
                <a:cxn ang="0">
                  <a:pos x="8" y="16"/>
                </a:cxn>
                <a:cxn ang="0">
                  <a:pos x="7" y="10"/>
                </a:cxn>
                <a:cxn ang="0">
                  <a:pos x="9" y="7"/>
                </a:cxn>
                <a:cxn ang="0">
                  <a:pos x="10" y="7"/>
                </a:cxn>
                <a:cxn ang="0">
                  <a:pos x="9" y="7"/>
                </a:cxn>
                <a:cxn ang="0">
                  <a:pos x="12" y="5"/>
                </a:cxn>
                <a:cxn ang="0">
                  <a:pos x="12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6" y="0"/>
                </a:cxn>
              </a:cxnLst>
              <a:rect l="0" t="0" r="r" b="b"/>
              <a:pathLst>
                <a:path w="17" h="37">
                  <a:moveTo>
                    <a:pt x="6" y="0"/>
                  </a:move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1" name="Freeform 68794"/>
            <p:cNvSpPr>
              <a:spLocks noChangeArrowheads="1"/>
            </p:cNvSpPr>
            <p:nvPr/>
          </p:nvSpPr>
          <p:spPr bwMode="auto">
            <a:xfrm>
              <a:off x="3492" y="2129"/>
              <a:ext cx="13" cy="6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5" y="2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6" y="1"/>
                </a:cxn>
                <a:cxn ang="0">
                  <a:pos x="0" y="3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21" y="9"/>
                </a:cxn>
                <a:cxn ang="0">
                  <a:pos x="22" y="9"/>
                </a:cxn>
                <a:cxn ang="0">
                  <a:pos x="24" y="2"/>
                </a:cxn>
              </a:cxnLst>
              <a:rect l="0" t="0" r="r" b="b"/>
              <a:pathLst>
                <a:path w="25" h="10">
                  <a:moveTo>
                    <a:pt x="24" y="2"/>
                  </a:moveTo>
                  <a:lnTo>
                    <a:pt x="25" y="2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1"/>
                  </a:lnTo>
                  <a:lnTo>
                    <a:pt x="0" y="3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3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2" name="Freeform 68795"/>
            <p:cNvSpPr>
              <a:spLocks noChangeArrowheads="1"/>
            </p:cNvSpPr>
            <p:nvPr/>
          </p:nvSpPr>
          <p:spPr bwMode="auto">
            <a:xfrm>
              <a:off x="3503" y="2131"/>
              <a:ext cx="10" cy="16"/>
            </a:xfrm>
            <a:custGeom>
              <a:avLst/>
              <a:gdLst/>
              <a:ahLst/>
              <a:cxnLst>
                <a:cxn ang="0">
                  <a:pos x="19" y="28"/>
                </a:cxn>
                <a:cxn ang="0">
                  <a:pos x="19" y="28"/>
                </a:cxn>
                <a:cxn ang="0">
                  <a:pos x="17" y="22"/>
                </a:cxn>
                <a:cxn ang="0">
                  <a:pos x="14" y="14"/>
                </a:cxn>
                <a:cxn ang="0">
                  <a:pos x="9" y="6"/>
                </a:cxn>
                <a:cxn ang="0">
                  <a:pos x="2" y="0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7" y="16"/>
                </a:cxn>
                <a:cxn ang="0">
                  <a:pos x="10" y="24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5" y="32"/>
                </a:cxn>
                <a:cxn ang="0">
                  <a:pos x="17" y="32"/>
                </a:cxn>
                <a:cxn ang="0">
                  <a:pos x="19" y="31"/>
                </a:cxn>
                <a:cxn ang="0">
                  <a:pos x="19" y="28"/>
                </a:cxn>
              </a:cxnLst>
              <a:rect l="0" t="0" r="r" b="b"/>
              <a:pathLst>
                <a:path w="19" h="32">
                  <a:moveTo>
                    <a:pt x="19" y="28"/>
                  </a:moveTo>
                  <a:lnTo>
                    <a:pt x="19" y="28"/>
                  </a:lnTo>
                  <a:lnTo>
                    <a:pt x="17" y="22"/>
                  </a:lnTo>
                  <a:lnTo>
                    <a:pt x="14" y="14"/>
                  </a:lnTo>
                  <a:lnTo>
                    <a:pt x="9" y="6"/>
                  </a:lnTo>
                  <a:lnTo>
                    <a:pt x="2" y="0"/>
                  </a:lnTo>
                  <a:lnTo>
                    <a:pt x="0" y="7"/>
                  </a:lnTo>
                  <a:lnTo>
                    <a:pt x="2" y="11"/>
                  </a:lnTo>
                  <a:lnTo>
                    <a:pt x="7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17" y="32"/>
                  </a:lnTo>
                  <a:lnTo>
                    <a:pt x="19" y="31"/>
                  </a:lnTo>
                  <a:lnTo>
                    <a:pt x="19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3" name="Freeform 68796"/>
            <p:cNvSpPr>
              <a:spLocks noChangeArrowheads="1"/>
            </p:cNvSpPr>
            <p:nvPr/>
          </p:nvSpPr>
          <p:spPr bwMode="auto">
            <a:xfrm>
              <a:off x="3509" y="2144"/>
              <a:ext cx="11" cy="23"/>
            </a:xfrm>
            <a:custGeom>
              <a:avLst/>
              <a:gdLst/>
              <a:ahLst/>
              <a:cxnLst>
                <a:cxn ang="0">
                  <a:pos x="21" y="45"/>
                </a:cxn>
                <a:cxn ang="0">
                  <a:pos x="21" y="45"/>
                </a:cxn>
                <a:cxn ang="0">
                  <a:pos x="21" y="37"/>
                </a:cxn>
                <a:cxn ang="0">
                  <a:pos x="18" y="24"/>
                </a:cxn>
                <a:cxn ang="0">
                  <a:pos x="12" y="11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5" y="14"/>
                </a:cxn>
                <a:cxn ang="0">
                  <a:pos x="11" y="26"/>
                </a:cxn>
                <a:cxn ang="0">
                  <a:pos x="14" y="37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21" y="45"/>
                </a:cxn>
              </a:cxnLst>
              <a:rect l="0" t="0" r="r" b="b"/>
              <a:pathLst>
                <a:path w="21" h="45">
                  <a:moveTo>
                    <a:pt x="21" y="45"/>
                  </a:moveTo>
                  <a:lnTo>
                    <a:pt x="21" y="45"/>
                  </a:lnTo>
                  <a:lnTo>
                    <a:pt x="21" y="37"/>
                  </a:lnTo>
                  <a:lnTo>
                    <a:pt x="18" y="24"/>
                  </a:lnTo>
                  <a:lnTo>
                    <a:pt x="12" y="11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4"/>
                  </a:lnTo>
                  <a:lnTo>
                    <a:pt x="11" y="26"/>
                  </a:lnTo>
                  <a:lnTo>
                    <a:pt x="14" y="37"/>
                  </a:lnTo>
                  <a:lnTo>
                    <a:pt x="14" y="42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4" name="Freeform 68797"/>
            <p:cNvSpPr>
              <a:spLocks noChangeArrowheads="1"/>
            </p:cNvSpPr>
            <p:nvPr/>
          </p:nvSpPr>
          <p:spPr bwMode="auto">
            <a:xfrm>
              <a:off x="3513" y="2166"/>
              <a:ext cx="7" cy="8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6" y="15"/>
                </a:cxn>
                <a:cxn ang="0">
                  <a:pos x="8" y="14"/>
                </a:cxn>
                <a:cxn ang="0">
                  <a:pos x="9" y="11"/>
                </a:cxn>
                <a:cxn ang="0">
                  <a:pos x="10" y="7"/>
                </a:cxn>
                <a:cxn ang="0">
                  <a:pos x="12" y="3"/>
                </a:cxn>
                <a:cxn ang="0">
                  <a:pos x="5" y="0"/>
                </a:cxn>
                <a:cxn ang="0">
                  <a:pos x="3" y="5"/>
                </a:cxn>
                <a:cxn ang="0">
                  <a:pos x="2" y="8"/>
                </a:cxn>
                <a:cxn ang="0">
                  <a:pos x="1" y="10"/>
                </a:cxn>
                <a:cxn ang="0">
                  <a:pos x="0" y="11"/>
                </a:cxn>
                <a:cxn ang="0">
                  <a:pos x="3" y="10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2" y="17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3" y="17"/>
                </a:cxn>
              </a:cxnLst>
              <a:rect l="0" t="0" r="r" b="b"/>
              <a:pathLst>
                <a:path w="12" h="18">
                  <a:moveTo>
                    <a:pt x="3" y="17"/>
                  </a:moveTo>
                  <a:lnTo>
                    <a:pt x="6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10" y="7"/>
                  </a:lnTo>
                  <a:lnTo>
                    <a:pt x="12" y="3"/>
                  </a:lnTo>
                  <a:lnTo>
                    <a:pt x="5" y="0"/>
                  </a:lnTo>
                  <a:lnTo>
                    <a:pt x="3" y="5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3" y="10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5" name="Freeform 68798"/>
            <p:cNvSpPr>
              <a:spLocks noChangeArrowheads="1"/>
            </p:cNvSpPr>
            <p:nvPr/>
          </p:nvSpPr>
          <p:spPr bwMode="auto">
            <a:xfrm>
              <a:off x="3511" y="2165"/>
              <a:ext cx="4" cy="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1" y="11"/>
                </a:cxn>
                <a:cxn ang="0">
                  <a:pos x="3" y="16"/>
                </a:cxn>
                <a:cxn ang="0">
                  <a:pos x="8" y="18"/>
                </a:cxn>
                <a:cxn ang="0">
                  <a:pos x="8" y="11"/>
                </a:cxn>
                <a:cxn ang="0">
                  <a:pos x="8" y="12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0" y="1"/>
                </a:cxn>
              </a:cxnLst>
              <a:rect l="0" t="0" r="r" b="b"/>
              <a:pathLst>
                <a:path w="8" h="18">
                  <a:moveTo>
                    <a:pt x="0" y="1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1" y="11"/>
                  </a:lnTo>
                  <a:lnTo>
                    <a:pt x="3" y="16"/>
                  </a:lnTo>
                  <a:lnTo>
                    <a:pt x="8" y="18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6" name="Freeform 68799"/>
            <p:cNvSpPr>
              <a:spLocks noChangeArrowheads="1"/>
            </p:cNvSpPr>
            <p:nvPr/>
          </p:nvSpPr>
          <p:spPr bwMode="auto">
            <a:xfrm>
              <a:off x="3495" y="2144"/>
              <a:ext cx="19" cy="22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7" y="8"/>
                </a:cxn>
                <a:cxn ang="0">
                  <a:pos x="11" y="7"/>
                </a:cxn>
                <a:cxn ang="0">
                  <a:pos x="19" y="16"/>
                </a:cxn>
                <a:cxn ang="0">
                  <a:pos x="27" y="32"/>
                </a:cxn>
                <a:cxn ang="0">
                  <a:pos x="32" y="42"/>
                </a:cxn>
                <a:cxn ang="0">
                  <a:pos x="39" y="42"/>
                </a:cxn>
                <a:cxn ang="0">
                  <a:pos x="34" y="30"/>
                </a:cxn>
                <a:cxn ang="0">
                  <a:pos x="26" y="11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5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1" y="10"/>
                </a:cxn>
              </a:cxnLst>
              <a:rect l="0" t="0" r="r" b="b"/>
              <a:pathLst>
                <a:path w="39" h="42">
                  <a:moveTo>
                    <a:pt x="1" y="10"/>
                  </a:moveTo>
                  <a:lnTo>
                    <a:pt x="7" y="8"/>
                  </a:lnTo>
                  <a:lnTo>
                    <a:pt x="11" y="7"/>
                  </a:lnTo>
                  <a:lnTo>
                    <a:pt x="19" y="16"/>
                  </a:lnTo>
                  <a:lnTo>
                    <a:pt x="27" y="32"/>
                  </a:lnTo>
                  <a:lnTo>
                    <a:pt x="32" y="42"/>
                  </a:lnTo>
                  <a:lnTo>
                    <a:pt x="39" y="42"/>
                  </a:lnTo>
                  <a:lnTo>
                    <a:pt x="34" y="30"/>
                  </a:lnTo>
                  <a:lnTo>
                    <a:pt x="26" y="11"/>
                  </a:lnTo>
                  <a:lnTo>
                    <a:pt x="13" y="0"/>
                  </a:lnTo>
                  <a:lnTo>
                    <a:pt x="0" y="6"/>
                  </a:lnTo>
                  <a:lnTo>
                    <a:pt x="5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7" name="Freeform 68800"/>
            <p:cNvSpPr>
              <a:spLocks noChangeArrowheads="1"/>
            </p:cNvSpPr>
            <p:nvPr/>
          </p:nvSpPr>
          <p:spPr bwMode="auto">
            <a:xfrm>
              <a:off x="3468" y="2254"/>
              <a:ext cx="26" cy="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8"/>
                </a:cxn>
                <a:cxn ang="0">
                  <a:pos x="3" y="6"/>
                </a:cxn>
                <a:cxn ang="0">
                  <a:pos x="7" y="3"/>
                </a:cxn>
                <a:cxn ang="0">
                  <a:pos x="10" y="2"/>
                </a:cxn>
                <a:cxn ang="0">
                  <a:pos x="16" y="1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38" y="1"/>
                </a:cxn>
                <a:cxn ang="0">
                  <a:pos x="41" y="4"/>
                </a:cxn>
                <a:cxn ang="0">
                  <a:pos x="46" y="8"/>
                </a:cxn>
                <a:cxn ang="0">
                  <a:pos x="49" y="11"/>
                </a:cxn>
                <a:cxn ang="0">
                  <a:pos x="50" y="14"/>
                </a:cxn>
                <a:cxn ang="0">
                  <a:pos x="47" y="14"/>
                </a:cxn>
                <a:cxn ang="0">
                  <a:pos x="38" y="10"/>
                </a:cxn>
                <a:cxn ang="0">
                  <a:pos x="28" y="8"/>
                </a:cxn>
                <a:cxn ang="0">
                  <a:pos x="25" y="8"/>
                </a:cxn>
                <a:cxn ang="0">
                  <a:pos x="23" y="10"/>
                </a:cxn>
                <a:cxn ang="0">
                  <a:pos x="16" y="10"/>
                </a:cxn>
                <a:cxn ang="0">
                  <a:pos x="8" y="10"/>
                </a:cxn>
                <a:cxn ang="0">
                  <a:pos x="0" y="10"/>
                </a:cxn>
              </a:cxnLst>
              <a:rect l="0" t="0" r="r" b="b"/>
              <a:pathLst>
                <a:path w="50" h="14">
                  <a:moveTo>
                    <a:pt x="0" y="10"/>
                  </a:moveTo>
                  <a:lnTo>
                    <a:pt x="1" y="8"/>
                  </a:lnTo>
                  <a:lnTo>
                    <a:pt x="3" y="6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1" y="4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0" y="14"/>
                  </a:lnTo>
                  <a:lnTo>
                    <a:pt x="47" y="14"/>
                  </a:lnTo>
                  <a:lnTo>
                    <a:pt x="38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23" y="10"/>
                  </a:lnTo>
                  <a:lnTo>
                    <a:pt x="16" y="10"/>
                  </a:lnTo>
                  <a:lnTo>
                    <a:pt x="8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B266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8" name="Freeform 68801"/>
            <p:cNvSpPr>
              <a:spLocks noChangeArrowheads="1"/>
            </p:cNvSpPr>
            <p:nvPr/>
          </p:nvSpPr>
          <p:spPr bwMode="auto">
            <a:xfrm>
              <a:off x="3466" y="2254"/>
              <a:ext cx="8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5" y="0"/>
                </a:cxn>
                <a:cxn ang="0">
                  <a:pos x="10" y="1"/>
                </a:cxn>
                <a:cxn ang="0">
                  <a:pos x="6" y="3"/>
                </a:cxn>
                <a:cxn ang="0">
                  <a:pos x="2" y="7"/>
                </a:cxn>
                <a:cxn ang="0">
                  <a:pos x="0" y="11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10" y="10"/>
                </a:cxn>
                <a:cxn ang="0">
                  <a:pos x="13" y="8"/>
                </a:cxn>
                <a:cxn ang="0">
                  <a:pos x="15" y="7"/>
                </a:cxn>
                <a:cxn ang="0">
                  <a:pos x="16" y="7"/>
                </a:cxn>
                <a:cxn ang="0">
                  <a:pos x="14" y="0"/>
                </a:cxn>
              </a:cxnLst>
              <a:rect l="0" t="0" r="r" b="b"/>
              <a:pathLst>
                <a:path w="16" h="11">
                  <a:moveTo>
                    <a:pt x="14" y="0"/>
                  </a:moveTo>
                  <a:lnTo>
                    <a:pt x="15" y="0"/>
                  </a:lnTo>
                  <a:lnTo>
                    <a:pt x="10" y="1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0" y="10"/>
                  </a:lnTo>
                  <a:lnTo>
                    <a:pt x="13" y="8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9" name="Freeform 68802"/>
            <p:cNvSpPr>
              <a:spLocks noChangeArrowheads="1"/>
            </p:cNvSpPr>
            <p:nvPr/>
          </p:nvSpPr>
          <p:spPr bwMode="auto">
            <a:xfrm>
              <a:off x="3473" y="2253"/>
              <a:ext cx="15" cy="4"/>
            </a:xfrm>
            <a:custGeom>
              <a:avLst/>
              <a:gdLst/>
              <a:ahLst/>
              <a:cxnLst>
                <a:cxn ang="0">
                  <a:pos x="31" y="3"/>
                </a:cxn>
                <a:cxn ang="0">
                  <a:pos x="31" y="2"/>
                </a:cxn>
                <a:cxn ang="0">
                  <a:pos x="23" y="0"/>
                </a:cxn>
                <a:cxn ang="0">
                  <a:pos x="15" y="0"/>
                </a:cxn>
                <a:cxn ang="0">
                  <a:pos x="7" y="2"/>
                </a:cxn>
                <a:cxn ang="0">
                  <a:pos x="0" y="3"/>
                </a:cxn>
                <a:cxn ang="0">
                  <a:pos x="2" y="10"/>
                </a:cxn>
                <a:cxn ang="0">
                  <a:pos x="7" y="8"/>
                </a:cxn>
                <a:cxn ang="0">
                  <a:pos x="15" y="7"/>
                </a:cxn>
                <a:cxn ang="0">
                  <a:pos x="23" y="7"/>
                </a:cxn>
                <a:cxn ang="0">
                  <a:pos x="26" y="8"/>
                </a:cxn>
                <a:cxn ang="0">
                  <a:pos x="26" y="7"/>
                </a:cxn>
                <a:cxn ang="0">
                  <a:pos x="31" y="3"/>
                </a:cxn>
              </a:cxnLst>
              <a:rect l="0" t="0" r="r" b="b"/>
              <a:pathLst>
                <a:path w="31" h="10">
                  <a:moveTo>
                    <a:pt x="31" y="3"/>
                  </a:moveTo>
                  <a:lnTo>
                    <a:pt x="31" y="2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7" y="2"/>
                  </a:lnTo>
                  <a:lnTo>
                    <a:pt x="0" y="3"/>
                  </a:lnTo>
                  <a:lnTo>
                    <a:pt x="2" y="10"/>
                  </a:lnTo>
                  <a:lnTo>
                    <a:pt x="7" y="8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0" name="Freeform 68803"/>
            <p:cNvSpPr>
              <a:spLocks noChangeArrowheads="1"/>
            </p:cNvSpPr>
            <p:nvPr/>
          </p:nvSpPr>
          <p:spPr bwMode="auto">
            <a:xfrm>
              <a:off x="3486" y="2254"/>
              <a:ext cx="10" cy="7"/>
            </a:xfrm>
            <a:custGeom>
              <a:avLst/>
              <a:gdLst/>
              <a:ahLst/>
              <a:cxnLst>
                <a:cxn ang="0">
                  <a:pos x="20" y="15"/>
                </a:cxn>
                <a:cxn ang="0">
                  <a:pos x="20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4" y="9"/>
                </a:cxn>
                <a:cxn ang="0">
                  <a:pos x="8" y="12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20" y="15"/>
                </a:cxn>
              </a:cxnLst>
              <a:rect l="0" t="0" r="r" b="b"/>
              <a:pathLst>
                <a:path w="20" h="15">
                  <a:moveTo>
                    <a:pt x="20" y="15"/>
                  </a:moveTo>
                  <a:lnTo>
                    <a:pt x="20" y="15"/>
                  </a:lnTo>
                  <a:lnTo>
                    <a:pt x="18" y="10"/>
                  </a:lnTo>
                  <a:lnTo>
                    <a:pt x="13" y="5"/>
                  </a:lnTo>
                  <a:lnTo>
                    <a:pt x="8" y="2"/>
                  </a:lnTo>
                  <a:lnTo>
                    <a:pt x="5" y="0"/>
                  </a:lnTo>
                  <a:lnTo>
                    <a:pt x="0" y="4"/>
                  </a:lnTo>
                  <a:lnTo>
                    <a:pt x="4" y="9"/>
                  </a:lnTo>
                  <a:lnTo>
                    <a:pt x="8" y="12"/>
                  </a:lnTo>
                  <a:lnTo>
                    <a:pt x="11" y="15"/>
                  </a:lnTo>
                  <a:lnTo>
                    <a:pt x="2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1" name="Freeform 68804"/>
            <p:cNvSpPr>
              <a:spLocks noChangeArrowheads="1"/>
            </p:cNvSpPr>
            <p:nvPr/>
          </p:nvSpPr>
          <p:spPr bwMode="auto">
            <a:xfrm>
              <a:off x="3479" y="2257"/>
              <a:ext cx="17" cy="6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8" y="7"/>
                </a:cxn>
                <a:cxn ang="0">
                  <a:pos x="17" y="10"/>
                </a:cxn>
                <a:cxn ang="0">
                  <a:pos x="26" y="13"/>
                </a:cxn>
                <a:cxn ang="0">
                  <a:pos x="35" y="10"/>
                </a:cxn>
                <a:cxn ang="0">
                  <a:pos x="26" y="10"/>
                </a:cxn>
                <a:cxn ang="0">
                  <a:pos x="28" y="6"/>
                </a:cxn>
                <a:cxn ang="0">
                  <a:pos x="19" y="3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4"/>
                </a:cxn>
              </a:cxnLst>
              <a:rect l="0" t="0" r="r" b="b"/>
              <a:pathLst>
                <a:path w="35" h="13">
                  <a:moveTo>
                    <a:pt x="10" y="4"/>
                  </a:moveTo>
                  <a:lnTo>
                    <a:pt x="10" y="4"/>
                  </a:lnTo>
                  <a:lnTo>
                    <a:pt x="8" y="7"/>
                  </a:lnTo>
                  <a:lnTo>
                    <a:pt x="17" y="10"/>
                  </a:lnTo>
                  <a:lnTo>
                    <a:pt x="26" y="13"/>
                  </a:lnTo>
                  <a:lnTo>
                    <a:pt x="35" y="10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19" y="3"/>
                  </a:lnTo>
                  <a:lnTo>
                    <a:pt x="8" y="0"/>
                  </a:lnTo>
                  <a:lnTo>
                    <a:pt x="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2" name="Freeform 68805"/>
            <p:cNvSpPr>
              <a:spLocks noChangeArrowheads="1"/>
            </p:cNvSpPr>
            <p:nvPr/>
          </p:nvSpPr>
          <p:spPr bwMode="auto">
            <a:xfrm>
              <a:off x="3466" y="2257"/>
              <a:ext cx="17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8"/>
                </a:cxn>
                <a:cxn ang="0">
                  <a:pos x="13" y="9"/>
                </a:cxn>
                <a:cxn ang="0">
                  <a:pos x="21" y="9"/>
                </a:cxn>
                <a:cxn ang="0">
                  <a:pos x="28" y="8"/>
                </a:cxn>
                <a:cxn ang="0">
                  <a:pos x="35" y="2"/>
                </a:cxn>
                <a:cxn ang="0">
                  <a:pos x="25" y="2"/>
                </a:cxn>
                <a:cxn ang="0">
                  <a:pos x="28" y="1"/>
                </a:cxn>
                <a:cxn ang="0">
                  <a:pos x="21" y="0"/>
                </a:cxn>
                <a:cxn ang="0">
                  <a:pos x="13" y="0"/>
                </a:cxn>
                <a:cxn ang="0">
                  <a:pos x="5" y="1"/>
                </a:cxn>
                <a:cxn ang="0">
                  <a:pos x="9" y="4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0" y="4"/>
                </a:cxn>
              </a:cxnLst>
              <a:rect l="0" t="0" r="r" b="b"/>
              <a:pathLst>
                <a:path w="35" h="9">
                  <a:moveTo>
                    <a:pt x="0" y="4"/>
                  </a:moveTo>
                  <a:lnTo>
                    <a:pt x="5" y="8"/>
                  </a:lnTo>
                  <a:lnTo>
                    <a:pt x="13" y="9"/>
                  </a:lnTo>
                  <a:lnTo>
                    <a:pt x="21" y="9"/>
                  </a:lnTo>
                  <a:lnTo>
                    <a:pt x="28" y="8"/>
                  </a:lnTo>
                  <a:lnTo>
                    <a:pt x="35" y="2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5" y="1"/>
                  </a:lnTo>
                  <a:lnTo>
                    <a:pt x="9" y="4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7"/>
                  </a:lnTo>
                  <a:lnTo>
                    <a:pt x="5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3" name="Freeform 68806"/>
            <p:cNvSpPr>
              <a:spLocks noChangeArrowheads="1"/>
            </p:cNvSpPr>
            <p:nvPr/>
          </p:nvSpPr>
          <p:spPr bwMode="auto">
            <a:xfrm>
              <a:off x="3624" y="2256"/>
              <a:ext cx="39" cy="45"/>
            </a:xfrm>
            <a:custGeom>
              <a:avLst/>
              <a:gdLst/>
              <a:ahLst/>
              <a:cxnLst>
                <a:cxn ang="0">
                  <a:pos x="1" y="51"/>
                </a:cxn>
                <a:cxn ang="0">
                  <a:pos x="4" y="58"/>
                </a:cxn>
                <a:cxn ang="0">
                  <a:pos x="10" y="65"/>
                </a:cxn>
                <a:cxn ang="0">
                  <a:pos x="16" y="71"/>
                </a:cxn>
                <a:cxn ang="0">
                  <a:pos x="19" y="74"/>
                </a:cxn>
                <a:cxn ang="0">
                  <a:pos x="22" y="75"/>
                </a:cxn>
                <a:cxn ang="0">
                  <a:pos x="25" y="74"/>
                </a:cxn>
                <a:cxn ang="0">
                  <a:pos x="27" y="74"/>
                </a:cxn>
                <a:cxn ang="0">
                  <a:pos x="30" y="72"/>
                </a:cxn>
                <a:cxn ang="0">
                  <a:pos x="33" y="66"/>
                </a:cxn>
                <a:cxn ang="0">
                  <a:pos x="39" y="57"/>
                </a:cxn>
                <a:cxn ang="0">
                  <a:pos x="45" y="48"/>
                </a:cxn>
                <a:cxn ang="0">
                  <a:pos x="48" y="42"/>
                </a:cxn>
                <a:cxn ang="0">
                  <a:pos x="54" y="34"/>
                </a:cxn>
                <a:cxn ang="0">
                  <a:pos x="62" y="21"/>
                </a:cxn>
                <a:cxn ang="0">
                  <a:pos x="71" y="8"/>
                </a:cxn>
                <a:cxn ang="0">
                  <a:pos x="78" y="0"/>
                </a:cxn>
                <a:cxn ang="0">
                  <a:pos x="78" y="33"/>
                </a:cxn>
                <a:cxn ang="0">
                  <a:pos x="71" y="41"/>
                </a:cxn>
                <a:cxn ang="0">
                  <a:pos x="64" y="53"/>
                </a:cxn>
                <a:cxn ang="0">
                  <a:pos x="58" y="66"/>
                </a:cxn>
                <a:cxn ang="0">
                  <a:pos x="53" y="75"/>
                </a:cxn>
                <a:cxn ang="0">
                  <a:pos x="45" y="84"/>
                </a:cxn>
                <a:cxn ang="0">
                  <a:pos x="38" y="89"/>
                </a:cxn>
                <a:cxn ang="0">
                  <a:pos x="31" y="90"/>
                </a:cxn>
                <a:cxn ang="0">
                  <a:pos x="25" y="87"/>
                </a:cxn>
                <a:cxn ang="0">
                  <a:pos x="20" y="81"/>
                </a:cxn>
                <a:cxn ang="0">
                  <a:pos x="17" y="76"/>
                </a:cxn>
                <a:cxn ang="0">
                  <a:pos x="13" y="72"/>
                </a:cxn>
                <a:cxn ang="0">
                  <a:pos x="12" y="68"/>
                </a:cxn>
                <a:cxn ang="0">
                  <a:pos x="9" y="64"/>
                </a:cxn>
                <a:cxn ang="0">
                  <a:pos x="3" y="58"/>
                </a:cxn>
                <a:cxn ang="0">
                  <a:pos x="0" y="52"/>
                </a:cxn>
                <a:cxn ang="0">
                  <a:pos x="1" y="51"/>
                </a:cxn>
              </a:cxnLst>
              <a:rect l="0" t="0" r="r" b="b"/>
              <a:pathLst>
                <a:path w="78" h="90">
                  <a:moveTo>
                    <a:pt x="1" y="51"/>
                  </a:moveTo>
                  <a:lnTo>
                    <a:pt x="4" y="58"/>
                  </a:lnTo>
                  <a:lnTo>
                    <a:pt x="10" y="65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7" y="74"/>
                  </a:lnTo>
                  <a:lnTo>
                    <a:pt x="30" y="72"/>
                  </a:lnTo>
                  <a:lnTo>
                    <a:pt x="33" y="66"/>
                  </a:lnTo>
                  <a:lnTo>
                    <a:pt x="39" y="57"/>
                  </a:lnTo>
                  <a:lnTo>
                    <a:pt x="45" y="48"/>
                  </a:lnTo>
                  <a:lnTo>
                    <a:pt x="48" y="42"/>
                  </a:lnTo>
                  <a:lnTo>
                    <a:pt x="54" y="34"/>
                  </a:lnTo>
                  <a:lnTo>
                    <a:pt x="62" y="21"/>
                  </a:lnTo>
                  <a:lnTo>
                    <a:pt x="71" y="8"/>
                  </a:lnTo>
                  <a:lnTo>
                    <a:pt x="78" y="0"/>
                  </a:lnTo>
                  <a:lnTo>
                    <a:pt x="78" y="33"/>
                  </a:lnTo>
                  <a:lnTo>
                    <a:pt x="71" y="41"/>
                  </a:lnTo>
                  <a:lnTo>
                    <a:pt x="64" y="53"/>
                  </a:lnTo>
                  <a:lnTo>
                    <a:pt x="58" y="66"/>
                  </a:lnTo>
                  <a:lnTo>
                    <a:pt x="53" y="75"/>
                  </a:lnTo>
                  <a:lnTo>
                    <a:pt x="45" y="84"/>
                  </a:lnTo>
                  <a:lnTo>
                    <a:pt x="38" y="89"/>
                  </a:lnTo>
                  <a:lnTo>
                    <a:pt x="31" y="90"/>
                  </a:lnTo>
                  <a:lnTo>
                    <a:pt x="25" y="87"/>
                  </a:lnTo>
                  <a:lnTo>
                    <a:pt x="20" y="81"/>
                  </a:lnTo>
                  <a:lnTo>
                    <a:pt x="17" y="76"/>
                  </a:lnTo>
                  <a:lnTo>
                    <a:pt x="13" y="72"/>
                  </a:lnTo>
                  <a:lnTo>
                    <a:pt x="12" y="68"/>
                  </a:lnTo>
                  <a:lnTo>
                    <a:pt x="9" y="64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1" y="51"/>
                  </a:lnTo>
                  <a:close/>
                </a:path>
              </a:pathLst>
            </a:custGeom>
            <a:solidFill>
              <a:srgbClr val="993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4" name="Freeform 68807"/>
            <p:cNvSpPr>
              <a:spLocks noChangeArrowheads="1"/>
            </p:cNvSpPr>
            <p:nvPr/>
          </p:nvSpPr>
          <p:spPr bwMode="auto">
            <a:xfrm>
              <a:off x="3635" y="2197"/>
              <a:ext cx="25" cy="60"/>
            </a:xfrm>
            <a:custGeom>
              <a:avLst/>
              <a:gdLst/>
              <a:ahLst/>
              <a:cxnLst>
                <a:cxn ang="0">
                  <a:pos x="14" y="82"/>
                </a:cxn>
                <a:cxn ang="0">
                  <a:pos x="9" y="83"/>
                </a:cxn>
                <a:cxn ang="0">
                  <a:pos x="3" y="84"/>
                </a:cxn>
                <a:cxn ang="0">
                  <a:pos x="0" y="88"/>
                </a:cxn>
                <a:cxn ang="0">
                  <a:pos x="1" y="95"/>
                </a:cxn>
                <a:cxn ang="0">
                  <a:pos x="3" y="103"/>
                </a:cxn>
                <a:cxn ang="0">
                  <a:pos x="5" y="108"/>
                </a:cxn>
                <a:cxn ang="0">
                  <a:pos x="5" y="112"/>
                </a:cxn>
                <a:cxn ang="0">
                  <a:pos x="4" y="115"/>
                </a:cxn>
                <a:cxn ang="0">
                  <a:pos x="5" y="118"/>
                </a:cxn>
                <a:cxn ang="0">
                  <a:pos x="9" y="120"/>
                </a:cxn>
                <a:cxn ang="0">
                  <a:pos x="13" y="118"/>
                </a:cxn>
                <a:cxn ang="0">
                  <a:pos x="18" y="112"/>
                </a:cxn>
                <a:cxn ang="0">
                  <a:pos x="25" y="101"/>
                </a:cxn>
                <a:cxn ang="0">
                  <a:pos x="33" y="90"/>
                </a:cxn>
                <a:cxn ang="0">
                  <a:pos x="41" y="79"/>
                </a:cxn>
                <a:cxn ang="0">
                  <a:pos x="44" y="69"/>
                </a:cxn>
                <a:cxn ang="0">
                  <a:pos x="47" y="56"/>
                </a:cxn>
                <a:cxn ang="0">
                  <a:pos x="49" y="37"/>
                </a:cxn>
                <a:cxn ang="0">
                  <a:pos x="48" y="18"/>
                </a:cxn>
                <a:cxn ang="0">
                  <a:pos x="39" y="3"/>
                </a:cxn>
                <a:cxn ang="0">
                  <a:pos x="32" y="0"/>
                </a:cxn>
                <a:cxn ang="0">
                  <a:pos x="27" y="0"/>
                </a:cxn>
                <a:cxn ang="0">
                  <a:pos x="24" y="6"/>
                </a:cxn>
                <a:cxn ang="0">
                  <a:pos x="23" y="16"/>
                </a:cxn>
                <a:cxn ang="0">
                  <a:pos x="21" y="22"/>
                </a:cxn>
                <a:cxn ang="0">
                  <a:pos x="20" y="30"/>
                </a:cxn>
                <a:cxn ang="0">
                  <a:pos x="20" y="39"/>
                </a:cxn>
                <a:cxn ang="0">
                  <a:pos x="24" y="45"/>
                </a:cxn>
                <a:cxn ang="0">
                  <a:pos x="28" y="53"/>
                </a:cxn>
                <a:cxn ang="0">
                  <a:pos x="28" y="63"/>
                </a:cxn>
                <a:cxn ang="0">
                  <a:pos x="24" y="75"/>
                </a:cxn>
                <a:cxn ang="0">
                  <a:pos x="14" y="82"/>
                </a:cxn>
              </a:cxnLst>
              <a:rect l="0" t="0" r="r" b="b"/>
              <a:pathLst>
                <a:path w="49" h="120">
                  <a:moveTo>
                    <a:pt x="14" y="82"/>
                  </a:moveTo>
                  <a:lnTo>
                    <a:pt x="9" y="83"/>
                  </a:lnTo>
                  <a:lnTo>
                    <a:pt x="3" y="84"/>
                  </a:lnTo>
                  <a:lnTo>
                    <a:pt x="0" y="88"/>
                  </a:lnTo>
                  <a:lnTo>
                    <a:pt x="1" y="95"/>
                  </a:lnTo>
                  <a:lnTo>
                    <a:pt x="3" y="103"/>
                  </a:lnTo>
                  <a:lnTo>
                    <a:pt x="5" y="108"/>
                  </a:lnTo>
                  <a:lnTo>
                    <a:pt x="5" y="112"/>
                  </a:lnTo>
                  <a:lnTo>
                    <a:pt x="4" y="115"/>
                  </a:lnTo>
                  <a:lnTo>
                    <a:pt x="5" y="118"/>
                  </a:lnTo>
                  <a:lnTo>
                    <a:pt x="9" y="120"/>
                  </a:lnTo>
                  <a:lnTo>
                    <a:pt x="13" y="118"/>
                  </a:lnTo>
                  <a:lnTo>
                    <a:pt x="18" y="112"/>
                  </a:lnTo>
                  <a:lnTo>
                    <a:pt x="25" y="101"/>
                  </a:lnTo>
                  <a:lnTo>
                    <a:pt x="33" y="90"/>
                  </a:lnTo>
                  <a:lnTo>
                    <a:pt x="41" y="79"/>
                  </a:lnTo>
                  <a:lnTo>
                    <a:pt x="44" y="69"/>
                  </a:lnTo>
                  <a:lnTo>
                    <a:pt x="47" y="56"/>
                  </a:lnTo>
                  <a:lnTo>
                    <a:pt x="49" y="37"/>
                  </a:lnTo>
                  <a:lnTo>
                    <a:pt x="48" y="18"/>
                  </a:lnTo>
                  <a:lnTo>
                    <a:pt x="39" y="3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4" y="6"/>
                  </a:lnTo>
                  <a:lnTo>
                    <a:pt x="23" y="16"/>
                  </a:lnTo>
                  <a:lnTo>
                    <a:pt x="21" y="22"/>
                  </a:lnTo>
                  <a:lnTo>
                    <a:pt x="20" y="30"/>
                  </a:lnTo>
                  <a:lnTo>
                    <a:pt x="20" y="39"/>
                  </a:lnTo>
                  <a:lnTo>
                    <a:pt x="24" y="45"/>
                  </a:lnTo>
                  <a:lnTo>
                    <a:pt x="28" y="53"/>
                  </a:lnTo>
                  <a:lnTo>
                    <a:pt x="28" y="63"/>
                  </a:lnTo>
                  <a:lnTo>
                    <a:pt x="24" y="75"/>
                  </a:lnTo>
                  <a:lnTo>
                    <a:pt x="14" y="82"/>
                  </a:lnTo>
                  <a:close/>
                </a:path>
              </a:pathLst>
            </a:custGeom>
            <a:solidFill>
              <a:srgbClr val="993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5" name="Freeform 68808"/>
            <p:cNvSpPr>
              <a:spLocks noChangeArrowheads="1"/>
            </p:cNvSpPr>
            <p:nvPr/>
          </p:nvSpPr>
          <p:spPr bwMode="auto">
            <a:xfrm>
              <a:off x="3444" y="2557"/>
              <a:ext cx="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5" y="7"/>
                </a:cxn>
                <a:cxn ang="0">
                  <a:pos x="7" y="4"/>
                </a:cxn>
                <a:cxn ang="0">
                  <a:pos x="0" y="0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3"/>
                  </a:lnTo>
                  <a:lnTo>
                    <a:pt x="2" y="6"/>
                  </a:lnTo>
                  <a:lnTo>
                    <a:pt x="5" y="7"/>
                  </a:lnTo>
                  <a:lnTo>
                    <a:pt x="7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6" name="Freeform 68809"/>
            <p:cNvSpPr>
              <a:spLocks noChangeArrowheads="1"/>
            </p:cNvSpPr>
            <p:nvPr/>
          </p:nvSpPr>
          <p:spPr bwMode="auto">
            <a:xfrm>
              <a:off x="3444" y="2533"/>
              <a:ext cx="99" cy="27"/>
            </a:xfrm>
            <a:custGeom>
              <a:avLst/>
              <a:gdLst/>
              <a:ahLst/>
              <a:cxnLst>
                <a:cxn ang="0">
                  <a:pos x="198" y="28"/>
                </a:cxn>
                <a:cxn ang="0">
                  <a:pos x="196" y="22"/>
                </a:cxn>
                <a:cxn ang="0">
                  <a:pos x="190" y="17"/>
                </a:cxn>
                <a:cxn ang="0">
                  <a:pos x="182" y="13"/>
                </a:cxn>
                <a:cxn ang="0">
                  <a:pos x="173" y="10"/>
                </a:cxn>
                <a:cxn ang="0">
                  <a:pos x="161" y="6"/>
                </a:cxn>
                <a:cxn ang="0">
                  <a:pos x="149" y="4"/>
                </a:cxn>
                <a:cxn ang="0">
                  <a:pos x="135" y="2"/>
                </a:cxn>
                <a:cxn ang="0">
                  <a:pos x="120" y="0"/>
                </a:cxn>
                <a:cxn ang="0">
                  <a:pos x="104" y="0"/>
                </a:cxn>
                <a:cxn ang="0">
                  <a:pos x="89" y="3"/>
                </a:cxn>
                <a:cxn ang="0">
                  <a:pos x="73" y="6"/>
                </a:cxn>
                <a:cxn ang="0">
                  <a:pos x="55" y="11"/>
                </a:cxn>
                <a:cxn ang="0">
                  <a:pos x="40" y="17"/>
                </a:cxn>
                <a:cxn ang="0">
                  <a:pos x="25" y="25"/>
                </a:cxn>
                <a:cxn ang="0">
                  <a:pos x="13" y="36"/>
                </a:cxn>
                <a:cxn ang="0">
                  <a:pos x="0" y="49"/>
                </a:cxn>
                <a:cxn ang="0">
                  <a:pos x="7" y="53"/>
                </a:cxn>
                <a:cxn ang="0">
                  <a:pos x="17" y="41"/>
                </a:cxn>
                <a:cxn ang="0">
                  <a:pos x="30" y="32"/>
                </a:cxn>
                <a:cxn ang="0">
                  <a:pos x="43" y="23"/>
                </a:cxn>
                <a:cxn ang="0">
                  <a:pos x="58" y="18"/>
                </a:cxn>
                <a:cxn ang="0">
                  <a:pos x="73" y="13"/>
                </a:cxn>
                <a:cxn ang="0">
                  <a:pos x="89" y="10"/>
                </a:cxn>
                <a:cxn ang="0">
                  <a:pos x="104" y="10"/>
                </a:cxn>
                <a:cxn ang="0">
                  <a:pos x="120" y="10"/>
                </a:cxn>
                <a:cxn ang="0">
                  <a:pos x="135" y="8"/>
                </a:cxn>
                <a:cxn ang="0">
                  <a:pos x="149" y="11"/>
                </a:cxn>
                <a:cxn ang="0">
                  <a:pos x="161" y="13"/>
                </a:cxn>
                <a:cxn ang="0">
                  <a:pos x="171" y="17"/>
                </a:cxn>
                <a:cxn ang="0">
                  <a:pos x="180" y="20"/>
                </a:cxn>
                <a:cxn ang="0">
                  <a:pos x="186" y="23"/>
                </a:cxn>
                <a:cxn ang="0">
                  <a:pos x="189" y="27"/>
                </a:cxn>
                <a:cxn ang="0">
                  <a:pos x="189" y="28"/>
                </a:cxn>
                <a:cxn ang="0">
                  <a:pos x="198" y="28"/>
                </a:cxn>
              </a:cxnLst>
              <a:rect l="0" t="0" r="r" b="b"/>
              <a:pathLst>
                <a:path w="198" h="53">
                  <a:moveTo>
                    <a:pt x="198" y="28"/>
                  </a:moveTo>
                  <a:lnTo>
                    <a:pt x="196" y="22"/>
                  </a:lnTo>
                  <a:lnTo>
                    <a:pt x="190" y="17"/>
                  </a:lnTo>
                  <a:lnTo>
                    <a:pt x="182" y="13"/>
                  </a:lnTo>
                  <a:lnTo>
                    <a:pt x="173" y="10"/>
                  </a:lnTo>
                  <a:lnTo>
                    <a:pt x="161" y="6"/>
                  </a:lnTo>
                  <a:lnTo>
                    <a:pt x="149" y="4"/>
                  </a:lnTo>
                  <a:lnTo>
                    <a:pt x="135" y="2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9" y="3"/>
                  </a:lnTo>
                  <a:lnTo>
                    <a:pt x="73" y="6"/>
                  </a:lnTo>
                  <a:lnTo>
                    <a:pt x="55" y="11"/>
                  </a:lnTo>
                  <a:lnTo>
                    <a:pt x="40" y="17"/>
                  </a:lnTo>
                  <a:lnTo>
                    <a:pt x="25" y="25"/>
                  </a:lnTo>
                  <a:lnTo>
                    <a:pt x="13" y="36"/>
                  </a:lnTo>
                  <a:lnTo>
                    <a:pt x="0" y="49"/>
                  </a:lnTo>
                  <a:lnTo>
                    <a:pt x="7" y="53"/>
                  </a:lnTo>
                  <a:lnTo>
                    <a:pt x="17" y="41"/>
                  </a:lnTo>
                  <a:lnTo>
                    <a:pt x="30" y="32"/>
                  </a:lnTo>
                  <a:lnTo>
                    <a:pt x="43" y="23"/>
                  </a:lnTo>
                  <a:lnTo>
                    <a:pt x="58" y="18"/>
                  </a:lnTo>
                  <a:lnTo>
                    <a:pt x="73" y="13"/>
                  </a:lnTo>
                  <a:lnTo>
                    <a:pt x="89" y="10"/>
                  </a:lnTo>
                  <a:lnTo>
                    <a:pt x="104" y="10"/>
                  </a:lnTo>
                  <a:lnTo>
                    <a:pt x="120" y="10"/>
                  </a:lnTo>
                  <a:lnTo>
                    <a:pt x="135" y="8"/>
                  </a:lnTo>
                  <a:lnTo>
                    <a:pt x="149" y="11"/>
                  </a:lnTo>
                  <a:lnTo>
                    <a:pt x="161" y="13"/>
                  </a:lnTo>
                  <a:lnTo>
                    <a:pt x="171" y="17"/>
                  </a:lnTo>
                  <a:lnTo>
                    <a:pt x="180" y="20"/>
                  </a:lnTo>
                  <a:lnTo>
                    <a:pt x="186" y="23"/>
                  </a:lnTo>
                  <a:lnTo>
                    <a:pt x="189" y="27"/>
                  </a:lnTo>
                  <a:lnTo>
                    <a:pt x="189" y="28"/>
                  </a:lnTo>
                  <a:lnTo>
                    <a:pt x="198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7" name="Freeform 68810"/>
            <p:cNvSpPr>
              <a:spLocks noChangeArrowheads="1"/>
            </p:cNvSpPr>
            <p:nvPr/>
          </p:nvSpPr>
          <p:spPr bwMode="auto">
            <a:xfrm>
              <a:off x="3538" y="2547"/>
              <a:ext cx="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5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1" y="4"/>
                  </a:lnTo>
                  <a:lnTo>
                    <a:pt x="5" y="5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8" name="Freeform 68811"/>
            <p:cNvSpPr>
              <a:spLocks noChangeArrowheads="1"/>
            </p:cNvSpPr>
            <p:nvPr/>
          </p:nvSpPr>
          <p:spPr bwMode="auto">
            <a:xfrm>
              <a:off x="3549" y="2560"/>
              <a:ext cx="3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7" y="0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9" name="Freeform 68812"/>
            <p:cNvSpPr>
              <a:spLocks noChangeArrowheads="1"/>
            </p:cNvSpPr>
            <p:nvPr/>
          </p:nvSpPr>
          <p:spPr bwMode="auto">
            <a:xfrm>
              <a:off x="3550" y="2560"/>
              <a:ext cx="52" cy="152"/>
            </a:xfrm>
            <a:custGeom>
              <a:avLst/>
              <a:gdLst/>
              <a:ahLst/>
              <a:cxnLst>
                <a:cxn ang="0">
                  <a:pos x="104" y="303"/>
                </a:cxn>
                <a:cxn ang="0">
                  <a:pos x="99" y="280"/>
                </a:cxn>
                <a:cxn ang="0">
                  <a:pos x="91" y="243"/>
                </a:cxn>
                <a:cxn ang="0">
                  <a:pos x="80" y="195"/>
                </a:cxn>
                <a:cxn ang="0">
                  <a:pos x="65" y="146"/>
                </a:cxn>
                <a:cxn ang="0">
                  <a:pos x="49" y="96"/>
                </a:cxn>
                <a:cxn ang="0">
                  <a:pos x="32" y="54"/>
                </a:cxn>
                <a:cxn ang="0">
                  <a:pos x="19" y="2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2" y="23"/>
                </a:cxn>
                <a:cxn ang="0">
                  <a:pos x="26" y="56"/>
                </a:cxn>
                <a:cxn ang="0">
                  <a:pos x="42" y="99"/>
                </a:cxn>
                <a:cxn ang="0">
                  <a:pos x="58" y="148"/>
                </a:cxn>
                <a:cxn ang="0">
                  <a:pos x="73" y="198"/>
                </a:cxn>
                <a:cxn ang="0">
                  <a:pos x="84" y="243"/>
                </a:cxn>
                <a:cxn ang="0">
                  <a:pos x="92" y="280"/>
                </a:cxn>
                <a:cxn ang="0">
                  <a:pos x="95" y="303"/>
                </a:cxn>
                <a:cxn ang="0">
                  <a:pos x="104" y="303"/>
                </a:cxn>
              </a:cxnLst>
              <a:rect l="0" t="0" r="r" b="b"/>
              <a:pathLst>
                <a:path w="104" h="303">
                  <a:moveTo>
                    <a:pt x="104" y="303"/>
                  </a:moveTo>
                  <a:lnTo>
                    <a:pt x="99" y="280"/>
                  </a:lnTo>
                  <a:lnTo>
                    <a:pt x="91" y="243"/>
                  </a:lnTo>
                  <a:lnTo>
                    <a:pt x="80" y="195"/>
                  </a:lnTo>
                  <a:lnTo>
                    <a:pt x="65" y="146"/>
                  </a:lnTo>
                  <a:lnTo>
                    <a:pt x="49" y="96"/>
                  </a:lnTo>
                  <a:lnTo>
                    <a:pt x="32" y="54"/>
                  </a:lnTo>
                  <a:lnTo>
                    <a:pt x="19" y="20"/>
                  </a:lnTo>
                  <a:lnTo>
                    <a:pt x="5" y="0"/>
                  </a:lnTo>
                  <a:lnTo>
                    <a:pt x="0" y="6"/>
                  </a:lnTo>
                  <a:lnTo>
                    <a:pt x="12" y="23"/>
                  </a:lnTo>
                  <a:lnTo>
                    <a:pt x="26" y="56"/>
                  </a:lnTo>
                  <a:lnTo>
                    <a:pt x="42" y="99"/>
                  </a:lnTo>
                  <a:lnTo>
                    <a:pt x="58" y="148"/>
                  </a:lnTo>
                  <a:lnTo>
                    <a:pt x="73" y="198"/>
                  </a:lnTo>
                  <a:lnTo>
                    <a:pt x="84" y="243"/>
                  </a:lnTo>
                  <a:lnTo>
                    <a:pt x="92" y="280"/>
                  </a:lnTo>
                  <a:lnTo>
                    <a:pt x="95" y="303"/>
                  </a:lnTo>
                  <a:lnTo>
                    <a:pt x="104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0" name="Freeform 68813"/>
            <p:cNvSpPr>
              <a:spLocks noChangeArrowheads="1"/>
            </p:cNvSpPr>
            <p:nvPr/>
          </p:nvSpPr>
          <p:spPr bwMode="auto">
            <a:xfrm>
              <a:off x="3597" y="2712"/>
              <a:ext cx="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4" y="4"/>
                </a:cxn>
                <a:cxn ang="0">
                  <a:pos x="8" y="3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1" y="3"/>
                  </a:lnTo>
                  <a:lnTo>
                    <a:pt x="4" y="4"/>
                  </a:lnTo>
                  <a:lnTo>
                    <a:pt x="8" y="3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1" name="Freeform 68814"/>
            <p:cNvSpPr>
              <a:spLocks noChangeArrowheads="1"/>
            </p:cNvSpPr>
            <p:nvPr/>
          </p:nvSpPr>
          <p:spPr bwMode="auto">
            <a:xfrm>
              <a:off x="3600" y="2752"/>
              <a:ext cx="3" cy="2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2" name="Freeform 68815"/>
            <p:cNvSpPr>
              <a:spLocks noChangeArrowheads="1"/>
            </p:cNvSpPr>
            <p:nvPr/>
          </p:nvSpPr>
          <p:spPr bwMode="auto">
            <a:xfrm>
              <a:off x="3575" y="2754"/>
              <a:ext cx="28" cy="89"/>
            </a:xfrm>
            <a:custGeom>
              <a:avLst/>
              <a:gdLst/>
              <a:ahLst/>
              <a:cxnLst>
                <a:cxn ang="0">
                  <a:pos x="7" y="177"/>
                </a:cxn>
                <a:cxn ang="0">
                  <a:pos x="19" y="146"/>
                </a:cxn>
                <a:cxn ang="0">
                  <a:pos x="30" y="118"/>
                </a:cxn>
                <a:cxn ang="0">
                  <a:pos x="37" y="94"/>
                </a:cxn>
                <a:cxn ang="0">
                  <a:pos x="42" y="70"/>
                </a:cxn>
                <a:cxn ang="0">
                  <a:pos x="47" y="50"/>
                </a:cxn>
                <a:cxn ang="0">
                  <a:pos x="49" y="32"/>
                </a:cxn>
                <a:cxn ang="0">
                  <a:pos x="53" y="16"/>
                </a:cxn>
                <a:cxn ang="0">
                  <a:pos x="55" y="0"/>
                </a:cxn>
                <a:cxn ang="0">
                  <a:pos x="48" y="0"/>
                </a:cxn>
                <a:cxn ang="0">
                  <a:pos x="46" y="16"/>
                </a:cxn>
                <a:cxn ang="0">
                  <a:pos x="42" y="32"/>
                </a:cxn>
                <a:cxn ang="0">
                  <a:pos x="40" y="50"/>
                </a:cxn>
                <a:cxn ang="0">
                  <a:pos x="36" y="70"/>
                </a:cxn>
                <a:cxn ang="0">
                  <a:pos x="30" y="92"/>
                </a:cxn>
                <a:cxn ang="0">
                  <a:pos x="23" y="116"/>
                </a:cxn>
                <a:cxn ang="0">
                  <a:pos x="13" y="144"/>
                </a:cxn>
                <a:cxn ang="0">
                  <a:pos x="0" y="175"/>
                </a:cxn>
                <a:cxn ang="0">
                  <a:pos x="7" y="177"/>
                </a:cxn>
              </a:cxnLst>
              <a:rect l="0" t="0" r="r" b="b"/>
              <a:pathLst>
                <a:path w="55" h="177">
                  <a:moveTo>
                    <a:pt x="7" y="177"/>
                  </a:moveTo>
                  <a:lnTo>
                    <a:pt x="19" y="146"/>
                  </a:lnTo>
                  <a:lnTo>
                    <a:pt x="30" y="118"/>
                  </a:lnTo>
                  <a:lnTo>
                    <a:pt x="37" y="94"/>
                  </a:lnTo>
                  <a:lnTo>
                    <a:pt x="42" y="70"/>
                  </a:lnTo>
                  <a:lnTo>
                    <a:pt x="47" y="50"/>
                  </a:lnTo>
                  <a:lnTo>
                    <a:pt x="49" y="32"/>
                  </a:lnTo>
                  <a:lnTo>
                    <a:pt x="53" y="16"/>
                  </a:lnTo>
                  <a:lnTo>
                    <a:pt x="55" y="0"/>
                  </a:lnTo>
                  <a:lnTo>
                    <a:pt x="48" y="0"/>
                  </a:lnTo>
                  <a:lnTo>
                    <a:pt x="46" y="16"/>
                  </a:lnTo>
                  <a:lnTo>
                    <a:pt x="42" y="32"/>
                  </a:lnTo>
                  <a:lnTo>
                    <a:pt x="40" y="50"/>
                  </a:lnTo>
                  <a:lnTo>
                    <a:pt x="36" y="70"/>
                  </a:lnTo>
                  <a:lnTo>
                    <a:pt x="30" y="92"/>
                  </a:lnTo>
                  <a:lnTo>
                    <a:pt x="23" y="116"/>
                  </a:lnTo>
                  <a:lnTo>
                    <a:pt x="13" y="144"/>
                  </a:lnTo>
                  <a:lnTo>
                    <a:pt x="0" y="175"/>
                  </a:lnTo>
                  <a:lnTo>
                    <a:pt x="7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3" name="Freeform 68816"/>
            <p:cNvSpPr>
              <a:spLocks noChangeArrowheads="1"/>
            </p:cNvSpPr>
            <p:nvPr/>
          </p:nvSpPr>
          <p:spPr bwMode="auto">
            <a:xfrm>
              <a:off x="3575" y="2841"/>
              <a:ext cx="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0" y="0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6" y="4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4" name="Freeform 68817"/>
            <p:cNvSpPr>
              <a:spLocks noChangeArrowheads="1"/>
            </p:cNvSpPr>
            <p:nvPr/>
          </p:nvSpPr>
          <p:spPr bwMode="auto">
            <a:xfrm>
              <a:off x="3606" y="2462"/>
              <a:ext cx="2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6"/>
                </a:cxn>
                <a:cxn ang="0">
                  <a:pos x="2" y="0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5" name="Freeform 68818"/>
            <p:cNvSpPr>
              <a:spLocks noChangeArrowheads="1"/>
            </p:cNvSpPr>
            <p:nvPr/>
          </p:nvSpPr>
          <p:spPr bwMode="auto">
            <a:xfrm>
              <a:off x="3607" y="2439"/>
              <a:ext cx="61" cy="26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12" y="2"/>
                </a:cxn>
                <a:cxn ang="0">
                  <a:pos x="99" y="8"/>
                </a:cxn>
                <a:cxn ang="0">
                  <a:pos x="81" y="15"/>
                </a:cxn>
                <a:cxn ang="0">
                  <a:pos x="60" y="22"/>
                </a:cxn>
                <a:cxn ang="0">
                  <a:pos x="39" y="30"/>
                </a:cxn>
                <a:cxn ang="0">
                  <a:pos x="21" y="37"/>
                </a:cxn>
                <a:cxn ang="0">
                  <a:pos x="7" y="42"/>
                </a:cxn>
                <a:cxn ang="0">
                  <a:pos x="0" y="45"/>
                </a:cxn>
                <a:cxn ang="0">
                  <a:pos x="3" y="51"/>
                </a:cxn>
                <a:cxn ang="0">
                  <a:pos x="9" y="49"/>
                </a:cxn>
                <a:cxn ang="0">
                  <a:pos x="23" y="43"/>
                </a:cxn>
                <a:cxn ang="0">
                  <a:pos x="42" y="37"/>
                </a:cxn>
                <a:cxn ang="0">
                  <a:pos x="62" y="28"/>
                </a:cxn>
                <a:cxn ang="0">
                  <a:pos x="83" y="22"/>
                </a:cxn>
                <a:cxn ang="0">
                  <a:pos x="102" y="15"/>
                </a:cxn>
                <a:cxn ang="0">
                  <a:pos x="114" y="9"/>
                </a:cxn>
                <a:cxn ang="0">
                  <a:pos x="121" y="7"/>
                </a:cxn>
                <a:cxn ang="0">
                  <a:pos x="119" y="0"/>
                </a:cxn>
              </a:cxnLst>
              <a:rect l="0" t="0" r="r" b="b"/>
              <a:pathLst>
                <a:path w="121" h="51">
                  <a:moveTo>
                    <a:pt x="119" y="0"/>
                  </a:moveTo>
                  <a:lnTo>
                    <a:pt x="112" y="2"/>
                  </a:lnTo>
                  <a:lnTo>
                    <a:pt x="99" y="8"/>
                  </a:lnTo>
                  <a:lnTo>
                    <a:pt x="81" y="15"/>
                  </a:lnTo>
                  <a:lnTo>
                    <a:pt x="60" y="22"/>
                  </a:lnTo>
                  <a:lnTo>
                    <a:pt x="39" y="30"/>
                  </a:lnTo>
                  <a:lnTo>
                    <a:pt x="21" y="37"/>
                  </a:lnTo>
                  <a:lnTo>
                    <a:pt x="7" y="42"/>
                  </a:lnTo>
                  <a:lnTo>
                    <a:pt x="0" y="45"/>
                  </a:lnTo>
                  <a:lnTo>
                    <a:pt x="3" y="51"/>
                  </a:lnTo>
                  <a:lnTo>
                    <a:pt x="9" y="49"/>
                  </a:lnTo>
                  <a:lnTo>
                    <a:pt x="23" y="43"/>
                  </a:lnTo>
                  <a:lnTo>
                    <a:pt x="42" y="37"/>
                  </a:lnTo>
                  <a:lnTo>
                    <a:pt x="62" y="28"/>
                  </a:lnTo>
                  <a:lnTo>
                    <a:pt x="83" y="22"/>
                  </a:lnTo>
                  <a:lnTo>
                    <a:pt x="102" y="15"/>
                  </a:lnTo>
                  <a:lnTo>
                    <a:pt x="114" y="9"/>
                  </a:lnTo>
                  <a:lnTo>
                    <a:pt x="121" y="7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6" name="Freeform 68819"/>
            <p:cNvSpPr>
              <a:spLocks noChangeArrowheads="1"/>
            </p:cNvSpPr>
            <p:nvPr/>
          </p:nvSpPr>
          <p:spPr bwMode="auto">
            <a:xfrm>
              <a:off x="3666" y="2439"/>
              <a:ext cx="3" cy="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2" y="7"/>
                </a:cxn>
              </a:cxnLst>
              <a:rect l="0" t="0" r="r" b="b"/>
              <a:pathLst>
                <a:path w="4" h="7">
                  <a:moveTo>
                    <a:pt x="2" y="7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7" name="Freeform 68820"/>
            <p:cNvSpPr>
              <a:spLocks noChangeArrowheads="1"/>
            </p:cNvSpPr>
            <p:nvPr/>
          </p:nvSpPr>
          <p:spPr bwMode="auto">
            <a:xfrm>
              <a:off x="3064" y="2976"/>
              <a:ext cx="2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5" y="7"/>
                </a:cxn>
                <a:cxn ang="0">
                  <a:pos x="2" y="0"/>
                </a:cxn>
              </a:cxnLst>
              <a:rect l="0" t="0" r="r" b="b"/>
              <a:pathLst>
                <a:path w="5" h="7">
                  <a:moveTo>
                    <a:pt x="2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5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8" name="Freeform 68821"/>
            <p:cNvSpPr>
              <a:spLocks noChangeArrowheads="1"/>
            </p:cNvSpPr>
            <p:nvPr/>
          </p:nvSpPr>
          <p:spPr bwMode="auto">
            <a:xfrm>
              <a:off x="3065" y="2969"/>
              <a:ext cx="22" cy="11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38" y="1"/>
                </a:cxn>
                <a:cxn ang="0">
                  <a:pos x="35" y="2"/>
                </a:cxn>
                <a:cxn ang="0">
                  <a:pos x="30" y="4"/>
                </a:cxn>
                <a:cxn ang="0">
                  <a:pos x="25" y="5"/>
                </a:cxn>
                <a:cxn ang="0">
                  <a:pos x="19" y="8"/>
                </a:cxn>
                <a:cxn ang="0">
                  <a:pos x="13" y="10"/>
                </a:cxn>
                <a:cxn ang="0">
                  <a:pos x="7" y="11"/>
                </a:cxn>
                <a:cxn ang="0">
                  <a:pos x="0" y="13"/>
                </a:cxn>
                <a:cxn ang="0">
                  <a:pos x="3" y="20"/>
                </a:cxn>
                <a:cxn ang="0">
                  <a:pos x="10" y="18"/>
                </a:cxn>
                <a:cxn ang="0">
                  <a:pos x="15" y="17"/>
                </a:cxn>
                <a:cxn ang="0">
                  <a:pos x="21" y="15"/>
                </a:cxn>
                <a:cxn ang="0">
                  <a:pos x="27" y="12"/>
                </a:cxn>
                <a:cxn ang="0">
                  <a:pos x="33" y="11"/>
                </a:cxn>
                <a:cxn ang="0">
                  <a:pos x="37" y="9"/>
                </a:cxn>
                <a:cxn ang="0">
                  <a:pos x="41" y="8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42" y="0"/>
                </a:cxn>
              </a:cxnLst>
              <a:rect l="0" t="0" r="r" b="b"/>
              <a:pathLst>
                <a:path w="44" h="20">
                  <a:moveTo>
                    <a:pt x="42" y="0"/>
                  </a:moveTo>
                  <a:lnTo>
                    <a:pt x="42" y="0"/>
                  </a:lnTo>
                  <a:lnTo>
                    <a:pt x="38" y="1"/>
                  </a:lnTo>
                  <a:lnTo>
                    <a:pt x="35" y="2"/>
                  </a:lnTo>
                  <a:lnTo>
                    <a:pt x="30" y="4"/>
                  </a:lnTo>
                  <a:lnTo>
                    <a:pt x="25" y="5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1"/>
                  </a:lnTo>
                  <a:lnTo>
                    <a:pt x="0" y="13"/>
                  </a:lnTo>
                  <a:lnTo>
                    <a:pt x="3" y="20"/>
                  </a:lnTo>
                  <a:lnTo>
                    <a:pt x="10" y="18"/>
                  </a:lnTo>
                  <a:lnTo>
                    <a:pt x="15" y="17"/>
                  </a:lnTo>
                  <a:lnTo>
                    <a:pt x="21" y="15"/>
                  </a:lnTo>
                  <a:lnTo>
                    <a:pt x="27" y="12"/>
                  </a:lnTo>
                  <a:lnTo>
                    <a:pt x="33" y="11"/>
                  </a:lnTo>
                  <a:lnTo>
                    <a:pt x="37" y="9"/>
                  </a:lnTo>
                  <a:lnTo>
                    <a:pt x="41" y="8"/>
                  </a:lnTo>
                  <a:lnTo>
                    <a:pt x="44" y="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9" name="Freeform 68822"/>
            <p:cNvSpPr>
              <a:spLocks noChangeArrowheads="1"/>
            </p:cNvSpPr>
            <p:nvPr/>
          </p:nvSpPr>
          <p:spPr bwMode="auto">
            <a:xfrm>
              <a:off x="3085" y="2966"/>
              <a:ext cx="25" cy="7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1" y="1"/>
                </a:cxn>
                <a:cxn ang="0">
                  <a:pos x="34" y="0"/>
                </a:cxn>
                <a:cxn ang="0">
                  <a:pos x="26" y="1"/>
                </a:cxn>
                <a:cxn ang="0">
                  <a:pos x="19" y="2"/>
                </a:cxn>
                <a:cxn ang="0">
                  <a:pos x="14" y="2"/>
                </a:cxn>
                <a:cxn ang="0">
                  <a:pos x="8" y="3"/>
                </a:cxn>
                <a:cxn ang="0">
                  <a:pos x="3" y="4"/>
                </a:cxn>
                <a:cxn ang="0">
                  <a:pos x="0" y="6"/>
                </a:cxn>
                <a:cxn ang="0">
                  <a:pos x="2" y="12"/>
                </a:cxn>
                <a:cxn ang="0">
                  <a:pos x="6" y="11"/>
                </a:cxn>
                <a:cxn ang="0">
                  <a:pos x="8" y="10"/>
                </a:cxn>
                <a:cxn ang="0">
                  <a:pos x="14" y="9"/>
                </a:cxn>
                <a:cxn ang="0">
                  <a:pos x="19" y="9"/>
                </a:cxn>
                <a:cxn ang="0">
                  <a:pos x="26" y="8"/>
                </a:cxn>
                <a:cxn ang="0">
                  <a:pos x="34" y="9"/>
                </a:cxn>
                <a:cxn ang="0">
                  <a:pos x="41" y="8"/>
                </a:cxn>
                <a:cxn ang="0">
                  <a:pos x="48" y="9"/>
                </a:cxn>
                <a:cxn ang="0">
                  <a:pos x="48" y="2"/>
                </a:cxn>
              </a:cxnLst>
              <a:rect l="0" t="0" r="r" b="b"/>
              <a:pathLst>
                <a:path w="48" h="12">
                  <a:moveTo>
                    <a:pt x="48" y="2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26" y="1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2" y="12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4" y="9"/>
                  </a:lnTo>
                  <a:lnTo>
                    <a:pt x="19" y="9"/>
                  </a:lnTo>
                  <a:lnTo>
                    <a:pt x="26" y="8"/>
                  </a:lnTo>
                  <a:lnTo>
                    <a:pt x="34" y="9"/>
                  </a:lnTo>
                  <a:lnTo>
                    <a:pt x="41" y="8"/>
                  </a:lnTo>
                  <a:lnTo>
                    <a:pt x="48" y="9"/>
                  </a:lnTo>
                  <a:lnTo>
                    <a:pt x="4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0" name="Freeform 68823"/>
            <p:cNvSpPr>
              <a:spLocks noChangeArrowheads="1"/>
            </p:cNvSpPr>
            <p:nvPr/>
          </p:nvSpPr>
          <p:spPr bwMode="auto">
            <a:xfrm>
              <a:off x="3110" y="2968"/>
              <a:ext cx="1" cy="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2" y="6"/>
                  </a:lnTo>
                  <a:lnTo>
                    <a:pt x="4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1" name="Freeform 68824"/>
            <p:cNvSpPr>
              <a:spLocks noChangeArrowheads="1"/>
            </p:cNvSpPr>
            <p:nvPr/>
          </p:nvSpPr>
          <p:spPr bwMode="auto">
            <a:xfrm>
              <a:off x="3502" y="2172"/>
              <a:ext cx="3" cy="2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7" y="2"/>
                </a:cxn>
              </a:cxnLst>
              <a:rect l="0" t="0" r="r" b="b"/>
              <a:pathLst>
                <a:path w="7" h="5">
                  <a:moveTo>
                    <a:pt x="7" y="2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2" name="Freeform 68825"/>
            <p:cNvSpPr>
              <a:spLocks noChangeArrowheads="1"/>
            </p:cNvSpPr>
            <p:nvPr/>
          </p:nvSpPr>
          <p:spPr bwMode="auto">
            <a:xfrm>
              <a:off x="3502" y="2173"/>
              <a:ext cx="7" cy="13"/>
            </a:xfrm>
            <a:custGeom>
              <a:avLst/>
              <a:gdLst/>
              <a:ahLst/>
              <a:cxnLst>
                <a:cxn ang="0">
                  <a:pos x="14" y="23"/>
                </a:cxn>
                <a:cxn ang="0">
                  <a:pos x="12" y="17"/>
                </a:cxn>
                <a:cxn ang="0">
                  <a:pos x="10" y="11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3" y="11"/>
                </a:cxn>
                <a:cxn ang="0">
                  <a:pos x="5" y="19"/>
                </a:cxn>
                <a:cxn ang="0">
                  <a:pos x="7" y="26"/>
                </a:cxn>
                <a:cxn ang="0">
                  <a:pos x="14" y="23"/>
                </a:cxn>
              </a:cxnLst>
              <a:rect l="0" t="0" r="r" b="b"/>
              <a:pathLst>
                <a:path w="14" h="26">
                  <a:moveTo>
                    <a:pt x="14" y="23"/>
                  </a:moveTo>
                  <a:lnTo>
                    <a:pt x="12" y="17"/>
                  </a:lnTo>
                  <a:lnTo>
                    <a:pt x="10" y="11"/>
                  </a:lnTo>
                  <a:lnTo>
                    <a:pt x="9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11"/>
                  </a:lnTo>
                  <a:lnTo>
                    <a:pt x="5" y="19"/>
                  </a:lnTo>
                  <a:lnTo>
                    <a:pt x="7" y="26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3" name="Freeform 68826"/>
            <p:cNvSpPr>
              <a:spLocks noChangeArrowheads="1"/>
            </p:cNvSpPr>
            <p:nvPr/>
          </p:nvSpPr>
          <p:spPr bwMode="auto">
            <a:xfrm>
              <a:off x="3505" y="2185"/>
              <a:ext cx="4" cy="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5"/>
                </a:cxn>
                <a:cxn ang="0">
                  <a:pos x="5" y="5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0" y="3"/>
                </a:cxn>
              </a:cxnLst>
              <a:rect l="0" t="0" r="r" b="b"/>
              <a:pathLst>
                <a:path w="7" h="5">
                  <a:moveTo>
                    <a:pt x="0" y="3"/>
                  </a:moveTo>
                  <a:lnTo>
                    <a:pt x="3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4" name="Freeform 68827"/>
            <p:cNvSpPr>
              <a:spLocks noChangeArrowheads="1"/>
            </p:cNvSpPr>
            <p:nvPr/>
          </p:nvSpPr>
          <p:spPr bwMode="auto">
            <a:xfrm>
              <a:off x="3459" y="2161"/>
              <a:ext cx="208" cy="87"/>
            </a:xfrm>
            <a:custGeom>
              <a:avLst/>
              <a:gdLst/>
              <a:ahLst/>
              <a:cxnLst>
                <a:cxn ang="0">
                  <a:pos x="31" y="30"/>
                </a:cxn>
                <a:cxn ang="0">
                  <a:pos x="38" y="24"/>
                </a:cxn>
                <a:cxn ang="0">
                  <a:pos x="53" y="19"/>
                </a:cxn>
                <a:cxn ang="0">
                  <a:pos x="70" y="14"/>
                </a:cxn>
                <a:cxn ang="0">
                  <a:pos x="87" y="12"/>
                </a:cxn>
                <a:cxn ang="0">
                  <a:pos x="70" y="1"/>
                </a:cxn>
                <a:cxn ang="0">
                  <a:pos x="46" y="7"/>
                </a:cxn>
                <a:cxn ang="0">
                  <a:pos x="26" y="15"/>
                </a:cxn>
                <a:cxn ang="0">
                  <a:pos x="11" y="22"/>
                </a:cxn>
                <a:cxn ang="0">
                  <a:pos x="4" y="24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0" y="44"/>
                </a:cxn>
                <a:cxn ang="0">
                  <a:pos x="1" y="52"/>
                </a:cxn>
                <a:cxn ang="0">
                  <a:pos x="8" y="58"/>
                </a:cxn>
                <a:cxn ang="0">
                  <a:pos x="16" y="75"/>
                </a:cxn>
                <a:cxn ang="0">
                  <a:pos x="26" y="112"/>
                </a:cxn>
                <a:cxn ang="0">
                  <a:pos x="38" y="143"/>
                </a:cxn>
                <a:cxn ang="0">
                  <a:pos x="47" y="156"/>
                </a:cxn>
                <a:cxn ang="0">
                  <a:pos x="59" y="166"/>
                </a:cxn>
                <a:cxn ang="0">
                  <a:pos x="70" y="172"/>
                </a:cxn>
                <a:cxn ang="0">
                  <a:pos x="75" y="167"/>
                </a:cxn>
                <a:cxn ang="0">
                  <a:pos x="79" y="155"/>
                </a:cxn>
                <a:cxn ang="0">
                  <a:pos x="74" y="144"/>
                </a:cxn>
                <a:cxn ang="0">
                  <a:pos x="60" y="134"/>
                </a:cxn>
                <a:cxn ang="0">
                  <a:pos x="50" y="114"/>
                </a:cxn>
                <a:cxn ang="0">
                  <a:pos x="39" y="72"/>
                </a:cxn>
                <a:cxn ang="0">
                  <a:pos x="42" y="55"/>
                </a:cxn>
                <a:cxn ang="0">
                  <a:pos x="75" y="54"/>
                </a:cxn>
                <a:cxn ang="0">
                  <a:pos x="129" y="52"/>
                </a:cxn>
                <a:cxn ang="0">
                  <a:pos x="195" y="50"/>
                </a:cxn>
                <a:cxn ang="0">
                  <a:pos x="265" y="47"/>
                </a:cxn>
                <a:cxn ang="0">
                  <a:pos x="330" y="45"/>
                </a:cxn>
                <a:cxn ang="0">
                  <a:pos x="381" y="44"/>
                </a:cxn>
                <a:cxn ang="0">
                  <a:pos x="411" y="43"/>
                </a:cxn>
                <a:cxn ang="0">
                  <a:pos x="416" y="24"/>
                </a:cxn>
              </a:cxnLst>
              <a:rect l="0" t="0" r="r" b="b"/>
              <a:pathLst>
                <a:path w="416" h="173">
                  <a:moveTo>
                    <a:pt x="416" y="24"/>
                  </a:moveTo>
                  <a:lnTo>
                    <a:pt x="31" y="30"/>
                  </a:lnTo>
                  <a:lnTo>
                    <a:pt x="34" y="28"/>
                  </a:lnTo>
                  <a:lnTo>
                    <a:pt x="38" y="24"/>
                  </a:lnTo>
                  <a:lnTo>
                    <a:pt x="45" y="22"/>
                  </a:lnTo>
                  <a:lnTo>
                    <a:pt x="53" y="19"/>
                  </a:lnTo>
                  <a:lnTo>
                    <a:pt x="61" y="16"/>
                  </a:lnTo>
                  <a:lnTo>
                    <a:pt x="70" y="14"/>
                  </a:lnTo>
                  <a:lnTo>
                    <a:pt x="79" y="13"/>
                  </a:lnTo>
                  <a:lnTo>
                    <a:pt x="87" y="12"/>
                  </a:lnTo>
                  <a:lnTo>
                    <a:pt x="83" y="0"/>
                  </a:lnTo>
                  <a:lnTo>
                    <a:pt x="70" y="1"/>
                  </a:lnTo>
                  <a:lnTo>
                    <a:pt x="58" y="4"/>
                  </a:lnTo>
                  <a:lnTo>
                    <a:pt x="46" y="7"/>
                  </a:lnTo>
                  <a:lnTo>
                    <a:pt x="35" y="11"/>
                  </a:lnTo>
                  <a:lnTo>
                    <a:pt x="26" y="15"/>
                  </a:lnTo>
                  <a:lnTo>
                    <a:pt x="18" y="19"/>
                  </a:lnTo>
                  <a:lnTo>
                    <a:pt x="11" y="22"/>
                  </a:lnTo>
                  <a:lnTo>
                    <a:pt x="7" y="23"/>
                  </a:lnTo>
                  <a:lnTo>
                    <a:pt x="4" y="24"/>
                  </a:lnTo>
                  <a:lnTo>
                    <a:pt x="1" y="27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1" y="52"/>
                  </a:lnTo>
                  <a:lnTo>
                    <a:pt x="5" y="55"/>
                  </a:lnTo>
                  <a:lnTo>
                    <a:pt x="8" y="58"/>
                  </a:lnTo>
                  <a:lnTo>
                    <a:pt x="11" y="61"/>
                  </a:lnTo>
                  <a:lnTo>
                    <a:pt x="16" y="75"/>
                  </a:lnTo>
                  <a:lnTo>
                    <a:pt x="20" y="91"/>
                  </a:lnTo>
                  <a:lnTo>
                    <a:pt x="26" y="112"/>
                  </a:lnTo>
                  <a:lnTo>
                    <a:pt x="34" y="135"/>
                  </a:lnTo>
                  <a:lnTo>
                    <a:pt x="38" y="143"/>
                  </a:lnTo>
                  <a:lnTo>
                    <a:pt x="43" y="150"/>
                  </a:lnTo>
                  <a:lnTo>
                    <a:pt x="47" y="156"/>
                  </a:lnTo>
                  <a:lnTo>
                    <a:pt x="53" y="161"/>
                  </a:lnTo>
                  <a:lnTo>
                    <a:pt x="59" y="166"/>
                  </a:lnTo>
                  <a:lnTo>
                    <a:pt x="65" y="168"/>
                  </a:lnTo>
                  <a:lnTo>
                    <a:pt x="70" y="172"/>
                  </a:lnTo>
                  <a:lnTo>
                    <a:pt x="75" y="173"/>
                  </a:lnTo>
                  <a:lnTo>
                    <a:pt x="75" y="167"/>
                  </a:lnTo>
                  <a:lnTo>
                    <a:pt x="76" y="161"/>
                  </a:lnTo>
                  <a:lnTo>
                    <a:pt x="79" y="155"/>
                  </a:lnTo>
                  <a:lnTo>
                    <a:pt x="82" y="149"/>
                  </a:lnTo>
                  <a:lnTo>
                    <a:pt x="74" y="144"/>
                  </a:lnTo>
                  <a:lnTo>
                    <a:pt x="67" y="140"/>
                  </a:lnTo>
                  <a:lnTo>
                    <a:pt x="60" y="134"/>
                  </a:lnTo>
                  <a:lnTo>
                    <a:pt x="56" y="129"/>
                  </a:lnTo>
                  <a:lnTo>
                    <a:pt x="50" y="114"/>
                  </a:lnTo>
                  <a:lnTo>
                    <a:pt x="44" y="94"/>
                  </a:lnTo>
                  <a:lnTo>
                    <a:pt x="39" y="72"/>
                  </a:lnTo>
                  <a:lnTo>
                    <a:pt x="36" y="55"/>
                  </a:lnTo>
                  <a:lnTo>
                    <a:pt x="42" y="55"/>
                  </a:lnTo>
                  <a:lnTo>
                    <a:pt x="56" y="54"/>
                  </a:lnTo>
                  <a:lnTo>
                    <a:pt x="75" y="54"/>
                  </a:lnTo>
                  <a:lnTo>
                    <a:pt x="100" y="53"/>
                  </a:lnTo>
                  <a:lnTo>
                    <a:pt x="129" y="52"/>
                  </a:lnTo>
                  <a:lnTo>
                    <a:pt x="161" y="51"/>
                  </a:lnTo>
                  <a:lnTo>
                    <a:pt x="195" y="50"/>
                  </a:lnTo>
                  <a:lnTo>
                    <a:pt x="231" y="49"/>
                  </a:lnTo>
                  <a:lnTo>
                    <a:pt x="265" y="47"/>
                  </a:lnTo>
                  <a:lnTo>
                    <a:pt x="299" y="46"/>
                  </a:lnTo>
                  <a:lnTo>
                    <a:pt x="330" y="45"/>
                  </a:lnTo>
                  <a:lnTo>
                    <a:pt x="358" y="45"/>
                  </a:lnTo>
                  <a:lnTo>
                    <a:pt x="381" y="44"/>
                  </a:lnTo>
                  <a:lnTo>
                    <a:pt x="400" y="43"/>
                  </a:lnTo>
                  <a:lnTo>
                    <a:pt x="411" y="43"/>
                  </a:lnTo>
                  <a:lnTo>
                    <a:pt x="416" y="43"/>
                  </a:lnTo>
                  <a:lnTo>
                    <a:pt x="416" y="24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5" name="Freeform 68828"/>
            <p:cNvSpPr>
              <a:spLocks noChangeArrowheads="1"/>
            </p:cNvSpPr>
            <p:nvPr/>
          </p:nvSpPr>
          <p:spPr bwMode="auto">
            <a:xfrm>
              <a:off x="3472" y="2171"/>
              <a:ext cx="195" cy="7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5" y="13"/>
                </a:cxn>
                <a:cxn ang="0">
                  <a:pos x="390" y="7"/>
                </a:cxn>
                <a:cxn ang="0">
                  <a:pos x="390" y="0"/>
                </a:cxn>
                <a:cxn ang="0">
                  <a:pos x="5" y="6"/>
                </a:cxn>
                <a:cxn ang="0">
                  <a:pos x="9" y="10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5" y="13"/>
                </a:cxn>
                <a:cxn ang="0">
                  <a:pos x="2" y="8"/>
                </a:cxn>
              </a:cxnLst>
              <a:rect l="0" t="0" r="r" b="b"/>
              <a:pathLst>
                <a:path w="390" h="14">
                  <a:moveTo>
                    <a:pt x="2" y="8"/>
                  </a:moveTo>
                  <a:lnTo>
                    <a:pt x="5" y="13"/>
                  </a:lnTo>
                  <a:lnTo>
                    <a:pt x="390" y="7"/>
                  </a:lnTo>
                  <a:lnTo>
                    <a:pt x="390" y="0"/>
                  </a:lnTo>
                  <a:lnTo>
                    <a:pt x="5" y="6"/>
                  </a:lnTo>
                  <a:lnTo>
                    <a:pt x="9" y="10"/>
                  </a:lnTo>
                  <a:lnTo>
                    <a:pt x="2" y="8"/>
                  </a:lnTo>
                  <a:lnTo>
                    <a:pt x="0" y="14"/>
                  </a:lnTo>
                  <a:lnTo>
                    <a:pt x="5" y="13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6" name="Freeform 68829"/>
            <p:cNvSpPr>
              <a:spLocks noChangeArrowheads="1"/>
            </p:cNvSpPr>
            <p:nvPr/>
          </p:nvSpPr>
          <p:spPr bwMode="auto">
            <a:xfrm>
              <a:off x="3473" y="2165"/>
              <a:ext cx="32" cy="12"/>
            </a:xfrm>
            <a:custGeom>
              <a:avLst/>
              <a:gdLst/>
              <a:ahLst/>
              <a:cxnLst>
                <a:cxn ang="0">
                  <a:pos x="55" y="5"/>
                </a:cxn>
                <a:cxn ang="0">
                  <a:pos x="59" y="0"/>
                </a:cxn>
                <a:cxn ang="0">
                  <a:pos x="51" y="1"/>
                </a:cxn>
                <a:cxn ang="0">
                  <a:pos x="42" y="3"/>
                </a:cxn>
                <a:cxn ang="0">
                  <a:pos x="32" y="5"/>
                </a:cxn>
                <a:cxn ang="0">
                  <a:pos x="24" y="7"/>
                </a:cxn>
                <a:cxn ang="0">
                  <a:pos x="16" y="11"/>
                </a:cxn>
                <a:cxn ang="0">
                  <a:pos x="9" y="13"/>
                </a:cxn>
                <a:cxn ang="0">
                  <a:pos x="3" y="16"/>
                </a:cxn>
                <a:cxn ang="0">
                  <a:pos x="0" y="21"/>
                </a:cxn>
                <a:cxn ang="0">
                  <a:pos x="7" y="23"/>
                </a:cxn>
                <a:cxn ang="0">
                  <a:pos x="8" y="23"/>
                </a:cxn>
                <a:cxn ang="0">
                  <a:pos x="11" y="20"/>
                </a:cxn>
                <a:cxn ang="0">
                  <a:pos x="18" y="18"/>
                </a:cxn>
                <a:cxn ang="0">
                  <a:pos x="26" y="14"/>
                </a:cxn>
                <a:cxn ang="0">
                  <a:pos x="34" y="12"/>
                </a:cxn>
                <a:cxn ang="0">
                  <a:pos x="42" y="9"/>
                </a:cxn>
                <a:cxn ang="0">
                  <a:pos x="51" y="8"/>
                </a:cxn>
                <a:cxn ang="0">
                  <a:pos x="59" y="7"/>
                </a:cxn>
                <a:cxn ang="0">
                  <a:pos x="62" y="3"/>
                </a:cxn>
                <a:cxn ang="0">
                  <a:pos x="59" y="7"/>
                </a:cxn>
                <a:cxn ang="0">
                  <a:pos x="64" y="7"/>
                </a:cxn>
                <a:cxn ang="0">
                  <a:pos x="62" y="3"/>
                </a:cxn>
                <a:cxn ang="0">
                  <a:pos x="55" y="5"/>
                </a:cxn>
              </a:cxnLst>
              <a:rect l="0" t="0" r="r" b="b"/>
              <a:pathLst>
                <a:path w="64" h="23">
                  <a:moveTo>
                    <a:pt x="55" y="5"/>
                  </a:moveTo>
                  <a:lnTo>
                    <a:pt x="59" y="0"/>
                  </a:lnTo>
                  <a:lnTo>
                    <a:pt x="51" y="1"/>
                  </a:lnTo>
                  <a:lnTo>
                    <a:pt x="42" y="3"/>
                  </a:lnTo>
                  <a:lnTo>
                    <a:pt x="32" y="5"/>
                  </a:lnTo>
                  <a:lnTo>
                    <a:pt x="24" y="7"/>
                  </a:lnTo>
                  <a:lnTo>
                    <a:pt x="16" y="11"/>
                  </a:lnTo>
                  <a:lnTo>
                    <a:pt x="9" y="13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8" y="18"/>
                  </a:lnTo>
                  <a:lnTo>
                    <a:pt x="26" y="14"/>
                  </a:lnTo>
                  <a:lnTo>
                    <a:pt x="34" y="12"/>
                  </a:lnTo>
                  <a:lnTo>
                    <a:pt x="42" y="9"/>
                  </a:lnTo>
                  <a:lnTo>
                    <a:pt x="51" y="8"/>
                  </a:lnTo>
                  <a:lnTo>
                    <a:pt x="59" y="7"/>
                  </a:lnTo>
                  <a:lnTo>
                    <a:pt x="62" y="3"/>
                  </a:lnTo>
                  <a:lnTo>
                    <a:pt x="59" y="7"/>
                  </a:lnTo>
                  <a:lnTo>
                    <a:pt x="64" y="7"/>
                  </a:lnTo>
                  <a:lnTo>
                    <a:pt x="62" y="3"/>
                  </a:lnTo>
                  <a:lnTo>
                    <a:pt x="5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7" name="Freeform 68830"/>
            <p:cNvSpPr>
              <a:spLocks noChangeArrowheads="1"/>
            </p:cNvSpPr>
            <p:nvPr/>
          </p:nvSpPr>
          <p:spPr bwMode="auto">
            <a:xfrm>
              <a:off x="3499" y="2159"/>
              <a:ext cx="5" cy="8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0" y="5"/>
                </a:cxn>
                <a:cxn ang="0">
                  <a:pos x="3" y="17"/>
                </a:cxn>
                <a:cxn ang="0">
                  <a:pos x="10" y="15"/>
                </a:cxn>
                <a:cxn ang="0">
                  <a:pos x="7" y="3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3" y="9"/>
                </a:cxn>
              </a:cxnLst>
              <a:rect l="0" t="0" r="r" b="b"/>
              <a:pathLst>
                <a:path w="10" h="17">
                  <a:moveTo>
                    <a:pt x="3" y="9"/>
                  </a:moveTo>
                  <a:lnTo>
                    <a:pt x="0" y="5"/>
                  </a:lnTo>
                  <a:lnTo>
                    <a:pt x="3" y="17"/>
                  </a:lnTo>
                  <a:lnTo>
                    <a:pt x="10" y="15"/>
                  </a:lnTo>
                  <a:lnTo>
                    <a:pt x="7" y="3"/>
                  </a:lnTo>
                  <a:lnTo>
                    <a:pt x="3" y="0"/>
                  </a:lnTo>
                  <a:lnTo>
                    <a:pt x="7" y="3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8" name="Freeform 68831"/>
            <p:cNvSpPr>
              <a:spLocks noChangeArrowheads="1"/>
            </p:cNvSpPr>
            <p:nvPr/>
          </p:nvSpPr>
          <p:spPr bwMode="auto">
            <a:xfrm>
              <a:off x="3462" y="2159"/>
              <a:ext cx="39" cy="15"/>
            </a:xfrm>
            <a:custGeom>
              <a:avLst/>
              <a:gdLst/>
              <a:ahLst/>
              <a:cxnLst>
                <a:cxn ang="0">
                  <a:pos x="1" y="31"/>
                </a:cxn>
                <a:cxn ang="0">
                  <a:pos x="2" y="31"/>
                </a:cxn>
                <a:cxn ang="0">
                  <a:pos x="6" y="30"/>
                </a:cxn>
                <a:cxn ang="0">
                  <a:pos x="13" y="26"/>
                </a:cxn>
                <a:cxn ang="0">
                  <a:pos x="21" y="23"/>
                </a:cxn>
                <a:cxn ang="0">
                  <a:pos x="30" y="18"/>
                </a:cxn>
                <a:cxn ang="0">
                  <a:pos x="41" y="15"/>
                </a:cxn>
                <a:cxn ang="0">
                  <a:pos x="52" y="11"/>
                </a:cxn>
                <a:cxn ang="0">
                  <a:pos x="64" y="9"/>
                </a:cxn>
                <a:cxn ang="0">
                  <a:pos x="77" y="9"/>
                </a:cxn>
                <a:cxn ang="0">
                  <a:pos x="77" y="0"/>
                </a:cxn>
                <a:cxn ang="0">
                  <a:pos x="64" y="2"/>
                </a:cxn>
                <a:cxn ang="0">
                  <a:pos x="52" y="4"/>
                </a:cxn>
                <a:cxn ang="0">
                  <a:pos x="39" y="8"/>
                </a:cxn>
                <a:cxn ang="0">
                  <a:pos x="28" y="11"/>
                </a:cxn>
                <a:cxn ang="0">
                  <a:pos x="18" y="16"/>
                </a:cxn>
                <a:cxn ang="0">
                  <a:pos x="10" y="19"/>
                </a:cxn>
                <a:cxn ang="0">
                  <a:pos x="3" y="23"/>
                </a:cxn>
                <a:cxn ang="0">
                  <a:pos x="0" y="24"/>
                </a:cxn>
                <a:cxn ang="0">
                  <a:pos x="1" y="24"/>
                </a:cxn>
                <a:cxn ang="0">
                  <a:pos x="1" y="31"/>
                </a:cxn>
              </a:cxnLst>
              <a:rect l="0" t="0" r="r" b="b"/>
              <a:pathLst>
                <a:path w="77" h="31">
                  <a:moveTo>
                    <a:pt x="1" y="31"/>
                  </a:moveTo>
                  <a:lnTo>
                    <a:pt x="2" y="31"/>
                  </a:lnTo>
                  <a:lnTo>
                    <a:pt x="6" y="30"/>
                  </a:lnTo>
                  <a:lnTo>
                    <a:pt x="13" y="26"/>
                  </a:lnTo>
                  <a:lnTo>
                    <a:pt x="21" y="23"/>
                  </a:lnTo>
                  <a:lnTo>
                    <a:pt x="30" y="18"/>
                  </a:lnTo>
                  <a:lnTo>
                    <a:pt x="41" y="15"/>
                  </a:lnTo>
                  <a:lnTo>
                    <a:pt x="52" y="11"/>
                  </a:lnTo>
                  <a:lnTo>
                    <a:pt x="64" y="9"/>
                  </a:lnTo>
                  <a:lnTo>
                    <a:pt x="77" y="9"/>
                  </a:lnTo>
                  <a:lnTo>
                    <a:pt x="77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39" y="8"/>
                  </a:lnTo>
                  <a:lnTo>
                    <a:pt x="28" y="11"/>
                  </a:lnTo>
                  <a:lnTo>
                    <a:pt x="18" y="16"/>
                  </a:lnTo>
                  <a:lnTo>
                    <a:pt x="10" y="19"/>
                  </a:lnTo>
                  <a:lnTo>
                    <a:pt x="3" y="23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9" name="Freeform 68832"/>
            <p:cNvSpPr>
              <a:spLocks noChangeArrowheads="1"/>
            </p:cNvSpPr>
            <p:nvPr/>
          </p:nvSpPr>
          <p:spPr bwMode="auto">
            <a:xfrm>
              <a:off x="3457" y="2171"/>
              <a:ext cx="6" cy="6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9" y="12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8"/>
                </a:cxn>
                <a:cxn ang="0">
                  <a:pos x="11" y="7"/>
                </a:cxn>
                <a:cxn ang="0">
                  <a:pos x="11" y="0"/>
                </a:cxn>
                <a:cxn ang="0">
                  <a:pos x="5" y="1"/>
                </a:cxn>
                <a:cxn ang="0">
                  <a:pos x="2" y="4"/>
                </a:cxn>
                <a:cxn ang="0">
                  <a:pos x="1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9" y="12"/>
                </a:cxn>
              </a:cxnLst>
              <a:rect l="0" t="0" r="r" b="b"/>
              <a:pathLst>
                <a:path w="11" h="12">
                  <a:moveTo>
                    <a:pt x="9" y="12"/>
                  </a:moveTo>
                  <a:lnTo>
                    <a:pt x="9" y="12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1" y="7"/>
                  </a:lnTo>
                  <a:lnTo>
                    <a:pt x="11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0" name="Freeform 68833"/>
            <p:cNvSpPr>
              <a:spLocks noChangeArrowheads="1"/>
            </p:cNvSpPr>
            <p:nvPr/>
          </p:nvSpPr>
          <p:spPr bwMode="auto">
            <a:xfrm>
              <a:off x="3457" y="2177"/>
              <a:ext cx="4" cy="7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9" y="14"/>
                </a:cxn>
                <a:cxn ang="0">
                  <a:pos x="9" y="12"/>
                </a:cxn>
                <a:cxn ang="0">
                  <a:pos x="9" y="7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9" y="14"/>
                </a:cxn>
              </a:cxnLst>
              <a:rect l="0" t="0" r="r" b="b"/>
              <a:pathLst>
                <a:path w="9" h="14">
                  <a:moveTo>
                    <a:pt x="9" y="14"/>
                  </a:moveTo>
                  <a:lnTo>
                    <a:pt x="9" y="14"/>
                  </a:lnTo>
                  <a:lnTo>
                    <a:pt x="9" y="12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1" name="Freeform 68834"/>
            <p:cNvSpPr>
              <a:spLocks noChangeArrowheads="1"/>
            </p:cNvSpPr>
            <p:nvPr/>
          </p:nvSpPr>
          <p:spPr bwMode="auto">
            <a:xfrm>
              <a:off x="3457" y="2184"/>
              <a:ext cx="9" cy="8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5" y="9"/>
                </a:cxn>
                <a:cxn ang="0">
                  <a:pos x="11" y="6"/>
                </a:cxn>
                <a:cxn ang="0">
                  <a:pos x="9" y="5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2" y="7"/>
                </a:cxn>
                <a:cxn ang="0">
                  <a:pos x="7" y="13"/>
                </a:cxn>
                <a:cxn ang="0">
                  <a:pos x="10" y="14"/>
                </a:cxn>
                <a:cxn ang="0">
                  <a:pos x="11" y="16"/>
                </a:cxn>
                <a:cxn ang="0">
                  <a:pos x="11" y="16"/>
                </a:cxn>
                <a:cxn ang="0">
                  <a:pos x="18" y="14"/>
                </a:cxn>
              </a:cxnLst>
              <a:rect l="0" t="0" r="r" b="b"/>
              <a:pathLst>
                <a:path w="18" h="16">
                  <a:moveTo>
                    <a:pt x="18" y="14"/>
                  </a:moveTo>
                  <a:lnTo>
                    <a:pt x="18" y="14"/>
                  </a:lnTo>
                  <a:lnTo>
                    <a:pt x="15" y="9"/>
                  </a:lnTo>
                  <a:lnTo>
                    <a:pt x="11" y="6"/>
                  </a:lnTo>
                  <a:lnTo>
                    <a:pt x="9" y="5"/>
                  </a:lnTo>
                  <a:lnTo>
                    <a:pt x="9" y="0"/>
                  </a:lnTo>
                  <a:lnTo>
                    <a:pt x="0" y="0"/>
                  </a:lnTo>
                  <a:lnTo>
                    <a:pt x="2" y="7"/>
                  </a:lnTo>
                  <a:lnTo>
                    <a:pt x="7" y="13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2" name="Freeform 68835"/>
            <p:cNvSpPr>
              <a:spLocks noChangeArrowheads="1"/>
            </p:cNvSpPr>
            <p:nvPr/>
          </p:nvSpPr>
          <p:spPr bwMode="auto">
            <a:xfrm>
              <a:off x="3463" y="2191"/>
              <a:ext cx="15" cy="38"/>
            </a:xfrm>
            <a:custGeom>
              <a:avLst/>
              <a:gdLst/>
              <a:ahLst/>
              <a:cxnLst>
                <a:cxn ang="0">
                  <a:pos x="30" y="74"/>
                </a:cxn>
                <a:cxn ang="0">
                  <a:pos x="30" y="74"/>
                </a:cxn>
                <a:cxn ang="0">
                  <a:pos x="22" y="51"/>
                </a:cxn>
                <a:cxn ang="0">
                  <a:pos x="16" y="31"/>
                </a:cxn>
                <a:cxn ang="0">
                  <a:pos x="13" y="14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6" y="16"/>
                </a:cxn>
                <a:cxn ang="0">
                  <a:pos x="9" y="31"/>
                </a:cxn>
                <a:cxn ang="0">
                  <a:pos x="15" y="53"/>
                </a:cxn>
                <a:cxn ang="0">
                  <a:pos x="23" y="76"/>
                </a:cxn>
                <a:cxn ang="0">
                  <a:pos x="23" y="76"/>
                </a:cxn>
                <a:cxn ang="0">
                  <a:pos x="30" y="74"/>
                </a:cxn>
              </a:cxnLst>
              <a:rect l="0" t="0" r="r" b="b"/>
              <a:pathLst>
                <a:path w="30" h="76">
                  <a:moveTo>
                    <a:pt x="30" y="74"/>
                  </a:moveTo>
                  <a:lnTo>
                    <a:pt x="30" y="74"/>
                  </a:lnTo>
                  <a:lnTo>
                    <a:pt x="22" y="51"/>
                  </a:lnTo>
                  <a:lnTo>
                    <a:pt x="16" y="31"/>
                  </a:lnTo>
                  <a:lnTo>
                    <a:pt x="13" y="14"/>
                  </a:lnTo>
                  <a:lnTo>
                    <a:pt x="7" y="0"/>
                  </a:lnTo>
                  <a:lnTo>
                    <a:pt x="0" y="2"/>
                  </a:lnTo>
                  <a:lnTo>
                    <a:pt x="6" y="16"/>
                  </a:lnTo>
                  <a:lnTo>
                    <a:pt x="9" y="31"/>
                  </a:lnTo>
                  <a:lnTo>
                    <a:pt x="15" y="53"/>
                  </a:lnTo>
                  <a:lnTo>
                    <a:pt x="23" y="76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3" name="Freeform 68836"/>
            <p:cNvSpPr>
              <a:spLocks noChangeArrowheads="1"/>
            </p:cNvSpPr>
            <p:nvPr/>
          </p:nvSpPr>
          <p:spPr bwMode="auto">
            <a:xfrm>
              <a:off x="3474" y="2228"/>
              <a:ext cx="25" cy="22"/>
            </a:xfrm>
            <a:custGeom>
              <a:avLst/>
              <a:gdLst/>
              <a:ahLst/>
              <a:cxnLst>
                <a:cxn ang="0">
                  <a:pos x="40" y="39"/>
                </a:cxn>
                <a:cxn ang="0">
                  <a:pos x="46" y="36"/>
                </a:cxn>
                <a:cxn ang="0">
                  <a:pos x="42" y="34"/>
                </a:cxn>
                <a:cxn ang="0">
                  <a:pos x="36" y="31"/>
                </a:cxn>
                <a:cxn ang="0">
                  <a:pos x="31" y="29"/>
                </a:cxn>
                <a:cxn ang="0">
                  <a:pos x="26" y="25"/>
                </a:cxn>
                <a:cxn ang="0">
                  <a:pos x="20" y="19"/>
                </a:cxn>
                <a:cxn ang="0">
                  <a:pos x="16" y="14"/>
                </a:cxn>
                <a:cxn ang="0">
                  <a:pos x="12" y="7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5" y="11"/>
                </a:cxn>
                <a:cxn ang="0">
                  <a:pos x="9" y="18"/>
                </a:cxn>
                <a:cxn ang="0">
                  <a:pos x="15" y="24"/>
                </a:cxn>
                <a:cxn ang="0">
                  <a:pos x="21" y="30"/>
                </a:cxn>
                <a:cxn ang="0">
                  <a:pos x="27" y="36"/>
                </a:cxn>
                <a:cxn ang="0">
                  <a:pos x="34" y="38"/>
                </a:cxn>
                <a:cxn ang="0">
                  <a:pos x="39" y="41"/>
                </a:cxn>
                <a:cxn ang="0">
                  <a:pos x="44" y="42"/>
                </a:cxn>
                <a:cxn ang="0">
                  <a:pos x="50" y="39"/>
                </a:cxn>
                <a:cxn ang="0">
                  <a:pos x="44" y="42"/>
                </a:cxn>
                <a:cxn ang="0">
                  <a:pos x="50" y="45"/>
                </a:cxn>
                <a:cxn ang="0">
                  <a:pos x="50" y="39"/>
                </a:cxn>
                <a:cxn ang="0">
                  <a:pos x="40" y="39"/>
                </a:cxn>
              </a:cxnLst>
              <a:rect l="0" t="0" r="r" b="b"/>
              <a:pathLst>
                <a:path w="50" h="45">
                  <a:moveTo>
                    <a:pt x="40" y="39"/>
                  </a:moveTo>
                  <a:lnTo>
                    <a:pt x="46" y="36"/>
                  </a:lnTo>
                  <a:lnTo>
                    <a:pt x="42" y="34"/>
                  </a:lnTo>
                  <a:lnTo>
                    <a:pt x="36" y="31"/>
                  </a:lnTo>
                  <a:lnTo>
                    <a:pt x="31" y="29"/>
                  </a:lnTo>
                  <a:lnTo>
                    <a:pt x="26" y="25"/>
                  </a:lnTo>
                  <a:lnTo>
                    <a:pt x="20" y="19"/>
                  </a:lnTo>
                  <a:lnTo>
                    <a:pt x="16" y="14"/>
                  </a:lnTo>
                  <a:lnTo>
                    <a:pt x="12" y="7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1"/>
                  </a:lnTo>
                  <a:lnTo>
                    <a:pt x="9" y="18"/>
                  </a:lnTo>
                  <a:lnTo>
                    <a:pt x="15" y="24"/>
                  </a:lnTo>
                  <a:lnTo>
                    <a:pt x="21" y="30"/>
                  </a:lnTo>
                  <a:lnTo>
                    <a:pt x="27" y="36"/>
                  </a:lnTo>
                  <a:lnTo>
                    <a:pt x="34" y="38"/>
                  </a:lnTo>
                  <a:lnTo>
                    <a:pt x="39" y="41"/>
                  </a:lnTo>
                  <a:lnTo>
                    <a:pt x="44" y="42"/>
                  </a:lnTo>
                  <a:lnTo>
                    <a:pt x="50" y="39"/>
                  </a:lnTo>
                  <a:lnTo>
                    <a:pt x="44" y="42"/>
                  </a:lnTo>
                  <a:lnTo>
                    <a:pt x="50" y="45"/>
                  </a:lnTo>
                  <a:lnTo>
                    <a:pt x="50" y="39"/>
                  </a:lnTo>
                  <a:lnTo>
                    <a:pt x="4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4" name="Freeform 68837"/>
            <p:cNvSpPr>
              <a:spLocks noChangeArrowheads="1"/>
            </p:cNvSpPr>
            <p:nvPr/>
          </p:nvSpPr>
          <p:spPr bwMode="auto">
            <a:xfrm>
              <a:off x="3494" y="2234"/>
              <a:ext cx="9" cy="14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9" y="2"/>
                </a:cxn>
                <a:cxn ang="0">
                  <a:pos x="5" y="8"/>
                </a:cxn>
                <a:cxn ang="0">
                  <a:pos x="3" y="15"/>
                </a:cxn>
                <a:cxn ang="0">
                  <a:pos x="2" y="22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9" y="22"/>
                </a:cxn>
                <a:cxn ang="0">
                  <a:pos x="10" y="18"/>
                </a:cxn>
                <a:cxn ang="0">
                  <a:pos x="12" y="11"/>
                </a:cxn>
                <a:cxn ang="0">
                  <a:pos x="15" y="6"/>
                </a:cxn>
                <a:cxn ang="0">
                  <a:pos x="13" y="0"/>
                </a:cxn>
                <a:cxn ang="0">
                  <a:pos x="15" y="6"/>
                </a:cxn>
                <a:cxn ang="0">
                  <a:pos x="19" y="3"/>
                </a:cxn>
                <a:cxn ang="0">
                  <a:pos x="13" y="0"/>
                </a:cxn>
                <a:cxn ang="0">
                  <a:pos x="11" y="7"/>
                </a:cxn>
              </a:cxnLst>
              <a:rect l="0" t="0" r="r" b="b"/>
              <a:pathLst>
                <a:path w="19" h="28">
                  <a:moveTo>
                    <a:pt x="11" y="7"/>
                  </a:moveTo>
                  <a:lnTo>
                    <a:pt x="9" y="2"/>
                  </a:lnTo>
                  <a:lnTo>
                    <a:pt x="5" y="8"/>
                  </a:lnTo>
                  <a:lnTo>
                    <a:pt x="3" y="15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10" y="28"/>
                  </a:lnTo>
                  <a:lnTo>
                    <a:pt x="9" y="22"/>
                  </a:lnTo>
                  <a:lnTo>
                    <a:pt x="10" y="18"/>
                  </a:lnTo>
                  <a:lnTo>
                    <a:pt x="12" y="11"/>
                  </a:lnTo>
                  <a:lnTo>
                    <a:pt x="15" y="6"/>
                  </a:lnTo>
                  <a:lnTo>
                    <a:pt x="13" y="0"/>
                  </a:lnTo>
                  <a:lnTo>
                    <a:pt x="15" y="6"/>
                  </a:lnTo>
                  <a:lnTo>
                    <a:pt x="19" y="3"/>
                  </a:lnTo>
                  <a:lnTo>
                    <a:pt x="13" y="0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5" name="Freeform 68838"/>
            <p:cNvSpPr>
              <a:spLocks noChangeArrowheads="1"/>
            </p:cNvSpPr>
            <p:nvPr/>
          </p:nvSpPr>
          <p:spPr bwMode="auto">
            <a:xfrm>
              <a:off x="3485" y="2224"/>
              <a:ext cx="1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6" y="9"/>
                </a:cxn>
                <a:cxn ang="0">
                  <a:pos x="13" y="16"/>
                </a:cxn>
                <a:cxn ang="0">
                  <a:pos x="20" y="21"/>
                </a:cxn>
                <a:cxn ang="0">
                  <a:pos x="29" y="25"/>
                </a:cxn>
                <a:cxn ang="0">
                  <a:pos x="31" y="18"/>
                </a:cxn>
                <a:cxn ang="0">
                  <a:pos x="24" y="14"/>
                </a:cxn>
                <a:cxn ang="0">
                  <a:pos x="17" y="9"/>
                </a:cxn>
                <a:cxn ang="0">
                  <a:pos x="10" y="5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5"/>
                </a:cxn>
              </a:cxnLst>
              <a:rect l="0" t="0" r="r" b="b"/>
              <a:pathLst>
                <a:path w="31" h="25">
                  <a:moveTo>
                    <a:pt x="0" y="5"/>
                  </a:moveTo>
                  <a:lnTo>
                    <a:pt x="0" y="5"/>
                  </a:lnTo>
                  <a:lnTo>
                    <a:pt x="6" y="9"/>
                  </a:lnTo>
                  <a:lnTo>
                    <a:pt x="13" y="16"/>
                  </a:lnTo>
                  <a:lnTo>
                    <a:pt x="20" y="21"/>
                  </a:lnTo>
                  <a:lnTo>
                    <a:pt x="29" y="25"/>
                  </a:lnTo>
                  <a:lnTo>
                    <a:pt x="31" y="18"/>
                  </a:lnTo>
                  <a:lnTo>
                    <a:pt x="24" y="14"/>
                  </a:lnTo>
                  <a:lnTo>
                    <a:pt x="17" y="9"/>
                  </a:lnTo>
                  <a:lnTo>
                    <a:pt x="10" y="5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6" name="Freeform 68839"/>
            <p:cNvSpPr>
              <a:spLocks noChangeArrowheads="1"/>
            </p:cNvSpPr>
            <p:nvPr/>
          </p:nvSpPr>
          <p:spPr bwMode="auto">
            <a:xfrm>
              <a:off x="3475" y="2187"/>
              <a:ext cx="13" cy="4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3"/>
                </a:cxn>
                <a:cxn ang="0">
                  <a:pos x="5" y="20"/>
                </a:cxn>
                <a:cxn ang="0">
                  <a:pos x="10" y="42"/>
                </a:cxn>
                <a:cxn ang="0">
                  <a:pos x="15" y="63"/>
                </a:cxn>
                <a:cxn ang="0">
                  <a:pos x="21" y="80"/>
                </a:cxn>
                <a:cxn ang="0">
                  <a:pos x="28" y="75"/>
                </a:cxn>
                <a:cxn ang="0">
                  <a:pos x="22" y="61"/>
                </a:cxn>
                <a:cxn ang="0">
                  <a:pos x="16" y="42"/>
                </a:cxn>
                <a:cxn ang="0">
                  <a:pos x="12" y="20"/>
                </a:cxn>
                <a:cxn ang="0">
                  <a:pos x="8" y="3"/>
                </a:cxn>
                <a:cxn ang="0">
                  <a:pos x="5" y="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5" y="0"/>
                </a:cxn>
              </a:cxnLst>
              <a:rect l="0" t="0" r="r" b="b"/>
              <a:pathLst>
                <a:path w="28" h="80">
                  <a:moveTo>
                    <a:pt x="5" y="0"/>
                  </a:moveTo>
                  <a:lnTo>
                    <a:pt x="1" y="3"/>
                  </a:lnTo>
                  <a:lnTo>
                    <a:pt x="5" y="20"/>
                  </a:lnTo>
                  <a:lnTo>
                    <a:pt x="10" y="42"/>
                  </a:lnTo>
                  <a:lnTo>
                    <a:pt x="15" y="63"/>
                  </a:lnTo>
                  <a:lnTo>
                    <a:pt x="21" y="80"/>
                  </a:lnTo>
                  <a:lnTo>
                    <a:pt x="28" y="75"/>
                  </a:lnTo>
                  <a:lnTo>
                    <a:pt x="22" y="61"/>
                  </a:lnTo>
                  <a:lnTo>
                    <a:pt x="16" y="42"/>
                  </a:lnTo>
                  <a:lnTo>
                    <a:pt x="12" y="20"/>
                  </a:lnTo>
                  <a:lnTo>
                    <a:pt x="8" y="3"/>
                  </a:lnTo>
                  <a:lnTo>
                    <a:pt x="5" y="7"/>
                  </a:lnTo>
                  <a:lnTo>
                    <a:pt x="5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" name="Freeform 68840"/>
            <p:cNvSpPr>
              <a:spLocks noChangeArrowheads="1"/>
            </p:cNvSpPr>
            <p:nvPr/>
          </p:nvSpPr>
          <p:spPr bwMode="auto">
            <a:xfrm>
              <a:off x="3477" y="2180"/>
              <a:ext cx="192" cy="11"/>
            </a:xfrm>
            <a:custGeom>
              <a:avLst/>
              <a:gdLst/>
              <a:ahLst/>
              <a:cxnLst>
                <a:cxn ang="0">
                  <a:pos x="375" y="5"/>
                </a:cxn>
                <a:cxn ang="0">
                  <a:pos x="380" y="1"/>
                </a:cxn>
                <a:cxn ang="0">
                  <a:pos x="375" y="0"/>
                </a:cxn>
                <a:cxn ang="0">
                  <a:pos x="364" y="0"/>
                </a:cxn>
                <a:cxn ang="0">
                  <a:pos x="345" y="3"/>
                </a:cxn>
                <a:cxn ang="0">
                  <a:pos x="322" y="3"/>
                </a:cxn>
                <a:cxn ang="0">
                  <a:pos x="294" y="3"/>
                </a:cxn>
                <a:cxn ang="0">
                  <a:pos x="263" y="5"/>
                </a:cxn>
                <a:cxn ang="0">
                  <a:pos x="229" y="6"/>
                </a:cxn>
                <a:cxn ang="0">
                  <a:pos x="195" y="7"/>
                </a:cxn>
                <a:cxn ang="0">
                  <a:pos x="159" y="8"/>
                </a:cxn>
                <a:cxn ang="0">
                  <a:pos x="125" y="9"/>
                </a:cxn>
                <a:cxn ang="0">
                  <a:pos x="93" y="11"/>
                </a:cxn>
                <a:cxn ang="0">
                  <a:pos x="64" y="12"/>
                </a:cxn>
                <a:cxn ang="0">
                  <a:pos x="39" y="12"/>
                </a:cxn>
                <a:cxn ang="0">
                  <a:pos x="20" y="12"/>
                </a:cxn>
                <a:cxn ang="0">
                  <a:pos x="6" y="13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6" y="22"/>
                </a:cxn>
                <a:cxn ang="0">
                  <a:pos x="20" y="21"/>
                </a:cxn>
                <a:cxn ang="0">
                  <a:pos x="39" y="21"/>
                </a:cxn>
                <a:cxn ang="0">
                  <a:pos x="64" y="19"/>
                </a:cxn>
                <a:cxn ang="0">
                  <a:pos x="93" y="17"/>
                </a:cxn>
                <a:cxn ang="0">
                  <a:pos x="125" y="16"/>
                </a:cxn>
                <a:cxn ang="0">
                  <a:pos x="159" y="15"/>
                </a:cxn>
                <a:cxn ang="0">
                  <a:pos x="195" y="14"/>
                </a:cxn>
                <a:cxn ang="0">
                  <a:pos x="229" y="13"/>
                </a:cxn>
                <a:cxn ang="0">
                  <a:pos x="263" y="12"/>
                </a:cxn>
                <a:cxn ang="0">
                  <a:pos x="294" y="12"/>
                </a:cxn>
                <a:cxn ang="0">
                  <a:pos x="322" y="12"/>
                </a:cxn>
                <a:cxn ang="0">
                  <a:pos x="345" y="9"/>
                </a:cxn>
                <a:cxn ang="0">
                  <a:pos x="364" y="9"/>
                </a:cxn>
                <a:cxn ang="0">
                  <a:pos x="375" y="9"/>
                </a:cxn>
                <a:cxn ang="0">
                  <a:pos x="380" y="8"/>
                </a:cxn>
                <a:cxn ang="0">
                  <a:pos x="385" y="5"/>
                </a:cxn>
                <a:cxn ang="0">
                  <a:pos x="380" y="8"/>
                </a:cxn>
                <a:cxn ang="0">
                  <a:pos x="385" y="8"/>
                </a:cxn>
                <a:cxn ang="0">
                  <a:pos x="385" y="5"/>
                </a:cxn>
                <a:cxn ang="0">
                  <a:pos x="375" y="5"/>
                </a:cxn>
              </a:cxnLst>
              <a:rect l="0" t="0" r="r" b="b"/>
              <a:pathLst>
                <a:path w="385" h="22">
                  <a:moveTo>
                    <a:pt x="375" y="5"/>
                  </a:moveTo>
                  <a:lnTo>
                    <a:pt x="380" y="1"/>
                  </a:lnTo>
                  <a:lnTo>
                    <a:pt x="375" y="0"/>
                  </a:lnTo>
                  <a:lnTo>
                    <a:pt x="364" y="0"/>
                  </a:lnTo>
                  <a:lnTo>
                    <a:pt x="345" y="3"/>
                  </a:lnTo>
                  <a:lnTo>
                    <a:pt x="322" y="3"/>
                  </a:lnTo>
                  <a:lnTo>
                    <a:pt x="294" y="3"/>
                  </a:lnTo>
                  <a:lnTo>
                    <a:pt x="263" y="5"/>
                  </a:lnTo>
                  <a:lnTo>
                    <a:pt x="229" y="6"/>
                  </a:lnTo>
                  <a:lnTo>
                    <a:pt x="195" y="7"/>
                  </a:lnTo>
                  <a:lnTo>
                    <a:pt x="159" y="8"/>
                  </a:lnTo>
                  <a:lnTo>
                    <a:pt x="125" y="9"/>
                  </a:lnTo>
                  <a:lnTo>
                    <a:pt x="93" y="11"/>
                  </a:lnTo>
                  <a:lnTo>
                    <a:pt x="64" y="12"/>
                  </a:lnTo>
                  <a:lnTo>
                    <a:pt x="39" y="12"/>
                  </a:lnTo>
                  <a:lnTo>
                    <a:pt x="20" y="12"/>
                  </a:lnTo>
                  <a:lnTo>
                    <a:pt x="6" y="13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6" y="22"/>
                  </a:lnTo>
                  <a:lnTo>
                    <a:pt x="20" y="21"/>
                  </a:lnTo>
                  <a:lnTo>
                    <a:pt x="39" y="21"/>
                  </a:lnTo>
                  <a:lnTo>
                    <a:pt x="64" y="19"/>
                  </a:lnTo>
                  <a:lnTo>
                    <a:pt x="93" y="17"/>
                  </a:lnTo>
                  <a:lnTo>
                    <a:pt x="125" y="16"/>
                  </a:lnTo>
                  <a:lnTo>
                    <a:pt x="159" y="15"/>
                  </a:lnTo>
                  <a:lnTo>
                    <a:pt x="195" y="14"/>
                  </a:lnTo>
                  <a:lnTo>
                    <a:pt x="229" y="13"/>
                  </a:lnTo>
                  <a:lnTo>
                    <a:pt x="263" y="12"/>
                  </a:lnTo>
                  <a:lnTo>
                    <a:pt x="294" y="12"/>
                  </a:lnTo>
                  <a:lnTo>
                    <a:pt x="322" y="12"/>
                  </a:lnTo>
                  <a:lnTo>
                    <a:pt x="345" y="9"/>
                  </a:lnTo>
                  <a:lnTo>
                    <a:pt x="364" y="9"/>
                  </a:lnTo>
                  <a:lnTo>
                    <a:pt x="375" y="9"/>
                  </a:lnTo>
                  <a:lnTo>
                    <a:pt x="380" y="8"/>
                  </a:lnTo>
                  <a:lnTo>
                    <a:pt x="385" y="5"/>
                  </a:lnTo>
                  <a:lnTo>
                    <a:pt x="380" y="8"/>
                  </a:lnTo>
                  <a:lnTo>
                    <a:pt x="385" y="8"/>
                  </a:lnTo>
                  <a:lnTo>
                    <a:pt x="385" y="5"/>
                  </a:lnTo>
                  <a:lnTo>
                    <a:pt x="37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" name="Freeform 68841"/>
            <p:cNvSpPr>
              <a:spLocks noChangeArrowheads="1"/>
            </p:cNvSpPr>
            <p:nvPr/>
          </p:nvSpPr>
          <p:spPr bwMode="auto">
            <a:xfrm>
              <a:off x="3665" y="2171"/>
              <a:ext cx="4" cy="11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0" y="4"/>
                </a:cxn>
                <a:cxn ang="0">
                  <a:pos x="0" y="23"/>
                </a:cxn>
                <a:cxn ang="0">
                  <a:pos x="10" y="23"/>
                </a:cxn>
                <a:cxn ang="0">
                  <a:pos x="10" y="4"/>
                </a:cxn>
                <a:cxn ang="0">
                  <a:pos x="5" y="1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5" y="8"/>
                </a:cxn>
              </a:cxnLst>
              <a:rect l="0" t="0" r="r" b="b"/>
              <a:pathLst>
                <a:path w="10" h="23">
                  <a:moveTo>
                    <a:pt x="5" y="8"/>
                  </a:moveTo>
                  <a:lnTo>
                    <a:pt x="0" y="4"/>
                  </a:lnTo>
                  <a:lnTo>
                    <a:pt x="0" y="23"/>
                  </a:lnTo>
                  <a:lnTo>
                    <a:pt x="10" y="23"/>
                  </a:lnTo>
                  <a:lnTo>
                    <a:pt x="10" y="4"/>
                  </a:lnTo>
                  <a:lnTo>
                    <a:pt x="5" y="1"/>
                  </a:lnTo>
                  <a:lnTo>
                    <a:pt x="10" y="4"/>
                  </a:lnTo>
                  <a:lnTo>
                    <a:pt x="8" y="0"/>
                  </a:lnTo>
                  <a:lnTo>
                    <a:pt x="5" y="1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" name="Freeform 68842"/>
            <p:cNvSpPr>
              <a:spLocks noChangeArrowheads="1"/>
            </p:cNvSpPr>
            <p:nvPr/>
          </p:nvSpPr>
          <p:spPr bwMode="auto">
            <a:xfrm>
              <a:off x="3471" y="2191"/>
              <a:ext cx="20" cy="45"/>
            </a:xfrm>
            <a:custGeom>
              <a:avLst/>
              <a:gdLst/>
              <a:ahLst/>
              <a:cxnLst>
                <a:cxn ang="0">
                  <a:pos x="37" y="89"/>
                </a:cxn>
                <a:cxn ang="0">
                  <a:pos x="28" y="80"/>
                </a:cxn>
                <a:cxn ang="0">
                  <a:pos x="20" y="69"/>
                </a:cxn>
                <a:cxn ang="0">
                  <a:pos x="14" y="59"/>
                </a:cxn>
                <a:cxn ang="0">
                  <a:pos x="10" y="48"/>
                </a:cxn>
                <a:cxn ang="0">
                  <a:pos x="6" y="37"/>
                </a:cxn>
                <a:cxn ang="0">
                  <a:pos x="3" y="28"/>
                </a:cxn>
                <a:cxn ang="0">
                  <a:pos x="2" y="1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7" y="20"/>
                </a:cxn>
                <a:cxn ang="0">
                  <a:pos x="11" y="32"/>
                </a:cxn>
                <a:cxn ang="0">
                  <a:pos x="14" y="45"/>
                </a:cxn>
                <a:cxn ang="0">
                  <a:pos x="19" y="55"/>
                </a:cxn>
                <a:cxn ang="0">
                  <a:pos x="23" y="65"/>
                </a:cxn>
                <a:cxn ang="0">
                  <a:pos x="29" y="73"/>
                </a:cxn>
                <a:cxn ang="0">
                  <a:pos x="35" y="81"/>
                </a:cxn>
                <a:cxn ang="0">
                  <a:pos x="41" y="87"/>
                </a:cxn>
                <a:cxn ang="0">
                  <a:pos x="41" y="88"/>
                </a:cxn>
                <a:cxn ang="0">
                  <a:pos x="41" y="89"/>
                </a:cxn>
                <a:cxn ang="0">
                  <a:pos x="40" y="90"/>
                </a:cxn>
                <a:cxn ang="0">
                  <a:pos x="37" y="89"/>
                </a:cxn>
              </a:cxnLst>
              <a:rect l="0" t="0" r="r" b="b"/>
              <a:pathLst>
                <a:path w="41" h="90">
                  <a:moveTo>
                    <a:pt x="37" y="89"/>
                  </a:moveTo>
                  <a:lnTo>
                    <a:pt x="28" y="80"/>
                  </a:lnTo>
                  <a:lnTo>
                    <a:pt x="20" y="69"/>
                  </a:lnTo>
                  <a:lnTo>
                    <a:pt x="14" y="59"/>
                  </a:lnTo>
                  <a:lnTo>
                    <a:pt x="10" y="48"/>
                  </a:lnTo>
                  <a:lnTo>
                    <a:pt x="6" y="37"/>
                  </a:lnTo>
                  <a:lnTo>
                    <a:pt x="3" y="28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5" y="1"/>
                  </a:lnTo>
                  <a:lnTo>
                    <a:pt x="6" y="5"/>
                  </a:lnTo>
                  <a:lnTo>
                    <a:pt x="7" y="20"/>
                  </a:lnTo>
                  <a:lnTo>
                    <a:pt x="11" y="32"/>
                  </a:lnTo>
                  <a:lnTo>
                    <a:pt x="14" y="45"/>
                  </a:lnTo>
                  <a:lnTo>
                    <a:pt x="19" y="55"/>
                  </a:lnTo>
                  <a:lnTo>
                    <a:pt x="23" y="65"/>
                  </a:lnTo>
                  <a:lnTo>
                    <a:pt x="29" y="73"/>
                  </a:lnTo>
                  <a:lnTo>
                    <a:pt x="35" y="81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0" y="90"/>
                  </a:lnTo>
                  <a:lnTo>
                    <a:pt x="37" y="89"/>
                  </a:lnTo>
                  <a:close/>
                </a:path>
              </a:pathLst>
            </a:custGeom>
            <a:solidFill>
              <a:srgbClr val="842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0" name="Freeform 68843"/>
            <p:cNvSpPr>
              <a:spLocks noChangeArrowheads="1"/>
            </p:cNvSpPr>
            <p:nvPr/>
          </p:nvSpPr>
          <p:spPr bwMode="auto">
            <a:xfrm>
              <a:off x="3463" y="2175"/>
              <a:ext cx="204" cy="9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408" y="6"/>
                </a:cxn>
                <a:cxn ang="0">
                  <a:pos x="408" y="0"/>
                </a:cxn>
              </a:cxnLst>
              <a:rect l="0" t="0" r="r" b="b"/>
              <a:pathLst>
                <a:path w="408" h="17">
                  <a:moveTo>
                    <a:pt x="408" y="0"/>
                  </a:moveTo>
                  <a:lnTo>
                    <a:pt x="0" y="9"/>
                  </a:lnTo>
                  <a:lnTo>
                    <a:pt x="0" y="17"/>
                  </a:lnTo>
                  <a:lnTo>
                    <a:pt x="408" y="6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842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1" name="Freeform 68844"/>
            <p:cNvSpPr>
              <a:spLocks noChangeArrowheads="1"/>
            </p:cNvSpPr>
            <p:nvPr/>
          </p:nvSpPr>
          <p:spPr bwMode="auto">
            <a:xfrm>
              <a:off x="3309" y="2678"/>
              <a:ext cx="169" cy="165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19" y="316"/>
                </a:cxn>
                <a:cxn ang="0">
                  <a:pos x="42" y="303"/>
                </a:cxn>
                <a:cxn ang="0">
                  <a:pos x="65" y="286"/>
                </a:cxn>
                <a:cxn ang="0">
                  <a:pos x="91" y="269"/>
                </a:cxn>
                <a:cxn ang="0">
                  <a:pos x="117" y="251"/>
                </a:cxn>
                <a:cxn ang="0">
                  <a:pos x="144" y="231"/>
                </a:cxn>
                <a:cxn ang="0">
                  <a:pos x="170" y="212"/>
                </a:cxn>
                <a:cxn ang="0">
                  <a:pos x="195" y="191"/>
                </a:cxn>
                <a:cxn ang="0">
                  <a:pos x="221" y="170"/>
                </a:cxn>
                <a:cxn ang="0">
                  <a:pos x="245" y="149"/>
                </a:cxn>
                <a:cxn ang="0">
                  <a:pos x="267" y="130"/>
                </a:cxn>
                <a:cxn ang="0">
                  <a:pos x="288" y="110"/>
                </a:cxn>
                <a:cxn ang="0">
                  <a:pos x="305" y="91"/>
                </a:cxn>
                <a:cxn ang="0">
                  <a:pos x="320" y="73"/>
                </a:cxn>
                <a:cxn ang="0">
                  <a:pos x="331" y="56"/>
                </a:cxn>
                <a:cxn ang="0">
                  <a:pos x="338" y="41"/>
                </a:cxn>
                <a:cxn ang="0">
                  <a:pos x="332" y="46"/>
                </a:cxn>
                <a:cxn ang="0">
                  <a:pos x="327" y="50"/>
                </a:cxn>
                <a:cxn ang="0">
                  <a:pos x="322" y="55"/>
                </a:cxn>
                <a:cxn ang="0">
                  <a:pos x="316" y="58"/>
                </a:cxn>
                <a:cxn ang="0">
                  <a:pos x="312" y="62"/>
                </a:cxn>
                <a:cxn ang="0">
                  <a:pos x="306" y="64"/>
                </a:cxn>
                <a:cxn ang="0">
                  <a:pos x="301" y="68"/>
                </a:cxn>
                <a:cxn ang="0">
                  <a:pos x="297" y="70"/>
                </a:cxn>
                <a:cxn ang="0">
                  <a:pos x="313" y="42"/>
                </a:cxn>
                <a:cxn ang="0">
                  <a:pos x="321" y="20"/>
                </a:cxn>
                <a:cxn ang="0">
                  <a:pos x="322" y="7"/>
                </a:cxn>
                <a:cxn ang="0">
                  <a:pos x="319" y="2"/>
                </a:cxn>
                <a:cxn ang="0">
                  <a:pos x="313" y="3"/>
                </a:cxn>
                <a:cxn ang="0">
                  <a:pos x="307" y="7"/>
                </a:cxn>
                <a:cxn ang="0">
                  <a:pos x="301" y="10"/>
                </a:cxn>
                <a:cxn ang="0">
                  <a:pos x="293" y="15"/>
                </a:cxn>
                <a:cxn ang="0">
                  <a:pos x="284" y="20"/>
                </a:cxn>
                <a:cxn ang="0">
                  <a:pos x="270" y="24"/>
                </a:cxn>
                <a:cxn ang="0">
                  <a:pos x="252" y="27"/>
                </a:cxn>
                <a:cxn ang="0">
                  <a:pos x="229" y="28"/>
                </a:cxn>
                <a:cxn ang="0">
                  <a:pos x="217" y="28"/>
                </a:cxn>
                <a:cxn ang="0">
                  <a:pos x="208" y="27"/>
                </a:cxn>
                <a:cxn ang="0">
                  <a:pos x="199" y="25"/>
                </a:cxn>
                <a:cxn ang="0">
                  <a:pos x="191" y="21"/>
                </a:cxn>
                <a:cxn ang="0">
                  <a:pos x="183" y="18"/>
                </a:cxn>
                <a:cxn ang="0">
                  <a:pos x="177" y="12"/>
                </a:cxn>
                <a:cxn ang="0">
                  <a:pos x="171" y="7"/>
                </a:cxn>
                <a:cxn ang="0">
                  <a:pos x="167" y="0"/>
                </a:cxn>
                <a:cxn ang="0">
                  <a:pos x="155" y="16"/>
                </a:cxn>
                <a:cxn ang="0">
                  <a:pos x="144" y="35"/>
                </a:cxn>
                <a:cxn ang="0">
                  <a:pos x="134" y="58"/>
                </a:cxn>
                <a:cxn ang="0">
                  <a:pos x="126" y="83"/>
                </a:cxn>
                <a:cxn ang="0">
                  <a:pos x="118" y="109"/>
                </a:cxn>
                <a:cxn ang="0">
                  <a:pos x="110" y="134"/>
                </a:cxn>
                <a:cxn ang="0">
                  <a:pos x="101" y="159"/>
                </a:cxn>
                <a:cxn ang="0">
                  <a:pos x="92" y="180"/>
                </a:cxn>
                <a:cxn ang="0">
                  <a:pos x="80" y="202"/>
                </a:cxn>
                <a:cxn ang="0">
                  <a:pos x="66" y="224"/>
                </a:cxn>
                <a:cxn ang="0">
                  <a:pos x="51" y="248"/>
                </a:cxn>
                <a:cxn ang="0">
                  <a:pos x="38" y="270"/>
                </a:cxn>
                <a:cxn ang="0">
                  <a:pos x="24" y="291"/>
                </a:cxn>
                <a:cxn ang="0">
                  <a:pos x="12" y="308"/>
                </a:cxn>
                <a:cxn ang="0">
                  <a:pos x="4" y="321"/>
                </a:cxn>
                <a:cxn ang="0">
                  <a:pos x="0" y="329"/>
                </a:cxn>
              </a:cxnLst>
              <a:rect l="0" t="0" r="r" b="b"/>
              <a:pathLst>
                <a:path w="338" h="329">
                  <a:moveTo>
                    <a:pt x="0" y="329"/>
                  </a:moveTo>
                  <a:lnTo>
                    <a:pt x="19" y="316"/>
                  </a:lnTo>
                  <a:lnTo>
                    <a:pt x="42" y="303"/>
                  </a:lnTo>
                  <a:lnTo>
                    <a:pt x="65" y="286"/>
                  </a:lnTo>
                  <a:lnTo>
                    <a:pt x="91" y="269"/>
                  </a:lnTo>
                  <a:lnTo>
                    <a:pt x="117" y="251"/>
                  </a:lnTo>
                  <a:lnTo>
                    <a:pt x="144" y="231"/>
                  </a:lnTo>
                  <a:lnTo>
                    <a:pt x="170" y="212"/>
                  </a:lnTo>
                  <a:lnTo>
                    <a:pt x="195" y="191"/>
                  </a:lnTo>
                  <a:lnTo>
                    <a:pt x="221" y="170"/>
                  </a:lnTo>
                  <a:lnTo>
                    <a:pt x="245" y="149"/>
                  </a:lnTo>
                  <a:lnTo>
                    <a:pt x="267" y="130"/>
                  </a:lnTo>
                  <a:lnTo>
                    <a:pt x="288" y="110"/>
                  </a:lnTo>
                  <a:lnTo>
                    <a:pt x="305" y="91"/>
                  </a:lnTo>
                  <a:lnTo>
                    <a:pt x="320" y="73"/>
                  </a:lnTo>
                  <a:lnTo>
                    <a:pt x="331" y="56"/>
                  </a:lnTo>
                  <a:lnTo>
                    <a:pt x="338" y="41"/>
                  </a:lnTo>
                  <a:lnTo>
                    <a:pt x="332" y="46"/>
                  </a:lnTo>
                  <a:lnTo>
                    <a:pt x="327" y="50"/>
                  </a:lnTo>
                  <a:lnTo>
                    <a:pt x="322" y="55"/>
                  </a:lnTo>
                  <a:lnTo>
                    <a:pt x="316" y="58"/>
                  </a:lnTo>
                  <a:lnTo>
                    <a:pt x="312" y="62"/>
                  </a:lnTo>
                  <a:lnTo>
                    <a:pt x="306" y="64"/>
                  </a:lnTo>
                  <a:lnTo>
                    <a:pt x="301" y="68"/>
                  </a:lnTo>
                  <a:lnTo>
                    <a:pt x="297" y="70"/>
                  </a:lnTo>
                  <a:lnTo>
                    <a:pt x="313" y="42"/>
                  </a:lnTo>
                  <a:lnTo>
                    <a:pt x="321" y="20"/>
                  </a:lnTo>
                  <a:lnTo>
                    <a:pt x="322" y="7"/>
                  </a:lnTo>
                  <a:lnTo>
                    <a:pt x="319" y="2"/>
                  </a:lnTo>
                  <a:lnTo>
                    <a:pt x="313" y="3"/>
                  </a:lnTo>
                  <a:lnTo>
                    <a:pt x="307" y="7"/>
                  </a:lnTo>
                  <a:lnTo>
                    <a:pt x="301" y="10"/>
                  </a:lnTo>
                  <a:lnTo>
                    <a:pt x="293" y="15"/>
                  </a:lnTo>
                  <a:lnTo>
                    <a:pt x="284" y="20"/>
                  </a:lnTo>
                  <a:lnTo>
                    <a:pt x="270" y="24"/>
                  </a:lnTo>
                  <a:lnTo>
                    <a:pt x="252" y="27"/>
                  </a:lnTo>
                  <a:lnTo>
                    <a:pt x="229" y="28"/>
                  </a:lnTo>
                  <a:lnTo>
                    <a:pt x="217" y="28"/>
                  </a:lnTo>
                  <a:lnTo>
                    <a:pt x="208" y="27"/>
                  </a:lnTo>
                  <a:lnTo>
                    <a:pt x="199" y="25"/>
                  </a:lnTo>
                  <a:lnTo>
                    <a:pt x="191" y="21"/>
                  </a:lnTo>
                  <a:lnTo>
                    <a:pt x="183" y="18"/>
                  </a:lnTo>
                  <a:lnTo>
                    <a:pt x="177" y="12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155" y="16"/>
                  </a:lnTo>
                  <a:lnTo>
                    <a:pt x="144" y="35"/>
                  </a:lnTo>
                  <a:lnTo>
                    <a:pt x="134" y="58"/>
                  </a:lnTo>
                  <a:lnTo>
                    <a:pt x="126" y="83"/>
                  </a:lnTo>
                  <a:lnTo>
                    <a:pt x="118" y="109"/>
                  </a:lnTo>
                  <a:lnTo>
                    <a:pt x="110" y="134"/>
                  </a:lnTo>
                  <a:lnTo>
                    <a:pt x="101" y="159"/>
                  </a:lnTo>
                  <a:lnTo>
                    <a:pt x="92" y="180"/>
                  </a:lnTo>
                  <a:lnTo>
                    <a:pt x="80" y="202"/>
                  </a:lnTo>
                  <a:lnTo>
                    <a:pt x="66" y="224"/>
                  </a:lnTo>
                  <a:lnTo>
                    <a:pt x="51" y="248"/>
                  </a:lnTo>
                  <a:lnTo>
                    <a:pt x="38" y="270"/>
                  </a:lnTo>
                  <a:lnTo>
                    <a:pt x="24" y="291"/>
                  </a:lnTo>
                  <a:lnTo>
                    <a:pt x="12" y="308"/>
                  </a:lnTo>
                  <a:lnTo>
                    <a:pt x="4" y="321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2" name="Freeform 68845"/>
            <p:cNvSpPr>
              <a:spLocks noChangeArrowheads="1"/>
            </p:cNvSpPr>
            <p:nvPr/>
          </p:nvSpPr>
          <p:spPr bwMode="auto">
            <a:xfrm>
              <a:off x="3390" y="2549"/>
              <a:ext cx="128" cy="129"/>
            </a:xfrm>
            <a:custGeom>
              <a:avLst/>
              <a:gdLst/>
              <a:ahLst/>
              <a:cxnLst>
                <a:cxn ang="0">
                  <a:pos x="126" y="46"/>
                </a:cxn>
                <a:cxn ang="0">
                  <a:pos x="143" y="28"/>
                </a:cxn>
                <a:cxn ang="0">
                  <a:pos x="164" y="16"/>
                </a:cxn>
                <a:cxn ang="0">
                  <a:pos x="184" y="6"/>
                </a:cxn>
                <a:cxn ang="0">
                  <a:pos x="206" y="1"/>
                </a:cxn>
                <a:cxn ang="0">
                  <a:pos x="226" y="0"/>
                </a:cxn>
                <a:cxn ang="0">
                  <a:pos x="242" y="1"/>
                </a:cxn>
                <a:cxn ang="0">
                  <a:pos x="253" y="3"/>
                </a:cxn>
                <a:cxn ang="0">
                  <a:pos x="257" y="9"/>
                </a:cxn>
                <a:cxn ang="0">
                  <a:pos x="255" y="15"/>
                </a:cxn>
                <a:cxn ang="0">
                  <a:pos x="251" y="20"/>
                </a:cxn>
                <a:cxn ang="0">
                  <a:pos x="244" y="27"/>
                </a:cxn>
                <a:cxn ang="0">
                  <a:pos x="237" y="34"/>
                </a:cxn>
                <a:cxn ang="0">
                  <a:pos x="229" y="40"/>
                </a:cxn>
                <a:cxn ang="0">
                  <a:pos x="222" y="44"/>
                </a:cxn>
                <a:cxn ang="0">
                  <a:pos x="219" y="48"/>
                </a:cxn>
                <a:cxn ang="0">
                  <a:pos x="217" y="49"/>
                </a:cxn>
                <a:cxn ang="0">
                  <a:pos x="226" y="32"/>
                </a:cxn>
                <a:cxn ang="0">
                  <a:pos x="227" y="20"/>
                </a:cxn>
                <a:cxn ang="0">
                  <a:pos x="222" y="16"/>
                </a:cxn>
                <a:cxn ang="0">
                  <a:pos x="214" y="15"/>
                </a:cxn>
                <a:cxn ang="0">
                  <a:pos x="204" y="17"/>
                </a:cxn>
                <a:cxn ang="0">
                  <a:pos x="194" y="21"/>
                </a:cxn>
                <a:cxn ang="0">
                  <a:pos x="185" y="27"/>
                </a:cxn>
                <a:cxn ang="0">
                  <a:pos x="180" y="33"/>
                </a:cxn>
                <a:cxn ang="0">
                  <a:pos x="176" y="39"/>
                </a:cxn>
                <a:cxn ang="0">
                  <a:pos x="172" y="46"/>
                </a:cxn>
                <a:cxn ang="0">
                  <a:pos x="166" y="54"/>
                </a:cxn>
                <a:cxn ang="0">
                  <a:pos x="161" y="62"/>
                </a:cxn>
                <a:cxn ang="0">
                  <a:pos x="156" y="70"/>
                </a:cxn>
                <a:cxn ang="0">
                  <a:pos x="151" y="77"/>
                </a:cxn>
                <a:cxn ang="0">
                  <a:pos x="147" y="84"/>
                </a:cxn>
                <a:cxn ang="0">
                  <a:pos x="144" y="88"/>
                </a:cxn>
                <a:cxn ang="0">
                  <a:pos x="138" y="95"/>
                </a:cxn>
                <a:cxn ang="0">
                  <a:pos x="131" y="100"/>
                </a:cxn>
                <a:cxn ang="0">
                  <a:pos x="126" y="102"/>
                </a:cxn>
                <a:cxn ang="0">
                  <a:pos x="119" y="102"/>
                </a:cxn>
                <a:cxn ang="0">
                  <a:pos x="109" y="114"/>
                </a:cxn>
                <a:cxn ang="0">
                  <a:pos x="97" y="133"/>
                </a:cxn>
                <a:cxn ang="0">
                  <a:pos x="80" y="157"/>
                </a:cxn>
                <a:cxn ang="0">
                  <a:pos x="61" y="183"/>
                </a:cxn>
                <a:cxn ang="0">
                  <a:pos x="44" y="208"/>
                </a:cxn>
                <a:cxn ang="0">
                  <a:pos x="28" y="231"/>
                </a:cxn>
                <a:cxn ang="0">
                  <a:pos x="17" y="247"/>
                </a:cxn>
                <a:cxn ang="0">
                  <a:pos x="12" y="255"/>
                </a:cxn>
                <a:cxn ang="0">
                  <a:pos x="7" y="259"/>
                </a:cxn>
                <a:cxn ang="0">
                  <a:pos x="2" y="258"/>
                </a:cxn>
                <a:cxn ang="0">
                  <a:pos x="0" y="253"/>
                </a:cxn>
                <a:cxn ang="0">
                  <a:pos x="1" y="246"/>
                </a:cxn>
                <a:cxn ang="0">
                  <a:pos x="7" y="235"/>
                </a:cxn>
                <a:cxn ang="0">
                  <a:pos x="21" y="213"/>
                </a:cxn>
                <a:cxn ang="0">
                  <a:pos x="38" y="183"/>
                </a:cxn>
                <a:cxn ang="0">
                  <a:pos x="59" y="149"/>
                </a:cxn>
                <a:cxn ang="0">
                  <a:pos x="80" y="115"/>
                </a:cxn>
                <a:cxn ang="0">
                  <a:pos x="99" y="84"/>
                </a:cxn>
                <a:cxn ang="0">
                  <a:pos x="115" y="59"/>
                </a:cxn>
                <a:cxn ang="0">
                  <a:pos x="126" y="46"/>
                </a:cxn>
              </a:cxnLst>
              <a:rect l="0" t="0" r="r" b="b"/>
              <a:pathLst>
                <a:path w="257" h="259">
                  <a:moveTo>
                    <a:pt x="126" y="46"/>
                  </a:moveTo>
                  <a:lnTo>
                    <a:pt x="143" y="28"/>
                  </a:lnTo>
                  <a:lnTo>
                    <a:pt x="164" y="16"/>
                  </a:lnTo>
                  <a:lnTo>
                    <a:pt x="184" y="6"/>
                  </a:lnTo>
                  <a:lnTo>
                    <a:pt x="206" y="1"/>
                  </a:lnTo>
                  <a:lnTo>
                    <a:pt x="226" y="0"/>
                  </a:lnTo>
                  <a:lnTo>
                    <a:pt x="242" y="1"/>
                  </a:lnTo>
                  <a:lnTo>
                    <a:pt x="253" y="3"/>
                  </a:lnTo>
                  <a:lnTo>
                    <a:pt x="257" y="9"/>
                  </a:lnTo>
                  <a:lnTo>
                    <a:pt x="255" y="15"/>
                  </a:lnTo>
                  <a:lnTo>
                    <a:pt x="251" y="20"/>
                  </a:lnTo>
                  <a:lnTo>
                    <a:pt x="244" y="27"/>
                  </a:lnTo>
                  <a:lnTo>
                    <a:pt x="237" y="34"/>
                  </a:lnTo>
                  <a:lnTo>
                    <a:pt x="229" y="40"/>
                  </a:lnTo>
                  <a:lnTo>
                    <a:pt x="222" y="44"/>
                  </a:lnTo>
                  <a:lnTo>
                    <a:pt x="219" y="48"/>
                  </a:lnTo>
                  <a:lnTo>
                    <a:pt x="217" y="49"/>
                  </a:lnTo>
                  <a:lnTo>
                    <a:pt x="226" y="32"/>
                  </a:lnTo>
                  <a:lnTo>
                    <a:pt x="227" y="20"/>
                  </a:lnTo>
                  <a:lnTo>
                    <a:pt x="222" y="16"/>
                  </a:lnTo>
                  <a:lnTo>
                    <a:pt x="214" y="15"/>
                  </a:lnTo>
                  <a:lnTo>
                    <a:pt x="204" y="17"/>
                  </a:lnTo>
                  <a:lnTo>
                    <a:pt x="194" y="21"/>
                  </a:lnTo>
                  <a:lnTo>
                    <a:pt x="185" y="27"/>
                  </a:lnTo>
                  <a:lnTo>
                    <a:pt x="180" y="33"/>
                  </a:lnTo>
                  <a:lnTo>
                    <a:pt x="176" y="39"/>
                  </a:lnTo>
                  <a:lnTo>
                    <a:pt x="172" y="46"/>
                  </a:lnTo>
                  <a:lnTo>
                    <a:pt x="166" y="54"/>
                  </a:lnTo>
                  <a:lnTo>
                    <a:pt x="161" y="62"/>
                  </a:lnTo>
                  <a:lnTo>
                    <a:pt x="156" y="70"/>
                  </a:lnTo>
                  <a:lnTo>
                    <a:pt x="151" y="77"/>
                  </a:lnTo>
                  <a:lnTo>
                    <a:pt x="147" y="84"/>
                  </a:lnTo>
                  <a:lnTo>
                    <a:pt x="144" y="88"/>
                  </a:lnTo>
                  <a:lnTo>
                    <a:pt x="138" y="95"/>
                  </a:lnTo>
                  <a:lnTo>
                    <a:pt x="131" y="100"/>
                  </a:lnTo>
                  <a:lnTo>
                    <a:pt x="126" y="102"/>
                  </a:lnTo>
                  <a:lnTo>
                    <a:pt x="119" y="102"/>
                  </a:lnTo>
                  <a:lnTo>
                    <a:pt x="109" y="114"/>
                  </a:lnTo>
                  <a:lnTo>
                    <a:pt x="97" y="133"/>
                  </a:lnTo>
                  <a:lnTo>
                    <a:pt x="80" y="157"/>
                  </a:lnTo>
                  <a:lnTo>
                    <a:pt x="61" y="183"/>
                  </a:lnTo>
                  <a:lnTo>
                    <a:pt x="44" y="208"/>
                  </a:lnTo>
                  <a:lnTo>
                    <a:pt x="28" y="231"/>
                  </a:lnTo>
                  <a:lnTo>
                    <a:pt x="17" y="247"/>
                  </a:lnTo>
                  <a:lnTo>
                    <a:pt x="12" y="255"/>
                  </a:lnTo>
                  <a:lnTo>
                    <a:pt x="7" y="259"/>
                  </a:lnTo>
                  <a:lnTo>
                    <a:pt x="2" y="258"/>
                  </a:lnTo>
                  <a:lnTo>
                    <a:pt x="0" y="253"/>
                  </a:lnTo>
                  <a:lnTo>
                    <a:pt x="1" y="246"/>
                  </a:lnTo>
                  <a:lnTo>
                    <a:pt x="7" y="235"/>
                  </a:lnTo>
                  <a:lnTo>
                    <a:pt x="21" y="213"/>
                  </a:lnTo>
                  <a:lnTo>
                    <a:pt x="38" y="183"/>
                  </a:lnTo>
                  <a:lnTo>
                    <a:pt x="59" y="149"/>
                  </a:lnTo>
                  <a:lnTo>
                    <a:pt x="80" y="115"/>
                  </a:lnTo>
                  <a:lnTo>
                    <a:pt x="99" y="84"/>
                  </a:lnTo>
                  <a:lnTo>
                    <a:pt x="115" y="59"/>
                  </a:lnTo>
                  <a:lnTo>
                    <a:pt x="126" y="46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3" name="Freeform 68846"/>
            <p:cNvSpPr>
              <a:spLocks noChangeArrowheads="1"/>
            </p:cNvSpPr>
            <p:nvPr/>
          </p:nvSpPr>
          <p:spPr bwMode="auto">
            <a:xfrm>
              <a:off x="3656" y="2406"/>
              <a:ext cx="428" cy="72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32" y="11"/>
                </a:cxn>
                <a:cxn ang="0">
                  <a:pos x="298" y="30"/>
                </a:cxn>
                <a:cxn ang="0">
                  <a:pos x="394" y="192"/>
                </a:cxn>
                <a:cxn ang="0">
                  <a:pos x="412" y="558"/>
                </a:cxn>
                <a:cxn ang="0">
                  <a:pos x="297" y="650"/>
                </a:cxn>
                <a:cxn ang="0">
                  <a:pos x="15" y="725"/>
                </a:cxn>
              </a:cxnLst>
              <a:rect l="0" t="0" r="r" b="b"/>
              <a:pathLst>
                <a:path w="428" h="725">
                  <a:moveTo>
                    <a:pt x="0" y="38"/>
                  </a:moveTo>
                  <a:cubicBezTo>
                    <a:pt x="22" y="34"/>
                    <a:pt x="82" y="12"/>
                    <a:pt x="132" y="11"/>
                  </a:cubicBezTo>
                  <a:cubicBezTo>
                    <a:pt x="182" y="10"/>
                    <a:pt x="254" y="0"/>
                    <a:pt x="298" y="30"/>
                  </a:cubicBezTo>
                  <a:cubicBezTo>
                    <a:pt x="342" y="60"/>
                    <a:pt x="375" y="104"/>
                    <a:pt x="394" y="192"/>
                  </a:cubicBezTo>
                  <a:cubicBezTo>
                    <a:pt x="413" y="280"/>
                    <a:pt x="428" y="482"/>
                    <a:pt x="412" y="558"/>
                  </a:cubicBezTo>
                  <a:cubicBezTo>
                    <a:pt x="396" y="634"/>
                    <a:pt x="363" y="622"/>
                    <a:pt x="297" y="650"/>
                  </a:cubicBezTo>
                  <a:cubicBezTo>
                    <a:pt x="228" y="704"/>
                    <a:pt x="111" y="725"/>
                    <a:pt x="15" y="725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4" name="Freeform 68847"/>
            <p:cNvSpPr>
              <a:spLocks noChangeArrowheads="1"/>
            </p:cNvSpPr>
            <p:nvPr/>
          </p:nvSpPr>
          <p:spPr bwMode="auto">
            <a:xfrm>
              <a:off x="3809" y="2336"/>
              <a:ext cx="9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8"/>
                </a:cxn>
              </a:cxnLst>
              <a:rect l="0" t="0" r="r" b="b"/>
              <a:pathLst>
                <a:path w="9" h="48">
                  <a:moveTo>
                    <a:pt x="0" y="0"/>
                  </a:moveTo>
                  <a:cubicBezTo>
                    <a:pt x="1" y="8"/>
                    <a:pt x="7" y="38"/>
                    <a:pt x="9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5" name="Freeform 68848"/>
            <p:cNvSpPr>
              <a:spLocks noChangeArrowheads="1"/>
            </p:cNvSpPr>
            <p:nvPr/>
          </p:nvSpPr>
          <p:spPr bwMode="auto">
            <a:xfrm>
              <a:off x="3654" y="2484"/>
              <a:ext cx="408" cy="642"/>
            </a:xfrm>
            <a:custGeom>
              <a:avLst/>
              <a:gdLst/>
              <a:ahLst/>
              <a:cxnLst>
                <a:cxn ang="0">
                  <a:pos x="408" y="222"/>
                </a:cxn>
                <a:cxn ang="0">
                  <a:pos x="372" y="60"/>
                </a:cxn>
                <a:cxn ang="0">
                  <a:pos x="318" y="0"/>
                </a:cxn>
                <a:cxn ang="0">
                  <a:pos x="217" y="130"/>
                </a:cxn>
                <a:cxn ang="0">
                  <a:pos x="179" y="42"/>
                </a:cxn>
                <a:cxn ang="0">
                  <a:pos x="164" y="153"/>
                </a:cxn>
                <a:cxn ang="0">
                  <a:pos x="110" y="144"/>
                </a:cxn>
                <a:cxn ang="0">
                  <a:pos x="92" y="219"/>
                </a:cxn>
                <a:cxn ang="0">
                  <a:pos x="6" y="318"/>
                </a:cxn>
                <a:cxn ang="0">
                  <a:pos x="30" y="324"/>
                </a:cxn>
                <a:cxn ang="0">
                  <a:pos x="0" y="402"/>
                </a:cxn>
                <a:cxn ang="0">
                  <a:pos x="42" y="462"/>
                </a:cxn>
                <a:cxn ang="0">
                  <a:pos x="36" y="546"/>
                </a:cxn>
                <a:cxn ang="0">
                  <a:pos x="42" y="642"/>
                </a:cxn>
                <a:cxn ang="0">
                  <a:pos x="150" y="636"/>
                </a:cxn>
                <a:cxn ang="0">
                  <a:pos x="209" y="621"/>
                </a:cxn>
                <a:cxn ang="0">
                  <a:pos x="288" y="618"/>
                </a:cxn>
                <a:cxn ang="0">
                  <a:pos x="378" y="576"/>
                </a:cxn>
                <a:cxn ang="0">
                  <a:pos x="408" y="414"/>
                </a:cxn>
                <a:cxn ang="0">
                  <a:pos x="408" y="222"/>
                </a:cxn>
              </a:cxnLst>
              <a:rect l="0" t="0" r="r" b="b"/>
              <a:pathLst>
                <a:path w="408" h="642">
                  <a:moveTo>
                    <a:pt x="408" y="222"/>
                  </a:moveTo>
                  <a:lnTo>
                    <a:pt x="372" y="60"/>
                  </a:lnTo>
                  <a:lnTo>
                    <a:pt x="318" y="0"/>
                  </a:lnTo>
                  <a:lnTo>
                    <a:pt x="217" y="130"/>
                  </a:lnTo>
                  <a:lnTo>
                    <a:pt x="179" y="42"/>
                  </a:lnTo>
                  <a:lnTo>
                    <a:pt x="164" y="153"/>
                  </a:lnTo>
                  <a:lnTo>
                    <a:pt x="110" y="144"/>
                  </a:lnTo>
                  <a:lnTo>
                    <a:pt x="92" y="219"/>
                  </a:lnTo>
                  <a:lnTo>
                    <a:pt x="6" y="318"/>
                  </a:lnTo>
                  <a:lnTo>
                    <a:pt x="30" y="324"/>
                  </a:lnTo>
                  <a:lnTo>
                    <a:pt x="0" y="402"/>
                  </a:lnTo>
                  <a:lnTo>
                    <a:pt x="42" y="462"/>
                  </a:lnTo>
                  <a:lnTo>
                    <a:pt x="36" y="546"/>
                  </a:lnTo>
                  <a:lnTo>
                    <a:pt x="42" y="642"/>
                  </a:lnTo>
                  <a:lnTo>
                    <a:pt x="150" y="636"/>
                  </a:lnTo>
                  <a:lnTo>
                    <a:pt x="209" y="621"/>
                  </a:lnTo>
                  <a:lnTo>
                    <a:pt x="288" y="618"/>
                  </a:lnTo>
                  <a:lnTo>
                    <a:pt x="378" y="576"/>
                  </a:lnTo>
                  <a:lnTo>
                    <a:pt x="408" y="414"/>
                  </a:lnTo>
                  <a:lnTo>
                    <a:pt x="408" y="222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6" name="Freeform 68849"/>
            <p:cNvSpPr>
              <a:spLocks noChangeArrowheads="1"/>
            </p:cNvSpPr>
            <p:nvPr/>
          </p:nvSpPr>
          <p:spPr bwMode="auto">
            <a:xfrm>
              <a:off x="3827" y="2438"/>
              <a:ext cx="100" cy="191"/>
            </a:xfrm>
            <a:custGeom>
              <a:avLst/>
              <a:gdLst/>
              <a:ahLst/>
              <a:cxnLst>
                <a:cxn ang="0">
                  <a:pos x="199" y="234"/>
                </a:cxn>
                <a:cxn ang="0">
                  <a:pos x="183" y="238"/>
                </a:cxn>
                <a:cxn ang="0">
                  <a:pos x="165" y="249"/>
                </a:cxn>
                <a:cxn ang="0">
                  <a:pos x="145" y="263"/>
                </a:cxn>
                <a:cxn ang="0">
                  <a:pos x="126" y="281"/>
                </a:cxn>
                <a:cxn ang="0">
                  <a:pos x="107" y="303"/>
                </a:cxn>
                <a:cxn ang="0">
                  <a:pos x="92" y="327"/>
                </a:cxn>
                <a:cxn ang="0">
                  <a:pos x="81" y="354"/>
                </a:cxn>
                <a:cxn ang="0">
                  <a:pos x="75" y="381"/>
                </a:cxn>
                <a:cxn ang="0">
                  <a:pos x="69" y="346"/>
                </a:cxn>
                <a:cxn ang="0">
                  <a:pos x="60" y="313"/>
                </a:cxn>
                <a:cxn ang="0">
                  <a:pos x="52" y="286"/>
                </a:cxn>
                <a:cxn ang="0">
                  <a:pos x="45" y="264"/>
                </a:cxn>
                <a:cxn ang="0">
                  <a:pos x="43" y="240"/>
                </a:cxn>
                <a:cxn ang="0">
                  <a:pos x="39" y="216"/>
                </a:cxn>
                <a:cxn ang="0">
                  <a:pos x="34" y="196"/>
                </a:cxn>
                <a:cxn ang="0">
                  <a:pos x="28" y="176"/>
                </a:cxn>
                <a:cxn ang="0">
                  <a:pos x="22" y="160"/>
                </a:cxn>
                <a:cxn ang="0">
                  <a:pos x="15" y="146"/>
                </a:cxn>
                <a:cxn ang="0">
                  <a:pos x="7" y="137"/>
                </a:cxn>
                <a:cxn ang="0">
                  <a:pos x="0" y="131"/>
                </a:cxn>
                <a:cxn ang="0">
                  <a:pos x="1" y="123"/>
                </a:cxn>
                <a:cxn ang="0">
                  <a:pos x="5" y="116"/>
                </a:cxn>
                <a:cxn ang="0">
                  <a:pos x="8" y="109"/>
                </a:cxn>
                <a:cxn ang="0">
                  <a:pos x="14" y="102"/>
                </a:cxn>
                <a:cxn ang="0">
                  <a:pos x="20" y="97"/>
                </a:cxn>
                <a:cxn ang="0">
                  <a:pos x="27" y="91"/>
                </a:cxn>
                <a:cxn ang="0">
                  <a:pos x="35" y="85"/>
                </a:cxn>
                <a:cxn ang="0">
                  <a:pos x="42" y="81"/>
                </a:cxn>
                <a:cxn ang="0">
                  <a:pos x="52" y="76"/>
                </a:cxn>
                <a:cxn ang="0">
                  <a:pos x="66" y="69"/>
                </a:cxn>
                <a:cxn ang="0">
                  <a:pos x="82" y="62"/>
                </a:cxn>
                <a:cxn ang="0">
                  <a:pos x="100" y="54"/>
                </a:cxn>
                <a:cxn ang="0">
                  <a:pos x="116" y="47"/>
                </a:cxn>
                <a:cxn ang="0">
                  <a:pos x="131" y="40"/>
                </a:cxn>
                <a:cxn ang="0">
                  <a:pos x="142" y="36"/>
                </a:cxn>
                <a:cxn ang="0">
                  <a:pos x="148" y="32"/>
                </a:cxn>
                <a:cxn ang="0">
                  <a:pos x="151" y="30"/>
                </a:cxn>
                <a:cxn ang="0">
                  <a:pos x="158" y="25"/>
                </a:cxn>
                <a:cxn ang="0">
                  <a:pos x="166" y="21"/>
                </a:cxn>
                <a:cxn ang="0">
                  <a:pos x="174" y="15"/>
                </a:cxn>
                <a:cxn ang="0">
                  <a:pos x="183" y="9"/>
                </a:cxn>
                <a:cxn ang="0">
                  <a:pos x="190" y="4"/>
                </a:cxn>
                <a:cxn ang="0">
                  <a:pos x="196" y="1"/>
                </a:cxn>
                <a:cxn ang="0">
                  <a:pos x="199" y="0"/>
                </a:cxn>
                <a:cxn ang="0">
                  <a:pos x="199" y="234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7" name="Freeform 68850"/>
            <p:cNvSpPr>
              <a:spLocks noChangeArrowheads="1"/>
            </p:cNvSpPr>
            <p:nvPr/>
          </p:nvSpPr>
          <p:spPr bwMode="auto">
            <a:xfrm>
              <a:off x="3695" y="2480"/>
              <a:ext cx="100" cy="191"/>
            </a:xfrm>
            <a:custGeom>
              <a:avLst/>
              <a:gdLst/>
              <a:ahLst/>
              <a:cxnLst>
                <a:cxn ang="0">
                  <a:pos x="199" y="234"/>
                </a:cxn>
                <a:cxn ang="0">
                  <a:pos x="183" y="238"/>
                </a:cxn>
                <a:cxn ang="0">
                  <a:pos x="165" y="249"/>
                </a:cxn>
                <a:cxn ang="0">
                  <a:pos x="145" y="263"/>
                </a:cxn>
                <a:cxn ang="0">
                  <a:pos x="126" y="281"/>
                </a:cxn>
                <a:cxn ang="0">
                  <a:pos x="107" y="303"/>
                </a:cxn>
                <a:cxn ang="0">
                  <a:pos x="92" y="327"/>
                </a:cxn>
                <a:cxn ang="0">
                  <a:pos x="81" y="354"/>
                </a:cxn>
                <a:cxn ang="0">
                  <a:pos x="75" y="381"/>
                </a:cxn>
                <a:cxn ang="0">
                  <a:pos x="69" y="346"/>
                </a:cxn>
                <a:cxn ang="0">
                  <a:pos x="60" y="313"/>
                </a:cxn>
                <a:cxn ang="0">
                  <a:pos x="52" y="286"/>
                </a:cxn>
                <a:cxn ang="0">
                  <a:pos x="45" y="264"/>
                </a:cxn>
                <a:cxn ang="0">
                  <a:pos x="43" y="240"/>
                </a:cxn>
                <a:cxn ang="0">
                  <a:pos x="39" y="216"/>
                </a:cxn>
                <a:cxn ang="0">
                  <a:pos x="34" y="196"/>
                </a:cxn>
                <a:cxn ang="0">
                  <a:pos x="28" y="176"/>
                </a:cxn>
                <a:cxn ang="0">
                  <a:pos x="22" y="160"/>
                </a:cxn>
                <a:cxn ang="0">
                  <a:pos x="15" y="146"/>
                </a:cxn>
                <a:cxn ang="0">
                  <a:pos x="7" y="137"/>
                </a:cxn>
                <a:cxn ang="0">
                  <a:pos x="0" y="131"/>
                </a:cxn>
                <a:cxn ang="0">
                  <a:pos x="1" y="123"/>
                </a:cxn>
                <a:cxn ang="0">
                  <a:pos x="5" y="116"/>
                </a:cxn>
                <a:cxn ang="0">
                  <a:pos x="8" y="109"/>
                </a:cxn>
                <a:cxn ang="0">
                  <a:pos x="14" y="102"/>
                </a:cxn>
                <a:cxn ang="0">
                  <a:pos x="20" y="97"/>
                </a:cxn>
                <a:cxn ang="0">
                  <a:pos x="27" y="91"/>
                </a:cxn>
                <a:cxn ang="0">
                  <a:pos x="35" y="85"/>
                </a:cxn>
                <a:cxn ang="0">
                  <a:pos x="42" y="81"/>
                </a:cxn>
                <a:cxn ang="0">
                  <a:pos x="52" y="76"/>
                </a:cxn>
                <a:cxn ang="0">
                  <a:pos x="66" y="69"/>
                </a:cxn>
                <a:cxn ang="0">
                  <a:pos x="82" y="62"/>
                </a:cxn>
                <a:cxn ang="0">
                  <a:pos x="100" y="54"/>
                </a:cxn>
                <a:cxn ang="0">
                  <a:pos x="116" y="47"/>
                </a:cxn>
                <a:cxn ang="0">
                  <a:pos x="131" y="40"/>
                </a:cxn>
                <a:cxn ang="0">
                  <a:pos x="142" y="36"/>
                </a:cxn>
                <a:cxn ang="0">
                  <a:pos x="148" y="32"/>
                </a:cxn>
                <a:cxn ang="0">
                  <a:pos x="151" y="30"/>
                </a:cxn>
                <a:cxn ang="0">
                  <a:pos x="158" y="25"/>
                </a:cxn>
                <a:cxn ang="0">
                  <a:pos x="166" y="21"/>
                </a:cxn>
                <a:cxn ang="0">
                  <a:pos x="174" y="15"/>
                </a:cxn>
                <a:cxn ang="0">
                  <a:pos x="183" y="9"/>
                </a:cxn>
                <a:cxn ang="0">
                  <a:pos x="190" y="4"/>
                </a:cxn>
                <a:cxn ang="0">
                  <a:pos x="196" y="1"/>
                </a:cxn>
                <a:cxn ang="0">
                  <a:pos x="199" y="0"/>
                </a:cxn>
                <a:cxn ang="0">
                  <a:pos x="199" y="234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8" name="Freeform 68851"/>
            <p:cNvSpPr>
              <a:spLocks noChangeArrowheads="1"/>
            </p:cNvSpPr>
            <p:nvPr/>
          </p:nvSpPr>
          <p:spPr bwMode="auto">
            <a:xfrm>
              <a:off x="3634" y="2159"/>
              <a:ext cx="176" cy="267"/>
            </a:xfrm>
            <a:custGeom>
              <a:avLst/>
              <a:gdLst/>
              <a:ahLst/>
              <a:cxnLst>
                <a:cxn ang="0">
                  <a:pos x="40" y="33"/>
                </a:cxn>
                <a:cxn ang="0">
                  <a:pos x="46" y="81"/>
                </a:cxn>
                <a:cxn ang="0">
                  <a:pos x="28" y="129"/>
                </a:cxn>
                <a:cxn ang="0">
                  <a:pos x="25" y="267"/>
                </a:cxn>
                <a:cxn ang="0">
                  <a:pos x="176" y="229"/>
                </a:cxn>
                <a:cxn ang="0">
                  <a:pos x="109" y="33"/>
                </a:cxn>
                <a:cxn ang="0">
                  <a:pos x="40" y="33"/>
                </a:cxn>
              </a:cxnLst>
              <a:rect l="0" t="0" r="r" b="b"/>
              <a:pathLst>
                <a:path w="176" h="267">
                  <a:moveTo>
                    <a:pt x="40" y="33"/>
                  </a:moveTo>
                  <a:cubicBezTo>
                    <a:pt x="29" y="41"/>
                    <a:pt x="48" y="65"/>
                    <a:pt x="46" y="81"/>
                  </a:cubicBezTo>
                  <a:cubicBezTo>
                    <a:pt x="44" y="97"/>
                    <a:pt x="31" y="98"/>
                    <a:pt x="28" y="129"/>
                  </a:cubicBezTo>
                  <a:cubicBezTo>
                    <a:pt x="25" y="160"/>
                    <a:pt x="0" y="250"/>
                    <a:pt x="25" y="267"/>
                  </a:cubicBezTo>
                  <a:cubicBezTo>
                    <a:pt x="76" y="243"/>
                    <a:pt x="131" y="253"/>
                    <a:pt x="176" y="229"/>
                  </a:cubicBezTo>
                  <a:cubicBezTo>
                    <a:pt x="164" y="172"/>
                    <a:pt x="132" y="66"/>
                    <a:pt x="109" y="33"/>
                  </a:cubicBezTo>
                  <a:cubicBezTo>
                    <a:pt x="86" y="0"/>
                    <a:pt x="51" y="25"/>
                    <a:pt x="40" y="33"/>
                  </a:cubicBezTo>
                  <a:close/>
                </a:path>
              </a:pathLst>
            </a:custGeom>
            <a:solidFill>
              <a:srgbClr val="CC998C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9" name="Freeform 68852"/>
            <p:cNvSpPr>
              <a:spLocks noChangeArrowheads="1"/>
            </p:cNvSpPr>
            <p:nvPr/>
          </p:nvSpPr>
          <p:spPr bwMode="auto">
            <a:xfrm>
              <a:off x="3686" y="2378"/>
              <a:ext cx="156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84" y="12"/>
                </a:cxn>
                <a:cxn ang="0">
                  <a:pos x="132" y="3"/>
                </a:cxn>
                <a:cxn ang="0">
                  <a:pos x="156" y="33"/>
                </a:cxn>
              </a:cxnLst>
              <a:rect l="0" t="0" r="r" b="b"/>
              <a:pathLst>
                <a:path w="156" h="39">
                  <a:moveTo>
                    <a:pt x="0" y="39"/>
                  </a:moveTo>
                  <a:cubicBezTo>
                    <a:pt x="14" y="34"/>
                    <a:pt x="62" y="18"/>
                    <a:pt x="84" y="12"/>
                  </a:cubicBezTo>
                  <a:cubicBezTo>
                    <a:pt x="106" y="6"/>
                    <a:pt x="120" y="0"/>
                    <a:pt x="132" y="3"/>
                  </a:cubicBezTo>
                  <a:cubicBezTo>
                    <a:pt x="144" y="6"/>
                    <a:pt x="151" y="27"/>
                    <a:pt x="156" y="33"/>
                  </a:cubicBezTo>
                </a:path>
              </a:pathLst>
            </a:cu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20" name="Freeform 68853"/>
            <p:cNvSpPr>
              <a:spLocks noChangeArrowheads="1"/>
            </p:cNvSpPr>
            <p:nvPr/>
          </p:nvSpPr>
          <p:spPr bwMode="auto">
            <a:xfrm>
              <a:off x="3657" y="1934"/>
              <a:ext cx="219" cy="425"/>
            </a:xfrm>
            <a:custGeom>
              <a:avLst/>
              <a:gdLst/>
              <a:ahLst/>
              <a:cxnLst>
                <a:cxn ang="0">
                  <a:pos x="4" y="29"/>
                </a:cxn>
                <a:cxn ang="0">
                  <a:pos x="151" y="59"/>
                </a:cxn>
                <a:cxn ang="0">
                  <a:pos x="212" y="204"/>
                </a:cxn>
                <a:cxn ang="0">
                  <a:pos x="195" y="358"/>
                </a:cxn>
                <a:cxn ang="0">
                  <a:pos x="152" y="408"/>
                </a:cxn>
                <a:cxn ang="0">
                  <a:pos x="33" y="406"/>
                </a:cxn>
                <a:cxn ang="0">
                  <a:pos x="32" y="291"/>
                </a:cxn>
                <a:cxn ang="0">
                  <a:pos x="5" y="243"/>
                </a:cxn>
                <a:cxn ang="0">
                  <a:pos x="4" y="29"/>
                </a:cxn>
              </a:cxnLst>
              <a:rect l="0" t="0" r="r" b="b"/>
              <a:pathLst>
                <a:path w="219" h="425">
                  <a:moveTo>
                    <a:pt x="4" y="29"/>
                  </a:moveTo>
                  <a:cubicBezTo>
                    <a:pt x="27" y="0"/>
                    <a:pt x="116" y="30"/>
                    <a:pt x="151" y="59"/>
                  </a:cubicBezTo>
                  <a:cubicBezTo>
                    <a:pt x="186" y="88"/>
                    <a:pt x="205" y="154"/>
                    <a:pt x="212" y="204"/>
                  </a:cubicBezTo>
                  <a:cubicBezTo>
                    <a:pt x="219" y="254"/>
                    <a:pt x="205" y="324"/>
                    <a:pt x="195" y="358"/>
                  </a:cubicBezTo>
                  <a:cubicBezTo>
                    <a:pt x="185" y="392"/>
                    <a:pt x="179" y="400"/>
                    <a:pt x="152" y="408"/>
                  </a:cubicBezTo>
                  <a:cubicBezTo>
                    <a:pt x="125" y="416"/>
                    <a:pt x="53" y="425"/>
                    <a:pt x="33" y="406"/>
                  </a:cubicBezTo>
                  <a:cubicBezTo>
                    <a:pt x="15" y="387"/>
                    <a:pt x="37" y="318"/>
                    <a:pt x="32" y="291"/>
                  </a:cubicBezTo>
                  <a:cubicBezTo>
                    <a:pt x="27" y="264"/>
                    <a:pt x="10" y="287"/>
                    <a:pt x="5" y="243"/>
                  </a:cubicBezTo>
                  <a:cubicBezTo>
                    <a:pt x="0" y="199"/>
                    <a:pt x="4" y="74"/>
                    <a:pt x="4" y="29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</p:grpSp>
      <p:sp>
        <p:nvSpPr>
          <p:cNvPr id="330" name="Text Box 68868"/>
          <p:cNvSpPr txBox="1">
            <a:spLocks noChangeArrowheads="1"/>
          </p:cNvSpPr>
          <p:nvPr/>
        </p:nvSpPr>
        <p:spPr bwMode="auto">
          <a:xfrm>
            <a:off x="8728939" y="3680226"/>
            <a:ext cx="18754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endParaRPr lang="en-US" sz="24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1" name="Group 330"/>
          <p:cNvGrpSpPr>
            <a:grpSpLocks/>
          </p:cNvGrpSpPr>
          <p:nvPr/>
        </p:nvGrpSpPr>
        <p:grpSpPr bwMode="auto">
          <a:xfrm>
            <a:off x="6276832" y="4768850"/>
            <a:ext cx="2133600" cy="2057400"/>
            <a:chOff x="1152" y="2112"/>
            <a:chExt cx="1296" cy="1344"/>
          </a:xfrm>
        </p:grpSpPr>
        <p:sp>
          <p:nvSpPr>
            <p:cNvPr id="332" name="Freeform 68864"/>
            <p:cNvSpPr>
              <a:spLocks noChangeArrowheads="1"/>
            </p:cNvSpPr>
            <p:nvPr/>
          </p:nvSpPr>
          <p:spPr bwMode="auto">
            <a:xfrm>
              <a:off x="1152" y="2914"/>
              <a:ext cx="546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1" y="0"/>
                </a:cxn>
                <a:cxn ang="0">
                  <a:pos x="1071" y="1085"/>
                </a:cxn>
                <a:cxn ang="0">
                  <a:pos x="870" y="1085"/>
                </a:cxn>
                <a:cxn ang="0">
                  <a:pos x="850" y="173"/>
                </a:cxn>
                <a:cxn ang="0">
                  <a:pos x="178" y="173"/>
                </a:cxn>
                <a:cxn ang="0">
                  <a:pos x="201" y="1085"/>
                </a:cxn>
                <a:cxn ang="0">
                  <a:pos x="0" y="1085"/>
                </a:cxn>
                <a:cxn ang="0">
                  <a:pos x="0" y="0"/>
                </a:cxn>
              </a:cxnLst>
              <a:rect l="0" t="0" r="r" b="b"/>
              <a:pathLst>
                <a:path w="1071" h="1085">
                  <a:moveTo>
                    <a:pt x="0" y="0"/>
                  </a:moveTo>
                  <a:lnTo>
                    <a:pt x="1071" y="0"/>
                  </a:lnTo>
                  <a:lnTo>
                    <a:pt x="1071" y="1085"/>
                  </a:lnTo>
                  <a:lnTo>
                    <a:pt x="870" y="1085"/>
                  </a:lnTo>
                  <a:lnTo>
                    <a:pt x="850" y="173"/>
                  </a:lnTo>
                  <a:lnTo>
                    <a:pt x="178" y="173"/>
                  </a:lnTo>
                  <a:lnTo>
                    <a:pt x="201" y="1085"/>
                  </a:lnTo>
                  <a:lnTo>
                    <a:pt x="0" y="108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9E0000">
                    <a:alpha val="60001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33" name="Freeform 68865"/>
            <p:cNvSpPr>
              <a:spLocks noChangeArrowheads="1"/>
            </p:cNvSpPr>
            <p:nvPr/>
          </p:nvSpPr>
          <p:spPr bwMode="auto">
            <a:xfrm>
              <a:off x="1152" y="2112"/>
              <a:ext cx="1296" cy="802"/>
            </a:xfrm>
            <a:custGeom>
              <a:avLst/>
              <a:gdLst/>
              <a:ahLst/>
              <a:cxnLst>
                <a:cxn ang="0">
                  <a:pos x="0" y="1632"/>
                </a:cxn>
                <a:cxn ang="0">
                  <a:pos x="1056" y="0"/>
                </a:cxn>
                <a:cxn ang="0">
                  <a:pos x="1824" y="0"/>
                </a:cxn>
                <a:cxn ang="0">
                  <a:pos x="768" y="1632"/>
                </a:cxn>
                <a:cxn ang="0">
                  <a:pos x="0" y="1632"/>
                </a:cxn>
              </a:cxnLst>
              <a:rect l="0" t="0" r="r" b="b"/>
              <a:pathLst>
                <a:path w="1824" h="1632">
                  <a:moveTo>
                    <a:pt x="0" y="1632"/>
                  </a:moveTo>
                  <a:lnTo>
                    <a:pt x="1056" y="0"/>
                  </a:lnTo>
                  <a:lnTo>
                    <a:pt x="1824" y="0"/>
                  </a:lnTo>
                  <a:lnTo>
                    <a:pt x="768" y="1632"/>
                  </a:lnTo>
                  <a:lnTo>
                    <a:pt x="0" y="1632"/>
                  </a:lnTo>
                  <a:close/>
                </a:path>
              </a:pathLst>
            </a:custGeom>
            <a:gradFill rotWithShape="1">
              <a:gsLst>
                <a:gs pos="0">
                  <a:srgbClr val="9E0000">
                    <a:alpha val="60001"/>
                  </a:srgbClr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34" name="Freeform 68866"/>
            <p:cNvSpPr>
              <a:spLocks noChangeArrowheads="1"/>
            </p:cNvSpPr>
            <p:nvPr/>
          </p:nvSpPr>
          <p:spPr bwMode="auto">
            <a:xfrm>
              <a:off x="1698" y="2112"/>
              <a:ext cx="750" cy="905"/>
            </a:xfrm>
            <a:custGeom>
              <a:avLst/>
              <a:gdLst/>
              <a:ahLst/>
              <a:cxnLst>
                <a:cxn ang="0">
                  <a:pos x="750" y="0"/>
                </a:cxn>
                <a:cxn ang="0">
                  <a:pos x="750" y="495"/>
                </a:cxn>
                <a:cxn ang="0">
                  <a:pos x="648" y="495"/>
                </a:cxn>
                <a:cxn ang="0">
                  <a:pos x="648" y="212"/>
                </a:cxn>
                <a:cxn ang="0">
                  <a:pos x="3" y="905"/>
                </a:cxn>
                <a:cxn ang="0">
                  <a:pos x="0" y="802"/>
                </a:cxn>
                <a:cxn ang="0">
                  <a:pos x="750" y="0"/>
                </a:cxn>
              </a:cxnLst>
              <a:rect l="0" t="0" r="r" b="b"/>
              <a:pathLst>
                <a:path w="750" h="905">
                  <a:moveTo>
                    <a:pt x="750" y="0"/>
                  </a:moveTo>
                  <a:lnTo>
                    <a:pt x="750" y="495"/>
                  </a:lnTo>
                  <a:lnTo>
                    <a:pt x="648" y="495"/>
                  </a:lnTo>
                  <a:lnTo>
                    <a:pt x="648" y="212"/>
                  </a:lnTo>
                  <a:lnTo>
                    <a:pt x="3" y="905"/>
                  </a:lnTo>
                  <a:lnTo>
                    <a:pt x="0" y="802"/>
                  </a:lnTo>
                  <a:lnTo>
                    <a:pt x="750" y="0"/>
                  </a:lnTo>
                  <a:close/>
                </a:path>
              </a:pathLst>
            </a:custGeom>
            <a:gradFill rotWithShape="1">
              <a:gsLst>
                <a:gs pos="0">
                  <a:srgbClr val="9E0000">
                    <a:alpha val="60001"/>
                  </a:srgbClr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35" name="Straight Connector 68867"/>
            <p:cNvSpPr>
              <a:spLocks noChangeShapeType="1"/>
            </p:cNvSpPr>
            <p:nvPr/>
          </p:nvSpPr>
          <p:spPr bwMode="auto">
            <a:xfrm flipV="1">
              <a:off x="2346" y="2207"/>
              <a:ext cx="102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</p:grpSp>
      <p:sp>
        <p:nvSpPr>
          <p:cNvPr id="3" name="Diagonal Stripe 2"/>
          <p:cNvSpPr/>
          <p:nvPr/>
        </p:nvSpPr>
        <p:spPr>
          <a:xfrm rot="4772118">
            <a:off x="10230436" y="5804585"/>
            <a:ext cx="640799" cy="606764"/>
          </a:xfrm>
          <a:prstGeom prst="diagStrip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3" name="Straight Connector 68856"/>
          <p:cNvSpPr>
            <a:spLocks noChangeShapeType="1"/>
          </p:cNvSpPr>
          <p:nvPr/>
        </p:nvSpPr>
        <p:spPr bwMode="auto">
          <a:xfrm rot="16638156" flipH="1">
            <a:off x="10142606" y="5476842"/>
            <a:ext cx="674353" cy="1160705"/>
          </a:xfrm>
          <a:prstGeom prst="line">
            <a:avLst/>
          </a:prstGeom>
          <a:noFill/>
          <a:ln w="9525">
            <a:solidFill>
              <a:srgbClr val="A7A7A7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324" name="Group 68857"/>
          <p:cNvGrpSpPr>
            <a:grpSpLocks/>
          </p:cNvGrpSpPr>
          <p:nvPr/>
        </p:nvGrpSpPr>
        <p:grpSpPr bwMode="auto">
          <a:xfrm rot="2526656">
            <a:off x="10361125" y="4864864"/>
            <a:ext cx="762000" cy="1209675"/>
            <a:chOff x="3552" y="240"/>
            <a:chExt cx="1584" cy="1824"/>
          </a:xfrm>
        </p:grpSpPr>
        <p:sp>
          <p:nvSpPr>
            <p:cNvPr id="328" name="Oval 68858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29" name="Oval 68859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EF7F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</p:grpSp>
      <p:grpSp>
        <p:nvGrpSpPr>
          <p:cNvPr id="325" name="Group 68860"/>
          <p:cNvGrpSpPr>
            <a:grpSpLocks/>
          </p:cNvGrpSpPr>
          <p:nvPr/>
        </p:nvGrpSpPr>
        <p:grpSpPr bwMode="auto">
          <a:xfrm rot="2606531">
            <a:off x="10361125" y="4864864"/>
            <a:ext cx="838200" cy="1219200"/>
            <a:chOff x="3552" y="240"/>
            <a:chExt cx="1584" cy="1824"/>
          </a:xfrm>
        </p:grpSpPr>
        <p:sp>
          <p:nvSpPr>
            <p:cNvPr id="326" name="Oval 68861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27" name="Oval 68862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71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0"/>
      <p:bldP spid="3" grpId="0" animBg="1"/>
      <p:bldP spid="3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0"/>
            <a:ext cx="11913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6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VÀ VẼ ẢNH CỦA MỘT VẬT TẠO BỞI GƯƠNG PHẲNG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>
            <a:off x="6087292" y="1015663"/>
            <a:ext cx="0" cy="5842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015663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8681"/>
          <p:cNvSpPr txBox="1">
            <a:spLocks noChangeArrowheads="1"/>
          </p:cNvSpPr>
          <p:nvPr/>
        </p:nvSpPr>
        <p:spPr bwMode="auto">
          <a:xfrm>
            <a:off x="339634" y="121920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" y="1650979"/>
            <a:ext cx="53644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278"/>
          <p:cNvSpPr txBox="1">
            <a:spLocks noChangeArrowheads="1"/>
          </p:cNvSpPr>
          <p:nvPr/>
        </p:nvSpPr>
        <p:spPr bwMode="auto">
          <a:xfrm>
            <a:off x="339634" y="3214752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4279"/>
          <p:cNvSpPr txBox="1">
            <a:spLocks noChangeArrowheads="1"/>
          </p:cNvSpPr>
          <p:nvPr/>
        </p:nvSpPr>
        <p:spPr bwMode="auto">
          <a:xfrm>
            <a:off x="487679" y="3676417"/>
            <a:ext cx="5364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en-US" sz="2400" b="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Xác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37951"/>
          <p:cNvSpPr txBox="1">
            <a:spLocks noChangeArrowheads="1"/>
          </p:cNvSpPr>
          <p:nvPr/>
        </p:nvSpPr>
        <p:spPr bwMode="auto">
          <a:xfrm>
            <a:off x="487677" y="4468437"/>
            <a:ext cx="53491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endParaRPr lang="en-US" sz="2400" b="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189474" y="1219200"/>
            <a:ext cx="5685610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C3: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6.2</a:t>
            </a:r>
          </a:p>
          <a:p>
            <a:pPr algn="just">
              <a:spcBef>
                <a:spcPts val="600"/>
              </a:spcBef>
            </a:pP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So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8761277" y="5224462"/>
            <a:ext cx="3163888" cy="1633538"/>
          </a:xfrm>
          <a:custGeom>
            <a:avLst/>
            <a:gdLst/>
            <a:ahLst/>
            <a:cxnLst>
              <a:cxn ang="0">
                <a:pos x="1993" y="845"/>
              </a:cxn>
              <a:cxn ang="0">
                <a:pos x="891" y="0"/>
              </a:cxn>
              <a:cxn ang="0">
                <a:pos x="0" y="192"/>
              </a:cxn>
              <a:cxn ang="0">
                <a:pos x="974" y="1029"/>
              </a:cxn>
              <a:cxn ang="0">
                <a:pos x="1993" y="845"/>
              </a:cxn>
            </a:cxnLst>
            <a:rect l="0" t="0" r="r" b="b"/>
            <a:pathLst>
              <a:path w="1993" h="1029">
                <a:moveTo>
                  <a:pt x="1993" y="845"/>
                </a:moveTo>
                <a:lnTo>
                  <a:pt x="891" y="0"/>
                </a:lnTo>
                <a:lnTo>
                  <a:pt x="0" y="192"/>
                </a:lnTo>
                <a:lnTo>
                  <a:pt x="974" y="1029"/>
                </a:lnTo>
                <a:lnTo>
                  <a:pt x="1993" y="845"/>
                </a:lnTo>
                <a:close/>
              </a:path>
            </a:pathLst>
          </a:custGeom>
          <a:solidFill>
            <a:schemeClr val="bg1">
              <a:alpha val="63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 flipH="1">
            <a:off x="8837477" y="5148262"/>
            <a:ext cx="1295400" cy="1447800"/>
            <a:chOff x="3024" y="1934"/>
            <a:chExt cx="1060" cy="1236"/>
          </a:xfrm>
        </p:grpSpPr>
        <p:sp>
          <p:nvSpPr>
            <p:cNvPr id="78" name="Freeform 68611"/>
            <p:cNvSpPr>
              <a:spLocks noChangeArrowheads="1"/>
            </p:cNvSpPr>
            <p:nvPr/>
          </p:nvSpPr>
          <p:spPr bwMode="auto">
            <a:xfrm>
              <a:off x="3554" y="2885"/>
              <a:ext cx="3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80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79" name="Freeform 68612"/>
            <p:cNvSpPr>
              <a:spLocks noChangeArrowheads="1"/>
            </p:cNvSpPr>
            <p:nvPr/>
          </p:nvSpPr>
          <p:spPr bwMode="auto">
            <a:xfrm>
              <a:off x="3558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0" name="Freeform 68613"/>
            <p:cNvSpPr>
              <a:spLocks noChangeArrowheads="1"/>
            </p:cNvSpPr>
            <p:nvPr/>
          </p:nvSpPr>
          <p:spPr bwMode="auto">
            <a:xfrm>
              <a:off x="358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3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1" name="Freeform 68614"/>
            <p:cNvSpPr>
              <a:spLocks noChangeArrowheads="1"/>
            </p:cNvSpPr>
            <p:nvPr/>
          </p:nvSpPr>
          <p:spPr bwMode="auto">
            <a:xfrm>
              <a:off x="3551" y="2893"/>
              <a:ext cx="42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4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4" y="0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4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4" y="0"/>
                  </a:lnTo>
                  <a:lnTo>
                    <a:pt x="8" y="6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2" name="Freeform 68615"/>
            <p:cNvSpPr>
              <a:spLocks noChangeArrowheads="1"/>
            </p:cNvSpPr>
            <p:nvPr/>
          </p:nvSpPr>
          <p:spPr bwMode="auto">
            <a:xfrm>
              <a:off x="3552" y="2882"/>
              <a:ext cx="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3" name="Freeform 68616"/>
            <p:cNvSpPr>
              <a:spLocks noChangeArrowheads="1"/>
            </p:cNvSpPr>
            <p:nvPr/>
          </p:nvSpPr>
          <p:spPr bwMode="auto">
            <a:xfrm>
              <a:off x="3514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4" name="Freeform 68617"/>
            <p:cNvSpPr>
              <a:spLocks noChangeArrowheads="1"/>
            </p:cNvSpPr>
            <p:nvPr/>
          </p:nvSpPr>
          <p:spPr bwMode="auto">
            <a:xfrm>
              <a:off x="3518" y="2882"/>
              <a:ext cx="33" cy="5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5" y="8"/>
                </a:cxn>
                <a:cxn ang="0">
                  <a:pos x="67" y="4"/>
                </a:cxn>
                <a:cxn ang="0">
                  <a:pos x="65" y="1"/>
                </a:cxn>
                <a:cxn ang="0">
                  <a:pos x="62" y="0"/>
                </a:cxn>
                <a:cxn ang="0">
                  <a:pos x="65" y="3"/>
                </a:cxn>
              </a:cxnLst>
              <a:rect l="0" t="0" r="r" b="b"/>
              <a:pathLst>
                <a:path w="67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7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5" name="Freeform 68618"/>
            <p:cNvSpPr>
              <a:spLocks noChangeArrowheads="1"/>
            </p:cNvSpPr>
            <p:nvPr/>
          </p:nvSpPr>
          <p:spPr bwMode="auto">
            <a:xfrm>
              <a:off x="354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7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10" y="24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12" y="27"/>
                </a:cxn>
                <a:cxn ang="0">
                  <a:pos x="14" y="27"/>
                </a:cxn>
                <a:cxn ang="0">
                  <a:pos x="17" y="25"/>
                </a:cxn>
                <a:cxn ang="0">
                  <a:pos x="17" y="22"/>
                </a:cxn>
                <a:cxn ang="0">
                  <a:pos x="13" y="28"/>
                </a:cxn>
              </a:cxnLst>
              <a:rect l="0" t="0" r="r" b="b"/>
              <a:pathLst>
                <a:path w="17" h="28">
                  <a:moveTo>
                    <a:pt x="13" y="28"/>
                  </a:moveTo>
                  <a:lnTo>
                    <a:pt x="17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7" y="25"/>
                  </a:lnTo>
                  <a:lnTo>
                    <a:pt x="17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6" name="Freeform 68619"/>
            <p:cNvSpPr>
              <a:spLocks noChangeArrowheads="1"/>
            </p:cNvSpPr>
            <p:nvPr/>
          </p:nvSpPr>
          <p:spPr bwMode="auto">
            <a:xfrm>
              <a:off x="3512" y="2893"/>
              <a:ext cx="42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7" name="Freeform 68620"/>
            <p:cNvSpPr>
              <a:spLocks noChangeArrowheads="1"/>
            </p:cNvSpPr>
            <p:nvPr/>
          </p:nvSpPr>
          <p:spPr bwMode="auto">
            <a:xfrm>
              <a:off x="3512" y="2882"/>
              <a:ext cx="8" cy="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8" y="3"/>
                </a:cxn>
                <a:cxn ang="0">
                  <a:pos x="12" y="0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8" name="Freeform 68621"/>
            <p:cNvSpPr>
              <a:spLocks noChangeArrowheads="1"/>
            </p:cNvSpPr>
            <p:nvPr/>
          </p:nvSpPr>
          <p:spPr bwMode="auto">
            <a:xfrm>
              <a:off x="3474" y="2885"/>
              <a:ext cx="3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80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89" name="Freeform 68622"/>
            <p:cNvSpPr>
              <a:spLocks noChangeArrowheads="1"/>
            </p:cNvSpPr>
            <p:nvPr/>
          </p:nvSpPr>
          <p:spPr bwMode="auto">
            <a:xfrm>
              <a:off x="3478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0" name="Freeform 68623"/>
            <p:cNvSpPr>
              <a:spLocks noChangeArrowheads="1"/>
            </p:cNvSpPr>
            <p:nvPr/>
          </p:nvSpPr>
          <p:spPr bwMode="auto">
            <a:xfrm>
              <a:off x="350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3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1" name="Freeform 68624"/>
            <p:cNvSpPr>
              <a:spLocks noChangeArrowheads="1"/>
            </p:cNvSpPr>
            <p:nvPr/>
          </p:nvSpPr>
          <p:spPr bwMode="auto">
            <a:xfrm>
              <a:off x="3471" y="2893"/>
              <a:ext cx="42" cy="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0"/>
                </a:cxn>
                <a:cxn ang="0">
                  <a:pos x="85" y="10"/>
                </a:cxn>
                <a:cxn ang="0">
                  <a:pos x="85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2" y="4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2" name="Freeform 68625"/>
            <p:cNvSpPr>
              <a:spLocks noChangeArrowheads="1"/>
            </p:cNvSpPr>
            <p:nvPr/>
          </p:nvSpPr>
          <p:spPr bwMode="auto">
            <a:xfrm>
              <a:off x="3472" y="2882"/>
              <a:ext cx="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6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3" name="Freeform 68626"/>
            <p:cNvSpPr>
              <a:spLocks noChangeArrowheads="1"/>
            </p:cNvSpPr>
            <p:nvPr/>
          </p:nvSpPr>
          <p:spPr bwMode="auto">
            <a:xfrm>
              <a:off x="3434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4" name="Freeform 68627"/>
            <p:cNvSpPr>
              <a:spLocks noChangeArrowheads="1"/>
            </p:cNvSpPr>
            <p:nvPr/>
          </p:nvSpPr>
          <p:spPr bwMode="auto">
            <a:xfrm>
              <a:off x="3438" y="2882"/>
              <a:ext cx="33" cy="5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5" y="8"/>
                </a:cxn>
                <a:cxn ang="0">
                  <a:pos x="66" y="4"/>
                </a:cxn>
                <a:cxn ang="0">
                  <a:pos x="65" y="1"/>
                </a:cxn>
                <a:cxn ang="0">
                  <a:pos x="62" y="0"/>
                </a:cxn>
                <a:cxn ang="0">
                  <a:pos x="65" y="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5" name="Freeform 68628"/>
            <p:cNvSpPr>
              <a:spLocks noChangeArrowheads="1"/>
            </p:cNvSpPr>
            <p:nvPr/>
          </p:nvSpPr>
          <p:spPr bwMode="auto">
            <a:xfrm>
              <a:off x="346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10" y="24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12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6" name="Freeform 68629"/>
            <p:cNvSpPr>
              <a:spLocks noChangeArrowheads="1"/>
            </p:cNvSpPr>
            <p:nvPr/>
          </p:nvSpPr>
          <p:spPr bwMode="auto">
            <a:xfrm>
              <a:off x="3431" y="2893"/>
              <a:ext cx="43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7" name="Freeform 68630"/>
            <p:cNvSpPr>
              <a:spLocks noChangeArrowheads="1"/>
            </p:cNvSpPr>
            <p:nvPr/>
          </p:nvSpPr>
          <p:spPr bwMode="auto">
            <a:xfrm>
              <a:off x="3432" y="2882"/>
              <a:ext cx="8" cy="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3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2" y="0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8" name="Freeform 68631"/>
            <p:cNvSpPr>
              <a:spLocks noChangeArrowheads="1"/>
            </p:cNvSpPr>
            <p:nvPr/>
          </p:nvSpPr>
          <p:spPr bwMode="auto">
            <a:xfrm>
              <a:off x="3333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99" name="Freeform 68632"/>
            <p:cNvSpPr>
              <a:spLocks noChangeArrowheads="1"/>
            </p:cNvSpPr>
            <p:nvPr/>
          </p:nvSpPr>
          <p:spPr bwMode="auto">
            <a:xfrm>
              <a:off x="3337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0" name="Freeform 68633"/>
            <p:cNvSpPr>
              <a:spLocks noChangeArrowheads="1"/>
            </p:cNvSpPr>
            <p:nvPr/>
          </p:nvSpPr>
          <p:spPr bwMode="auto">
            <a:xfrm>
              <a:off x="3366" y="2884"/>
              <a:ext cx="8" cy="14"/>
            </a:xfrm>
            <a:custGeom>
              <a:avLst/>
              <a:gdLst/>
              <a:ahLst/>
              <a:cxnLst>
                <a:cxn ang="0">
                  <a:pos x="12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2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2" y="28"/>
                </a:cxn>
              </a:cxnLst>
              <a:rect l="0" t="0" r="r" b="b"/>
              <a:pathLst>
                <a:path w="16" h="28">
                  <a:moveTo>
                    <a:pt x="12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2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1" name="Freeform 68634"/>
            <p:cNvSpPr>
              <a:spLocks noChangeArrowheads="1"/>
            </p:cNvSpPr>
            <p:nvPr/>
          </p:nvSpPr>
          <p:spPr bwMode="auto">
            <a:xfrm>
              <a:off x="3331" y="2893"/>
              <a:ext cx="42" cy="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2" y="4"/>
                </a:cxn>
              </a:cxnLst>
              <a:rect l="0" t="0" r="r" b="b"/>
              <a:pathLst>
                <a:path w="84" h="10">
                  <a:moveTo>
                    <a:pt x="2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2" name="Freeform 68635"/>
            <p:cNvSpPr>
              <a:spLocks noChangeArrowheads="1"/>
            </p:cNvSpPr>
            <p:nvPr/>
          </p:nvSpPr>
          <p:spPr bwMode="auto">
            <a:xfrm>
              <a:off x="3331" y="2882"/>
              <a:ext cx="8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6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3" name="Freeform 68636"/>
            <p:cNvSpPr>
              <a:spLocks noChangeArrowheads="1"/>
            </p:cNvSpPr>
            <p:nvPr/>
          </p:nvSpPr>
          <p:spPr bwMode="auto">
            <a:xfrm>
              <a:off x="3293" y="2885"/>
              <a:ext cx="40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79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4" name="Freeform 68637"/>
            <p:cNvSpPr>
              <a:spLocks noChangeArrowheads="1"/>
            </p:cNvSpPr>
            <p:nvPr/>
          </p:nvSpPr>
          <p:spPr bwMode="auto">
            <a:xfrm>
              <a:off x="3297" y="2882"/>
              <a:ext cx="34" cy="5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5" y="8"/>
                </a:cxn>
                <a:cxn ang="0">
                  <a:pos x="66" y="4"/>
                </a:cxn>
                <a:cxn ang="0">
                  <a:pos x="65" y="1"/>
                </a:cxn>
                <a:cxn ang="0">
                  <a:pos x="62" y="0"/>
                </a:cxn>
                <a:cxn ang="0">
                  <a:pos x="65" y="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5" name="Freeform 68638"/>
            <p:cNvSpPr>
              <a:spLocks noChangeArrowheads="1"/>
            </p:cNvSpPr>
            <p:nvPr/>
          </p:nvSpPr>
          <p:spPr bwMode="auto">
            <a:xfrm>
              <a:off x="332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10" y="24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12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6" name="Freeform 68639"/>
            <p:cNvSpPr>
              <a:spLocks noChangeArrowheads="1"/>
            </p:cNvSpPr>
            <p:nvPr/>
          </p:nvSpPr>
          <p:spPr bwMode="auto">
            <a:xfrm>
              <a:off x="3291" y="2893"/>
              <a:ext cx="42" cy="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5" y="10"/>
                </a:cxn>
                <a:cxn ang="0">
                  <a:pos x="84" y="10"/>
                </a:cxn>
                <a:cxn ang="0">
                  <a:pos x="84" y="0"/>
                </a:cxn>
                <a:cxn ang="0">
                  <a:pos x="5" y="0"/>
                </a:cxn>
                <a:cxn ang="0">
                  <a:pos x="8" y="6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" y="4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7" name="Freeform 68640"/>
            <p:cNvSpPr>
              <a:spLocks noChangeArrowheads="1"/>
            </p:cNvSpPr>
            <p:nvPr/>
          </p:nvSpPr>
          <p:spPr bwMode="auto">
            <a:xfrm>
              <a:off x="3292" y="2882"/>
              <a:ext cx="7" cy="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3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2" y="0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8" name="Freeform 68641"/>
            <p:cNvSpPr>
              <a:spLocks noChangeArrowheads="1"/>
            </p:cNvSpPr>
            <p:nvPr/>
          </p:nvSpPr>
          <p:spPr bwMode="auto">
            <a:xfrm>
              <a:off x="3254" y="2885"/>
              <a:ext cx="39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0" y="0"/>
                </a:cxn>
                <a:cxn ang="0">
                  <a:pos x="80" y="22"/>
                </a:cxn>
                <a:cxn ang="0">
                  <a:pos x="0" y="22"/>
                </a:cxn>
                <a:cxn ang="0">
                  <a:pos x="8" y="0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09" name="Freeform 68642"/>
            <p:cNvSpPr>
              <a:spLocks noChangeArrowheads="1"/>
            </p:cNvSpPr>
            <p:nvPr/>
          </p:nvSpPr>
          <p:spPr bwMode="auto">
            <a:xfrm>
              <a:off x="3258" y="2882"/>
              <a:ext cx="33" cy="5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2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2" y="9"/>
                </a:cxn>
                <a:cxn ang="0">
                  <a:pos x="59" y="5"/>
                </a:cxn>
                <a:cxn ang="0">
                  <a:pos x="62" y="9"/>
                </a:cxn>
                <a:cxn ang="0">
                  <a:pos x="66" y="8"/>
                </a:cxn>
                <a:cxn ang="0">
                  <a:pos x="67" y="4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66" y="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0" name="Freeform 68643"/>
            <p:cNvSpPr>
              <a:spLocks noChangeArrowheads="1"/>
            </p:cNvSpPr>
            <p:nvPr/>
          </p:nvSpPr>
          <p:spPr bwMode="auto">
            <a:xfrm>
              <a:off x="3287" y="2884"/>
              <a:ext cx="8" cy="14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16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9" y="24"/>
                </a:cxn>
                <a:cxn ang="0">
                  <a:pos x="13" y="18"/>
                </a:cxn>
                <a:cxn ang="0">
                  <a:pos x="9" y="24"/>
                </a:cxn>
                <a:cxn ang="0">
                  <a:pos x="11" y="27"/>
                </a:cxn>
                <a:cxn ang="0">
                  <a:pos x="14" y="27"/>
                </a:cxn>
                <a:cxn ang="0">
                  <a:pos x="16" y="25"/>
                </a:cxn>
                <a:cxn ang="0">
                  <a:pos x="16" y="22"/>
                </a:cxn>
                <a:cxn ang="0">
                  <a:pos x="13" y="28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1" name="Freeform 68644"/>
            <p:cNvSpPr>
              <a:spLocks noChangeArrowheads="1"/>
            </p:cNvSpPr>
            <p:nvPr/>
          </p:nvSpPr>
          <p:spPr bwMode="auto">
            <a:xfrm>
              <a:off x="3251" y="2893"/>
              <a:ext cx="42" cy="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0"/>
                </a:cxn>
                <a:cxn ang="0">
                  <a:pos x="85" y="10"/>
                </a:cxn>
                <a:cxn ang="0">
                  <a:pos x="85" y="0"/>
                </a:cxn>
                <a:cxn ang="0">
                  <a:pos x="5" y="0"/>
                </a:cxn>
                <a:cxn ang="0">
                  <a:pos x="9" y="6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2" y="4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9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2" name="Freeform 68645"/>
            <p:cNvSpPr>
              <a:spLocks noChangeArrowheads="1"/>
            </p:cNvSpPr>
            <p:nvPr/>
          </p:nvSpPr>
          <p:spPr bwMode="auto">
            <a:xfrm>
              <a:off x="3252" y="2882"/>
              <a:ext cx="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8" y="3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15" y="5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15" y="2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11" y="0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3" name="Freeform 68646"/>
            <p:cNvSpPr>
              <a:spLocks noChangeArrowheads="1"/>
            </p:cNvSpPr>
            <p:nvPr/>
          </p:nvSpPr>
          <p:spPr bwMode="auto">
            <a:xfrm>
              <a:off x="3247" y="2884"/>
              <a:ext cx="8" cy="14"/>
            </a:xfrm>
            <a:custGeom>
              <a:avLst/>
              <a:gdLst/>
              <a:ahLst/>
              <a:cxnLst>
                <a:cxn ang="0">
                  <a:pos x="12" y="28"/>
                </a:cxn>
                <a:cxn ang="0">
                  <a:pos x="15" y="22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8" y="24"/>
                </a:cxn>
                <a:cxn ang="0">
                  <a:pos x="12" y="18"/>
                </a:cxn>
                <a:cxn ang="0">
                  <a:pos x="8" y="24"/>
                </a:cxn>
                <a:cxn ang="0">
                  <a:pos x="11" y="27"/>
                </a:cxn>
                <a:cxn ang="0">
                  <a:pos x="13" y="27"/>
                </a:cxn>
                <a:cxn ang="0">
                  <a:pos x="15" y="25"/>
                </a:cxn>
                <a:cxn ang="0">
                  <a:pos x="15" y="22"/>
                </a:cxn>
                <a:cxn ang="0">
                  <a:pos x="12" y="28"/>
                </a:cxn>
              </a:cxnLst>
              <a:rect l="0" t="0" r="r" b="b"/>
              <a:pathLst>
                <a:path w="15" h="28">
                  <a:moveTo>
                    <a:pt x="12" y="28"/>
                  </a:moveTo>
                  <a:lnTo>
                    <a:pt x="15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8" y="24"/>
                  </a:lnTo>
                  <a:lnTo>
                    <a:pt x="12" y="18"/>
                  </a:lnTo>
                  <a:lnTo>
                    <a:pt x="8" y="24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5" y="25"/>
                  </a:lnTo>
                  <a:lnTo>
                    <a:pt x="15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4" name="Freeform 68647"/>
            <p:cNvSpPr>
              <a:spLocks noChangeArrowheads="1"/>
            </p:cNvSpPr>
            <p:nvPr/>
          </p:nvSpPr>
          <p:spPr bwMode="auto">
            <a:xfrm>
              <a:off x="3458" y="1954"/>
              <a:ext cx="209" cy="491"/>
            </a:xfrm>
            <a:custGeom>
              <a:avLst/>
              <a:gdLst/>
              <a:ahLst/>
              <a:cxnLst>
                <a:cxn ang="0">
                  <a:pos x="348" y="972"/>
                </a:cxn>
                <a:cxn ang="0">
                  <a:pos x="360" y="966"/>
                </a:cxn>
                <a:cxn ang="0">
                  <a:pos x="375" y="956"/>
                </a:cxn>
                <a:cxn ang="0">
                  <a:pos x="403" y="939"/>
                </a:cxn>
                <a:cxn ang="0">
                  <a:pos x="410" y="0"/>
                </a:cxn>
                <a:cxn ang="0">
                  <a:pos x="387" y="5"/>
                </a:cxn>
                <a:cxn ang="0">
                  <a:pos x="368" y="13"/>
                </a:cxn>
                <a:cxn ang="0">
                  <a:pos x="351" y="16"/>
                </a:cxn>
                <a:cxn ang="0">
                  <a:pos x="324" y="23"/>
                </a:cxn>
                <a:cxn ang="0">
                  <a:pos x="292" y="42"/>
                </a:cxn>
                <a:cxn ang="0">
                  <a:pos x="230" y="49"/>
                </a:cxn>
                <a:cxn ang="0">
                  <a:pos x="196" y="65"/>
                </a:cxn>
                <a:cxn ang="0">
                  <a:pos x="170" y="100"/>
                </a:cxn>
                <a:cxn ang="0">
                  <a:pos x="182" y="102"/>
                </a:cxn>
                <a:cxn ang="0">
                  <a:pos x="173" y="111"/>
                </a:cxn>
                <a:cxn ang="0">
                  <a:pos x="144" y="125"/>
                </a:cxn>
                <a:cxn ang="0">
                  <a:pos x="121" y="133"/>
                </a:cxn>
                <a:cxn ang="0">
                  <a:pos x="111" y="130"/>
                </a:cxn>
                <a:cxn ang="0">
                  <a:pos x="114" y="149"/>
                </a:cxn>
                <a:cxn ang="0">
                  <a:pos x="120" y="180"/>
                </a:cxn>
                <a:cxn ang="0">
                  <a:pos x="130" y="210"/>
                </a:cxn>
                <a:cxn ang="0">
                  <a:pos x="107" y="265"/>
                </a:cxn>
                <a:cxn ang="0">
                  <a:pos x="96" y="292"/>
                </a:cxn>
                <a:cxn ang="0">
                  <a:pos x="78" y="331"/>
                </a:cxn>
                <a:cxn ang="0">
                  <a:pos x="70" y="350"/>
                </a:cxn>
                <a:cxn ang="0">
                  <a:pos x="70" y="357"/>
                </a:cxn>
                <a:cxn ang="0">
                  <a:pos x="71" y="380"/>
                </a:cxn>
                <a:cxn ang="0">
                  <a:pos x="84" y="412"/>
                </a:cxn>
                <a:cxn ang="0">
                  <a:pos x="87" y="447"/>
                </a:cxn>
                <a:cxn ang="0">
                  <a:pos x="67" y="480"/>
                </a:cxn>
                <a:cxn ang="0">
                  <a:pos x="43" y="525"/>
                </a:cxn>
                <a:cxn ang="0">
                  <a:pos x="29" y="545"/>
                </a:cxn>
                <a:cxn ang="0">
                  <a:pos x="10" y="564"/>
                </a:cxn>
                <a:cxn ang="0">
                  <a:pos x="0" y="578"/>
                </a:cxn>
                <a:cxn ang="0">
                  <a:pos x="6" y="601"/>
                </a:cxn>
                <a:cxn ang="0">
                  <a:pos x="21" y="611"/>
                </a:cxn>
                <a:cxn ang="0">
                  <a:pos x="36" y="613"/>
                </a:cxn>
                <a:cxn ang="0">
                  <a:pos x="58" y="618"/>
                </a:cxn>
                <a:cxn ang="0">
                  <a:pos x="76" y="629"/>
                </a:cxn>
                <a:cxn ang="0">
                  <a:pos x="82" y="649"/>
                </a:cxn>
                <a:cxn ang="0">
                  <a:pos x="78" y="671"/>
                </a:cxn>
                <a:cxn ang="0">
                  <a:pos x="63" y="694"/>
                </a:cxn>
                <a:cxn ang="0">
                  <a:pos x="67" y="707"/>
                </a:cxn>
                <a:cxn ang="0">
                  <a:pos x="86" y="727"/>
                </a:cxn>
                <a:cxn ang="0">
                  <a:pos x="98" y="742"/>
                </a:cxn>
                <a:cxn ang="0">
                  <a:pos x="94" y="750"/>
                </a:cxn>
                <a:cxn ang="0">
                  <a:pos x="79" y="761"/>
                </a:cxn>
                <a:cxn ang="0">
                  <a:pos x="77" y="775"/>
                </a:cxn>
                <a:cxn ang="0">
                  <a:pos x="85" y="791"/>
                </a:cxn>
                <a:cxn ang="0">
                  <a:pos x="102" y="816"/>
                </a:cxn>
                <a:cxn ang="0">
                  <a:pos x="102" y="824"/>
                </a:cxn>
                <a:cxn ang="0">
                  <a:pos x="104" y="871"/>
                </a:cxn>
                <a:cxn ang="0">
                  <a:pos x="132" y="915"/>
                </a:cxn>
                <a:cxn ang="0">
                  <a:pos x="185" y="929"/>
                </a:cxn>
                <a:cxn ang="0">
                  <a:pos x="237" y="926"/>
                </a:cxn>
                <a:cxn ang="0">
                  <a:pos x="280" y="925"/>
                </a:cxn>
                <a:cxn ang="0">
                  <a:pos x="301" y="932"/>
                </a:cxn>
                <a:cxn ang="0">
                  <a:pos x="321" y="956"/>
                </a:cxn>
                <a:cxn ang="0">
                  <a:pos x="336" y="978"/>
                </a:cxn>
              </a:cxnLst>
              <a:rect l="0" t="0" r="r" b="b"/>
              <a:pathLst>
                <a:path w="418" h="980">
                  <a:moveTo>
                    <a:pt x="337" y="980"/>
                  </a:moveTo>
                  <a:lnTo>
                    <a:pt x="342" y="975"/>
                  </a:lnTo>
                  <a:lnTo>
                    <a:pt x="348" y="972"/>
                  </a:lnTo>
                  <a:lnTo>
                    <a:pt x="352" y="970"/>
                  </a:lnTo>
                  <a:lnTo>
                    <a:pt x="356" y="968"/>
                  </a:lnTo>
                  <a:lnTo>
                    <a:pt x="360" y="966"/>
                  </a:lnTo>
                  <a:lnTo>
                    <a:pt x="364" y="963"/>
                  </a:lnTo>
                  <a:lnTo>
                    <a:pt x="370" y="959"/>
                  </a:lnTo>
                  <a:lnTo>
                    <a:pt x="375" y="956"/>
                  </a:lnTo>
                  <a:lnTo>
                    <a:pt x="382" y="950"/>
                  </a:lnTo>
                  <a:lnTo>
                    <a:pt x="392" y="944"/>
                  </a:lnTo>
                  <a:lnTo>
                    <a:pt x="403" y="939"/>
                  </a:lnTo>
                  <a:lnTo>
                    <a:pt x="418" y="930"/>
                  </a:lnTo>
                  <a:lnTo>
                    <a:pt x="418" y="1"/>
                  </a:lnTo>
                  <a:lnTo>
                    <a:pt x="410" y="0"/>
                  </a:lnTo>
                  <a:lnTo>
                    <a:pt x="402" y="1"/>
                  </a:lnTo>
                  <a:lnTo>
                    <a:pt x="394" y="3"/>
                  </a:lnTo>
                  <a:lnTo>
                    <a:pt x="387" y="5"/>
                  </a:lnTo>
                  <a:lnTo>
                    <a:pt x="380" y="9"/>
                  </a:lnTo>
                  <a:lnTo>
                    <a:pt x="374" y="11"/>
                  </a:lnTo>
                  <a:lnTo>
                    <a:pt x="368" y="13"/>
                  </a:lnTo>
                  <a:lnTo>
                    <a:pt x="364" y="15"/>
                  </a:lnTo>
                  <a:lnTo>
                    <a:pt x="358" y="15"/>
                  </a:lnTo>
                  <a:lnTo>
                    <a:pt x="351" y="16"/>
                  </a:lnTo>
                  <a:lnTo>
                    <a:pt x="343" y="17"/>
                  </a:lnTo>
                  <a:lnTo>
                    <a:pt x="334" y="19"/>
                  </a:lnTo>
                  <a:lnTo>
                    <a:pt x="324" y="23"/>
                  </a:lnTo>
                  <a:lnTo>
                    <a:pt x="313" y="28"/>
                  </a:lnTo>
                  <a:lnTo>
                    <a:pt x="303" y="34"/>
                  </a:lnTo>
                  <a:lnTo>
                    <a:pt x="292" y="42"/>
                  </a:lnTo>
                  <a:lnTo>
                    <a:pt x="267" y="45"/>
                  </a:lnTo>
                  <a:lnTo>
                    <a:pt x="246" y="47"/>
                  </a:lnTo>
                  <a:lnTo>
                    <a:pt x="230" y="49"/>
                  </a:lnTo>
                  <a:lnTo>
                    <a:pt x="216" y="53"/>
                  </a:lnTo>
                  <a:lnTo>
                    <a:pt x="205" y="58"/>
                  </a:lnTo>
                  <a:lnTo>
                    <a:pt x="196" y="65"/>
                  </a:lnTo>
                  <a:lnTo>
                    <a:pt x="187" y="74"/>
                  </a:lnTo>
                  <a:lnTo>
                    <a:pt x="176" y="88"/>
                  </a:lnTo>
                  <a:lnTo>
                    <a:pt x="170" y="100"/>
                  </a:lnTo>
                  <a:lnTo>
                    <a:pt x="174" y="101"/>
                  </a:lnTo>
                  <a:lnTo>
                    <a:pt x="180" y="100"/>
                  </a:lnTo>
                  <a:lnTo>
                    <a:pt x="182" y="102"/>
                  </a:lnTo>
                  <a:lnTo>
                    <a:pt x="181" y="107"/>
                  </a:lnTo>
                  <a:lnTo>
                    <a:pt x="178" y="109"/>
                  </a:lnTo>
                  <a:lnTo>
                    <a:pt x="173" y="111"/>
                  </a:lnTo>
                  <a:lnTo>
                    <a:pt x="163" y="114"/>
                  </a:lnTo>
                  <a:lnTo>
                    <a:pt x="151" y="118"/>
                  </a:lnTo>
                  <a:lnTo>
                    <a:pt x="144" y="125"/>
                  </a:lnTo>
                  <a:lnTo>
                    <a:pt x="138" y="132"/>
                  </a:lnTo>
                  <a:lnTo>
                    <a:pt x="130" y="134"/>
                  </a:lnTo>
                  <a:lnTo>
                    <a:pt x="121" y="133"/>
                  </a:lnTo>
                  <a:lnTo>
                    <a:pt x="115" y="132"/>
                  </a:lnTo>
                  <a:lnTo>
                    <a:pt x="112" y="131"/>
                  </a:lnTo>
                  <a:lnTo>
                    <a:pt x="111" y="130"/>
                  </a:lnTo>
                  <a:lnTo>
                    <a:pt x="112" y="133"/>
                  </a:lnTo>
                  <a:lnTo>
                    <a:pt x="113" y="140"/>
                  </a:lnTo>
                  <a:lnTo>
                    <a:pt x="114" y="149"/>
                  </a:lnTo>
                  <a:lnTo>
                    <a:pt x="114" y="156"/>
                  </a:lnTo>
                  <a:lnTo>
                    <a:pt x="114" y="170"/>
                  </a:lnTo>
                  <a:lnTo>
                    <a:pt x="120" y="180"/>
                  </a:lnTo>
                  <a:lnTo>
                    <a:pt x="129" y="187"/>
                  </a:lnTo>
                  <a:lnTo>
                    <a:pt x="140" y="191"/>
                  </a:lnTo>
                  <a:lnTo>
                    <a:pt x="130" y="210"/>
                  </a:lnTo>
                  <a:lnTo>
                    <a:pt x="120" y="232"/>
                  </a:lnTo>
                  <a:lnTo>
                    <a:pt x="112" y="253"/>
                  </a:lnTo>
                  <a:lnTo>
                    <a:pt x="107" y="265"/>
                  </a:lnTo>
                  <a:lnTo>
                    <a:pt x="105" y="270"/>
                  </a:lnTo>
                  <a:lnTo>
                    <a:pt x="101" y="280"/>
                  </a:lnTo>
                  <a:lnTo>
                    <a:pt x="96" y="292"/>
                  </a:lnTo>
                  <a:lnTo>
                    <a:pt x="90" y="306"/>
                  </a:lnTo>
                  <a:lnTo>
                    <a:pt x="84" y="320"/>
                  </a:lnTo>
                  <a:lnTo>
                    <a:pt x="78" y="331"/>
                  </a:lnTo>
                  <a:lnTo>
                    <a:pt x="74" y="342"/>
                  </a:lnTo>
                  <a:lnTo>
                    <a:pt x="71" y="348"/>
                  </a:lnTo>
                  <a:lnTo>
                    <a:pt x="70" y="350"/>
                  </a:lnTo>
                  <a:lnTo>
                    <a:pt x="70" y="352"/>
                  </a:lnTo>
                  <a:lnTo>
                    <a:pt x="70" y="354"/>
                  </a:lnTo>
                  <a:lnTo>
                    <a:pt x="70" y="357"/>
                  </a:lnTo>
                  <a:lnTo>
                    <a:pt x="66" y="363"/>
                  </a:lnTo>
                  <a:lnTo>
                    <a:pt x="67" y="371"/>
                  </a:lnTo>
                  <a:lnTo>
                    <a:pt x="71" y="380"/>
                  </a:lnTo>
                  <a:lnTo>
                    <a:pt x="77" y="387"/>
                  </a:lnTo>
                  <a:lnTo>
                    <a:pt x="79" y="396"/>
                  </a:lnTo>
                  <a:lnTo>
                    <a:pt x="84" y="412"/>
                  </a:lnTo>
                  <a:lnTo>
                    <a:pt x="89" y="429"/>
                  </a:lnTo>
                  <a:lnTo>
                    <a:pt x="91" y="439"/>
                  </a:lnTo>
                  <a:lnTo>
                    <a:pt x="87" y="447"/>
                  </a:lnTo>
                  <a:lnTo>
                    <a:pt x="81" y="459"/>
                  </a:lnTo>
                  <a:lnTo>
                    <a:pt x="72" y="471"/>
                  </a:lnTo>
                  <a:lnTo>
                    <a:pt x="67" y="480"/>
                  </a:lnTo>
                  <a:lnTo>
                    <a:pt x="61" y="492"/>
                  </a:lnTo>
                  <a:lnTo>
                    <a:pt x="52" y="509"/>
                  </a:lnTo>
                  <a:lnTo>
                    <a:pt x="43" y="525"/>
                  </a:lnTo>
                  <a:lnTo>
                    <a:pt x="37" y="535"/>
                  </a:lnTo>
                  <a:lnTo>
                    <a:pt x="33" y="539"/>
                  </a:lnTo>
                  <a:lnTo>
                    <a:pt x="29" y="545"/>
                  </a:lnTo>
                  <a:lnTo>
                    <a:pt x="23" y="550"/>
                  </a:lnTo>
                  <a:lnTo>
                    <a:pt x="16" y="557"/>
                  </a:lnTo>
                  <a:lnTo>
                    <a:pt x="10" y="564"/>
                  </a:lnTo>
                  <a:lnTo>
                    <a:pt x="5" y="570"/>
                  </a:lnTo>
                  <a:lnTo>
                    <a:pt x="1" y="576"/>
                  </a:lnTo>
                  <a:lnTo>
                    <a:pt x="0" y="578"/>
                  </a:lnTo>
                  <a:lnTo>
                    <a:pt x="1" y="584"/>
                  </a:lnTo>
                  <a:lnTo>
                    <a:pt x="2" y="592"/>
                  </a:lnTo>
                  <a:lnTo>
                    <a:pt x="6" y="601"/>
                  </a:lnTo>
                  <a:lnTo>
                    <a:pt x="10" y="607"/>
                  </a:lnTo>
                  <a:lnTo>
                    <a:pt x="15" y="610"/>
                  </a:lnTo>
                  <a:lnTo>
                    <a:pt x="21" y="611"/>
                  </a:lnTo>
                  <a:lnTo>
                    <a:pt x="26" y="613"/>
                  </a:lnTo>
                  <a:lnTo>
                    <a:pt x="32" y="613"/>
                  </a:lnTo>
                  <a:lnTo>
                    <a:pt x="36" y="613"/>
                  </a:lnTo>
                  <a:lnTo>
                    <a:pt x="43" y="614"/>
                  </a:lnTo>
                  <a:lnTo>
                    <a:pt x="49" y="616"/>
                  </a:lnTo>
                  <a:lnTo>
                    <a:pt x="58" y="618"/>
                  </a:lnTo>
                  <a:lnTo>
                    <a:pt x="64" y="621"/>
                  </a:lnTo>
                  <a:lnTo>
                    <a:pt x="71" y="624"/>
                  </a:lnTo>
                  <a:lnTo>
                    <a:pt x="76" y="629"/>
                  </a:lnTo>
                  <a:lnTo>
                    <a:pt x="78" y="632"/>
                  </a:lnTo>
                  <a:lnTo>
                    <a:pt x="81" y="640"/>
                  </a:lnTo>
                  <a:lnTo>
                    <a:pt x="82" y="649"/>
                  </a:lnTo>
                  <a:lnTo>
                    <a:pt x="82" y="659"/>
                  </a:lnTo>
                  <a:lnTo>
                    <a:pt x="82" y="664"/>
                  </a:lnTo>
                  <a:lnTo>
                    <a:pt x="78" y="671"/>
                  </a:lnTo>
                  <a:lnTo>
                    <a:pt x="71" y="679"/>
                  </a:lnTo>
                  <a:lnTo>
                    <a:pt x="66" y="689"/>
                  </a:lnTo>
                  <a:lnTo>
                    <a:pt x="63" y="694"/>
                  </a:lnTo>
                  <a:lnTo>
                    <a:pt x="63" y="699"/>
                  </a:lnTo>
                  <a:lnTo>
                    <a:pt x="66" y="702"/>
                  </a:lnTo>
                  <a:lnTo>
                    <a:pt x="67" y="707"/>
                  </a:lnTo>
                  <a:lnTo>
                    <a:pt x="70" y="712"/>
                  </a:lnTo>
                  <a:lnTo>
                    <a:pt x="76" y="718"/>
                  </a:lnTo>
                  <a:lnTo>
                    <a:pt x="86" y="727"/>
                  </a:lnTo>
                  <a:lnTo>
                    <a:pt x="94" y="735"/>
                  </a:lnTo>
                  <a:lnTo>
                    <a:pt x="98" y="739"/>
                  </a:lnTo>
                  <a:lnTo>
                    <a:pt x="98" y="742"/>
                  </a:lnTo>
                  <a:lnTo>
                    <a:pt x="98" y="744"/>
                  </a:lnTo>
                  <a:lnTo>
                    <a:pt x="97" y="747"/>
                  </a:lnTo>
                  <a:lnTo>
                    <a:pt x="94" y="750"/>
                  </a:lnTo>
                  <a:lnTo>
                    <a:pt x="91" y="752"/>
                  </a:lnTo>
                  <a:lnTo>
                    <a:pt x="85" y="757"/>
                  </a:lnTo>
                  <a:lnTo>
                    <a:pt x="79" y="761"/>
                  </a:lnTo>
                  <a:lnTo>
                    <a:pt x="77" y="766"/>
                  </a:lnTo>
                  <a:lnTo>
                    <a:pt x="77" y="770"/>
                  </a:lnTo>
                  <a:lnTo>
                    <a:pt x="77" y="775"/>
                  </a:lnTo>
                  <a:lnTo>
                    <a:pt x="77" y="780"/>
                  </a:lnTo>
                  <a:lnTo>
                    <a:pt x="79" y="784"/>
                  </a:lnTo>
                  <a:lnTo>
                    <a:pt x="85" y="791"/>
                  </a:lnTo>
                  <a:lnTo>
                    <a:pt x="93" y="801"/>
                  </a:lnTo>
                  <a:lnTo>
                    <a:pt x="99" y="811"/>
                  </a:lnTo>
                  <a:lnTo>
                    <a:pt x="102" y="816"/>
                  </a:lnTo>
                  <a:lnTo>
                    <a:pt x="102" y="819"/>
                  </a:lnTo>
                  <a:lnTo>
                    <a:pt x="102" y="822"/>
                  </a:lnTo>
                  <a:lnTo>
                    <a:pt x="102" y="824"/>
                  </a:lnTo>
                  <a:lnTo>
                    <a:pt x="101" y="828"/>
                  </a:lnTo>
                  <a:lnTo>
                    <a:pt x="100" y="850"/>
                  </a:lnTo>
                  <a:lnTo>
                    <a:pt x="104" y="871"/>
                  </a:lnTo>
                  <a:lnTo>
                    <a:pt x="111" y="888"/>
                  </a:lnTo>
                  <a:lnTo>
                    <a:pt x="120" y="903"/>
                  </a:lnTo>
                  <a:lnTo>
                    <a:pt x="132" y="915"/>
                  </a:lnTo>
                  <a:lnTo>
                    <a:pt x="147" y="924"/>
                  </a:lnTo>
                  <a:lnTo>
                    <a:pt x="166" y="929"/>
                  </a:lnTo>
                  <a:lnTo>
                    <a:pt x="185" y="929"/>
                  </a:lnTo>
                  <a:lnTo>
                    <a:pt x="203" y="928"/>
                  </a:lnTo>
                  <a:lnTo>
                    <a:pt x="220" y="926"/>
                  </a:lnTo>
                  <a:lnTo>
                    <a:pt x="237" y="926"/>
                  </a:lnTo>
                  <a:lnTo>
                    <a:pt x="253" y="925"/>
                  </a:lnTo>
                  <a:lnTo>
                    <a:pt x="268" y="925"/>
                  </a:lnTo>
                  <a:lnTo>
                    <a:pt x="280" y="925"/>
                  </a:lnTo>
                  <a:lnTo>
                    <a:pt x="290" y="926"/>
                  </a:lnTo>
                  <a:lnTo>
                    <a:pt x="296" y="928"/>
                  </a:lnTo>
                  <a:lnTo>
                    <a:pt x="301" y="932"/>
                  </a:lnTo>
                  <a:lnTo>
                    <a:pt x="307" y="939"/>
                  </a:lnTo>
                  <a:lnTo>
                    <a:pt x="314" y="947"/>
                  </a:lnTo>
                  <a:lnTo>
                    <a:pt x="321" y="956"/>
                  </a:lnTo>
                  <a:lnTo>
                    <a:pt x="327" y="965"/>
                  </a:lnTo>
                  <a:lnTo>
                    <a:pt x="333" y="973"/>
                  </a:lnTo>
                  <a:lnTo>
                    <a:pt x="336" y="978"/>
                  </a:lnTo>
                  <a:lnTo>
                    <a:pt x="337" y="980"/>
                  </a:lnTo>
                  <a:close/>
                </a:path>
              </a:pathLst>
            </a:custGeom>
            <a:solidFill>
              <a:srgbClr val="E5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5" name="Freeform 68648"/>
            <p:cNvSpPr>
              <a:spLocks noChangeArrowheads="1"/>
            </p:cNvSpPr>
            <p:nvPr/>
          </p:nvSpPr>
          <p:spPr bwMode="auto">
            <a:xfrm>
              <a:off x="3626" y="2437"/>
              <a:ext cx="10" cy="9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1" y="0"/>
                </a:cxn>
                <a:cxn ang="0">
                  <a:pos x="16" y="1"/>
                </a:cxn>
                <a:cxn ang="0">
                  <a:pos x="12" y="3"/>
                </a:cxn>
                <a:cxn ang="0">
                  <a:pos x="5" y="7"/>
                </a:cxn>
                <a:cxn ang="0">
                  <a:pos x="0" y="12"/>
                </a:cxn>
                <a:cxn ang="0">
                  <a:pos x="5" y="18"/>
                </a:cxn>
                <a:cxn ang="0">
                  <a:pos x="9" y="14"/>
                </a:cxn>
                <a:cxn ang="0">
                  <a:pos x="14" y="10"/>
                </a:cxn>
                <a:cxn ang="0">
                  <a:pos x="19" y="8"/>
                </a:cxn>
                <a:cxn ang="0">
                  <a:pos x="21" y="7"/>
                </a:cxn>
                <a:cxn ang="0">
                  <a:pos x="22" y="7"/>
                </a:cxn>
                <a:cxn ang="0">
                  <a:pos x="20" y="0"/>
                </a:cxn>
              </a:cxnLst>
              <a:rect l="0" t="0" r="r" b="b"/>
              <a:pathLst>
                <a:path w="22" h="18">
                  <a:moveTo>
                    <a:pt x="20" y="0"/>
                  </a:moveTo>
                  <a:lnTo>
                    <a:pt x="21" y="0"/>
                  </a:lnTo>
                  <a:lnTo>
                    <a:pt x="16" y="1"/>
                  </a:lnTo>
                  <a:lnTo>
                    <a:pt x="12" y="3"/>
                  </a:lnTo>
                  <a:lnTo>
                    <a:pt x="5" y="7"/>
                  </a:lnTo>
                  <a:lnTo>
                    <a:pt x="0" y="12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4" y="10"/>
                  </a:lnTo>
                  <a:lnTo>
                    <a:pt x="19" y="8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6" name="Freeform 68649"/>
            <p:cNvSpPr>
              <a:spLocks noChangeArrowheads="1"/>
            </p:cNvSpPr>
            <p:nvPr/>
          </p:nvSpPr>
          <p:spPr bwMode="auto">
            <a:xfrm>
              <a:off x="3635" y="2418"/>
              <a:ext cx="34" cy="22"/>
            </a:xfrm>
            <a:custGeom>
              <a:avLst/>
              <a:gdLst/>
              <a:ahLst/>
              <a:cxnLst>
                <a:cxn ang="0">
                  <a:pos x="58" y="3"/>
                </a:cxn>
                <a:cxn ang="0">
                  <a:pos x="62" y="0"/>
                </a:cxn>
                <a:cxn ang="0">
                  <a:pos x="47" y="8"/>
                </a:cxn>
                <a:cxn ang="0">
                  <a:pos x="35" y="14"/>
                </a:cxn>
                <a:cxn ang="0">
                  <a:pos x="25" y="20"/>
                </a:cxn>
                <a:cxn ang="0">
                  <a:pos x="18" y="25"/>
                </a:cxn>
                <a:cxn ang="0">
                  <a:pos x="12" y="29"/>
                </a:cxn>
                <a:cxn ang="0">
                  <a:pos x="7" y="32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2" y="45"/>
                </a:cxn>
                <a:cxn ang="0">
                  <a:pos x="8" y="43"/>
                </a:cxn>
                <a:cxn ang="0">
                  <a:pos x="11" y="39"/>
                </a:cxn>
                <a:cxn ang="0">
                  <a:pos x="17" y="36"/>
                </a:cxn>
                <a:cxn ang="0">
                  <a:pos x="23" y="32"/>
                </a:cxn>
                <a:cxn ang="0">
                  <a:pos x="30" y="27"/>
                </a:cxn>
                <a:cxn ang="0">
                  <a:pos x="38" y="21"/>
                </a:cxn>
                <a:cxn ang="0">
                  <a:pos x="49" y="15"/>
                </a:cxn>
                <a:cxn ang="0">
                  <a:pos x="64" y="7"/>
                </a:cxn>
                <a:cxn ang="0">
                  <a:pos x="68" y="3"/>
                </a:cxn>
                <a:cxn ang="0">
                  <a:pos x="64" y="7"/>
                </a:cxn>
                <a:cxn ang="0">
                  <a:pos x="66" y="5"/>
                </a:cxn>
                <a:cxn ang="0">
                  <a:pos x="66" y="2"/>
                </a:cxn>
                <a:cxn ang="0">
                  <a:pos x="65" y="0"/>
                </a:cxn>
                <a:cxn ang="0">
                  <a:pos x="62" y="0"/>
                </a:cxn>
                <a:cxn ang="0">
                  <a:pos x="58" y="3"/>
                </a:cxn>
              </a:cxnLst>
              <a:rect l="0" t="0" r="r" b="b"/>
              <a:pathLst>
                <a:path w="68" h="45">
                  <a:moveTo>
                    <a:pt x="58" y="3"/>
                  </a:move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8" y="3"/>
                  </a:lnTo>
                  <a:lnTo>
                    <a:pt x="64" y="7"/>
                  </a:lnTo>
                  <a:lnTo>
                    <a:pt x="66" y="5"/>
                  </a:lnTo>
                  <a:lnTo>
                    <a:pt x="66" y="2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7" name="Freeform 68650"/>
            <p:cNvSpPr>
              <a:spLocks noChangeArrowheads="1"/>
            </p:cNvSpPr>
            <p:nvPr/>
          </p:nvSpPr>
          <p:spPr bwMode="auto">
            <a:xfrm>
              <a:off x="3640" y="1952"/>
              <a:ext cx="27" cy="12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0" y="23"/>
                </a:cxn>
                <a:cxn ang="0">
                  <a:pos x="6" y="22"/>
                </a:cxn>
                <a:cxn ang="0">
                  <a:pos x="11" y="20"/>
                </a:cxn>
                <a:cxn ang="0">
                  <a:pos x="17" y="17"/>
                </a:cxn>
                <a:cxn ang="0">
                  <a:pos x="24" y="14"/>
                </a:cxn>
                <a:cxn ang="0">
                  <a:pos x="31" y="12"/>
                </a:cxn>
                <a:cxn ang="0">
                  <a:pos x="38" y="9"/>
                </a:cxn>
                <a:cxn ang="0">
                  <a:pos x="46" y="9"/>
                </a:cxn>
                <a:cxn ang="0">
                  <a:pos x="54" y="9"/>
                </a:cxn>
                <a:cxn ang="0">
                  <a:pos x="54" y="2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29" y="5"/>
                </a:cxn>
                <a:cxn ang="0">
                  <a:pos x="22" y="7"/>
                </a:cxn>
                <a:cxn ang="0">
                  <a:pos x="15" y="10"/>
                </a:cxn>
                <a:cxn ang="0">
                  <a:pos x="9" y="13"/>
                </a:cxn>
                <a:cxn ang="0">
                  <a:pos x="3" y="15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3"/>
                </a:cxn>
              </a:cxnLst>
              <a:rect l="0" t="0" r="r" b="b"/>
              <a:pathLst>
                <a:path w="54" h="23">
                  <a:moveTo>
                    <a:pt x="0" y="23"/>
                  </a:move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7" y="17"/>
                  </a:lnTo>
                  <a:lnTo>
                    <a:pt x="24" y="14"/>
                  </a:lnTo>
                  <a:lnTo>
                    <a:pt x="31" y="12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4" y="9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29" y="5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8" name="Freeform 68651"/>
            <p:cNvSpPr>
              <a:spLocks noChangeArrowheads="1"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/>
              <a:ahLst/>
              <a:cxnLst>
                <a:cxn ang="0">
                  <a:pos x="2" y="35"/>
                </a:cxn>
                <a:cxn ang="0">
                  <a:pos x="5" y="34"/>
                </a:cxn>
                <a:cxn ang="0">
                  <a:pos x="15" y="27"/>
                </a:cxn>
                <a:cxn ang="0">
                  <a:pos x="24" y="21"/>
                </a:cxn>
                <a:cxn ang="0">
                  <a:pos x="35" y="15"/>
                </a:cxn>
                <a:cxn ang="0">
                  <a:pos x="45" y="12"/>
                </a:cxn>
                <a:cxn ang="0">
                  <a:pos x="53" y="9"/>
                </a:cxn>
                <a:cxn ang="0">
                  <a:pos x="61" y="8"/>
                </a:cxn>
                <a:cxn ang="0">
                  <a:pos x="68" y="7"/>
                </a:cxn>
                <a:cxn ang="0">
                  <a:pos x="74" y="7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3" y="5"/>
                </a:cxn>
                <a:cxn ang="0">
                  <a:pos x="32" y="8"/>
                </a:cxn>
                <a:cxn ang="0">
                  <a:pos x="22" y="14"/>
                </a:cxn>
                <a:cxn ang="0">
                  <a:pos x="11" y="20"/>
                </a:cxn>
                <a:cxn ang="0">
                  <a:pos x="0" y="29"/>
                </a:cxn>
                <a:cxn ang="0">
                  <a:pos x="2" y="28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1" y="32"/>
                </a:cxn>
                <a:cxn ang="0">
                  <a:pos x="2" y="34"/>
                </a:cxn>
                <a:cxn ang="0">
                  <a:pos x="5" y="34"/>
                </a:cxn>
                <a:cxn ang="0">
                  <a:pos x="2" y="35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9" name="Freeform 68652"/>
            <p:cNvSpPr>
              <a:spLocks noChangeArrowheads="1"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17" y="38"/>
                </a:cxn>
                <a:cxn ang="0">
                  <a:pos x="25" y="30"/>
                </a:cxn>
                <a:cxn ang="0">
                  <a:pos x="34" y="23"/>
                </a:cxn>
                <a:cxn ang="0">
                  <a:pos x="45" y="17"/>
                </a:cxn>
                <a:cxn ang="0">
                  <a:pos x="57" y="14"/>
                </a:cxn>
                <a:cxn ang="0">
                  <a:pos x="73" y="11"/>
                </a:cxn>
                <a:cxn ang="0">
                  <a:pos x="94" y="9"/>
                </a:cxn>
                <a:cxn ang="0">
                  <a:pos x="119" y="7"/>
                </a:cxn>
                <a:cxn ang="0">
                  <a:pos x="119" y="0"/>
                </a:cxn>
                <a:cxn ang="0">
                  <a:pos x="94" y="2"/>
                </a:cxn>
                <a:cxn ang="0">
                  <a:pos x="73" y="4"/>
                </a:cxn>
                <a:cxn ang="0">
                  <a:pos x="57" y="7"/>
                </a:cxn>
                <a:cxn ang="0">
                  <a:pos x="42" y="10"/>
                </a:cxn>
                <a:cxn ang="0">
                  <a:pos x="30" y="16"/>
                </a:cxn>
                <a:cxn ang="0">
                  <a:pos x="20" y="23"/>
                </a:cxn>
                <a:cxn ang="0">
                  <a:pos x="10" y="33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7" y="52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0" name="Freeform 68653"/>
            <p:cNvSpPr>
              <a:spLocks noChangeArrowheads="1"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18" y="16"/>
                </a:cxn>
                <a:cxn ang="0">
                  <a:pos x="13" y="10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3" y="5"/>
                </a:cxn>
                <a:cxn ang="0">
                  <a:pos x="6" y="0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3" y="17"/>
                </a:cxn>
                <a:cxn ang="0">
                  <a:pos x="11" y="16"/>
                </a:cxn>
                <a:cxn ang="0">
                  <a:pos x="11" y="16"/>
                </a:cxn>
                <a:cxn ang="0">
                  <a:pos x="18" y="16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1" name="Freeform 68654"/>
            <p:cNvSpPr>
              <a:spLocks noChangeArrowheads="1"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11" y="13"/>
                </a:cxn>
                <a:cxn ang="0">
                  <a:pos x="17" y="11"/>
                </a:cxn>
                <a:cxn ang="0">
                  <a:pos x="21" y="6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2" name="Freeform 68655"/>
            <p:cNvSpPr>
              <a:spLocks noChangeArrowheads="1"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10" y="26"/>
                </a:cxn>
                <a:cxn ang="0">
                  <a:pos x="16" y="17"/>
                </a:cxn>
                <a:cxn ang="0">
                  <a:pos x="23" y="12"/>
                </a:cxn>
                <a:cxn ang="0">
                  <a:pos x="33" y="7"/>
                </a:cxn>
                <a:cxn ang="0">
                  <a:pos x="33" y="0"/>
                </a:cxn>
                <a:cxn ang="0">
                  <a:pos x="19" y="5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9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3" name="Freeform 68656"/>
            <p:cNvSpPr>
              <a:spLocks noChangeArrowheads="1"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9" y="10"/>
                </a:cxn>
                <a:cxn ang="0">
                  <a:pos x="15" y="11"/>
                </a:cxn>
                <a:cxn ang="0">
                  <a:pos x="24" y="13"/>
                </a:cxn>
                <a:cxn ang="0">
                  <a:pos x="24" y="4"/>
                </a:cxn>
                <a:cxn ang="0">
                  <a:pos x="15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1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8" y="4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4" name="Freeform 68657"/>
            <p:cNvSpPr>
              <a:spLocks noChangeArrowheads="1"/>
            </p:cNvSpPr>
            <p:nvPr/>
          </p:nvSpPr>
          <p:spPr bwMode="auto">
            <a:xfrm>
              <a:off x="3512" y="2019"/>
              <a:ext cx="5" cy="14"/>
            </a:xfrm>
            <a:custGeom>
              <a:avLst/>
              <a:gdLst/>
              <a:ahLst/>
              <a:cxnLst>
                <a:cxn ang="0">
                  <a:pos x="10" y="27"/>
                </a:cxn>
                <a:cxn ang="0">
                  <a:pos x="10" y="26"/>
                </a:cxn>
                <a:cxn ang="0">
                  <a:pos x="10" y="19"/>
                </a:cxn>
                <a:cxn ang="0">
                  <a:pos x="9" y="10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2" y="10"/>
                </a:cxn>
                <a:cxn ang="0">
                  <a:pos x="4" y="19"/>
                </a:cxn>
                <a:cxn ang="0">
                  <a:pos x="4" y="26"/>
                </a:cxn>
                <a:cxn ang="0">
                  <a:pos x="4" y="25"/>
                </a:cxn>
                <a:cxn ang="0">
                  <a:pos x="10" y="27"/>
                </a:cxn>
              </a:cxnLst>
              <a:rect l="0" t="0" r="r" b="b"/>
              <a:pathLst>
                <a:path w="10" h="27">
                  <a:moveTo>
                    <a:pt x="10" y="27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1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5" name="Freeform 68658"/>
            <p:cNvSpPr>
              <a:spLocks noChangeArrowheads="1"/>
            </p:cNvSpPr>
            <p:nvPr/>
          </p:nvSpPr>
          <p:spPr bwMode="auto">
            <a:xfrm>
              <a:off x="3513" y="2032"/>
              <a:ext cx="17" cy="20"/>
            </a:xfrm>
            <a:custGeom>
              <a:avLst/>
              <a:gdLst/>
              <a:ahLst/>
              <a:cxnLst>
                <a:cxn ang="0">
                  <a:pos x="33" y="38"/>
                </a:cxn>
                <a:cxn ang="0">
                  <a:pos x="29" y="32"/>
                </a:cxn>
                <a:cxn ang="0">
                  <a:pos x="19" y="29"/>
                </a:cxn>
                <a:cxn ang="0">
                  <a:pos x="12" y="23"/>
                </a:cxn>
                <a:cxn ang="0">
                  <a:pos x="6" y="15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5" y="28"/>
                </a:cxn>
                <a:cxn ang="0">
                  <a:pos x="17" y="36"/>
                </a:cxn>
                <a:cxn ang="0">
                  <a:pos x="29" y="39"/>
                </a:cxn>
                <a:cxn ang="0">
                  <a:pos x="26" y="34"/>
                </a:cxn>
                <a:cxn ang="0">
                  <a:pos x="29" y="39"/>
                </a:cxn>
                <a:cxn ang="0">
                  <a:pos x="32" y="38"/>
                </a:cxn>
                <a:cxn ang="0">
                  <a:pos x="33" y="36"/>
                </a:cxn>
                <a:cxn ang="0">
                  <a:pos x="32" y="34"/>
                </a:cxn>
                <a:cxn ang="0">
                  <a:pos x="29" y="32"/>
                </a:cxn>
                <a:cxn ang="0">
                  <a:pos x="33" y="38"/>
                </a:cxn>
              </a:cxnLst>
              <a:rect l="0" t="0" r="r" b="b"/>
              <a:pathLst>
                <a:path w="33" h="39">
                  <a:moveTo>
                    <a:pt x="33" y="38"/>
                  </a:move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6" y="34"/>
                  </a:lnTo>
                  <a:lnTo>
                    <a:pt x="29" y="39"/>
                  </a:lnTo>
                  <a:lnTo>
                    <a:pt x="32" y="38"/>
                  </a:lnTo>
                  <a:lnTo>
                    <a:pt x="33" y="36"/>
                  </a:lnTo>
                  <a:lnTo>
                    <a:pt x="32" y="34"/>
                  </a:lnTo>
                  <a:lnTo>
                    <a:pt x="29" y="32"/>
                  </a:lnTo>
                  <a:lnTo>
                    <a:pt x="33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6" name="Freeform 68659"/>
            <p:cNvSpPr>
              <a:spLocks noChangeArrowheads="1"/>
            </p:cNvSpPr>
            <p:nvPr/>
          </p:nvSpPr>
          <p:spPr bwMode="auto">
            <a:xfrm>
              <a:off x="3510" y="2049"/>
              <a:ext cx="20" cy="38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7" y="77"/>
                </a:cxn>
                <a:cxn ang="0">
                  <a:pos x="11" y="65"/>
                </a:cxn>
                <a:cxn ang="0">
                  <a:pos x="19" y="44"/>
                </a:cxn>
                <a:cxn ang="0">
                  <a:pos x="30" y="23"/>
                </a:cxn>
                <a:cxn ang="0">
                  <a:pos x="40" y="4"/>
                </a:cxn>
                <a:cxn ang="0">
                  <a:pos x="33" y="0"/>
                </a:cxn>
                <a:cxn ang="0">
                  <a:pos x="23" y="20"/>
                </a:cxn>
                <a:cxn ang="0">
                  <a:pos x="12" y="42"/>
                </a:cxn>
                <a:cxn ang="0">
                  <a:pos x="4" y="63"/>
                </a:cxn>
                <a:cxn ang="0">
                  <a:pos x="0" y="74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r" b="b"/>
              <a:pathLst>
                <a:path w="40" h="77">
                  <a:moveTo>
                    <a:pt x="7" y="76"/>
                  </a:moveTo>
                  <a:lnTo>
                    <a:pt x="7" y="77"/>
                  </a:lnTo>
                  <a:lnTo>
                    <a:pt x="11" y="65"/>
                  </a:lnTo>
                  <a:lnTo>
                    <a:pt x="19" y="44"/>
                  </a:lnTo>
                  <a:lnTo>
                    <a:pt x="30" y="23"/>
                  </a:lnTo>
                  <a:lnTo>
                    <a:pt x="40" y="4"/>
                  </a:lnTo>
                  <a:lnTo>
                    <a:pt x="33" y="0"/>
                  </a:lnTo>
                  <a:lnTo>
                    <a:pt x="23" y="20"/>
                  </a:lnTo>
                  <a:lnTo>
                    <a:pt x="12" y="42"/>
                  </a:lnTo>
                  <a:lnTo>
                    <a:pt x="4" y="63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7" name="Freeform 68660"/>
            <p:cNvSpPr>
              <a:spLocks noChangeArrowheads="1"/>
            </p:cNvSpPr>
            <p:nvPr/>
          </p:nvSpPr>
          <p:spPr bwMode="auto">
            <a:xfrm>
              <a:off x="3492" y="2087"/>
              <a:ext cx="21" cy="42"/>
            </a:xfrm>
            <a:custGeom>
              <a:avLst/>
              <a:gdLst/>
              <a:ahLst/>
              <a:cxnLst>
                <a:cxn ang="0">
                  <a:pos x="7" y="84"/>
                </a:cxn>
                <a:cxn ang="0">
                  <a:pos x="7" y="84"/>
                </a:cxn>
                <a:cxn ang="0">
                  <a:pos x="9" y="78"/>
                </a:cxn>
                <a:cxn ang="0">
                  <a:pos x="14" y="68"/>
                </a:cxn>
                <a:cxn ang="0">
                  <a:pos x="19" y="56"/>
                </a:cxn>
                <a:cxn ang="0">
                  <a:pos x="25" y="42"/>
                </a:cxn>
                <a:cxn ang="0">
                  <a:pos x="31" y="28"/>
                </a:cxn>
                <a:cxn ang="0">
                  <a:pos x="37" y="16"/>
                </a:cxn>
                <a:cxn ang="0">
                  <a:pos x="40" y="6"/>
                </a:cxn>
                <a:cxn ang="0">
                  <a:pos x="43" y="0"/>
                </a:cxn>
                <a:cxn ang="0">
                  <a:pos x="36" y="0"/>
                </a:cxn>
                <a:cxn ang="0">
                  <a:pos x="33" y="4"/>
                </a:cxn>
                <a:cxn ang="0">
                  <a:pos x="30" y="13"/>
                </a:cxn>
                <a:cxn ang="0">
                  <a:pos x="24" y="26"/>
                </a:cxn>
                <a:cxn ang="0">
                  <a:pos x="18" y="40"/>
                </a:cxn>
                <a:cxn ang="0">
                  <a:pos x="13" y="54"/>
                </a:cxn>
                <a:cxn ang="0">
                  <a:pos x="7" y="65"/>
                </a:cxn>
                <a:cxn ang="0">
                  <a:pos x="2" y="76"/>
                </a:cxn>
                <a:cxn ang="0">
                  <a:pos x="0" y="81"/>
                </a:cxn>
                <a:cxn ang="0">
                  <a:pos x="0" y="81"/>
                </a:cxn>
                <a:cxn ang="0">
                  <a:pos x="7" y="84"/>
                </a:cxn>
              </a:cxnLst>
              <a:rect l="0" t="0" r="r" b="b"/>
              <a:pathLst>
                <a:path w="43" h="84">
                  <a:moveTo>
                    <a:pt x="7" y="84"/>
                  </a:moveTo>
                  <a:lnTo>
                    <a:pt x="7" y="84"/>
                  </a:lnTo>
                  <a:lnTo>
                    <a:pt x="9" y="78"/>
                  </a:lnTo>
                  <a:lnTo>
                    <a:pt x="14" y="68"/>
                  </a:lnTo>
                  <a:lnTo>
                    <a:pt x="19" y="56"/>
                  </a:lnTo>
                  <a:lnTo>
                    <a:pt x="25" y="42"/>
                  </a:lnTo>
                  <a:lnTo>
                    <a:pt x="31" y="28"/>
                  </a:lnTo>
                  <a:lnTo>
                    <a:pt x="37" y="16"/>
                  </a:lnTo>
                  <a:lnTo>
                    <a:pt x="40" y="6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3" y="4"/>
                  </a:lnTo>
                  <a:lnTo>
                    <a:pt x="30" y="13"/>
                  </a:lnTo>
                  <a:lnTo>
                    <a:pt x="24" y="26"/>
                  </a:lnTo>
                  <a:lnTo>
                    <a:pt x="18" y="40"/>
                  </a:lnTo>
                  <a:lnTo>
                    <a:pt x="13" y="54"/>
                  </a:lnTo>
                  <a:lnTo>
                    <a:pt x="7" y="65"/>
                  </a:lnTo>
                  <a:lnTo>
                    <a:pt x="2" y="76"/>
                  </a:lnTo>
                  <a:lnTo>
                    <a:pt x="0" y="81"/>
                  </a:lnTo>
                  <a:lnTo>
                    <a:pt x="7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8" name="Freeform 68661"/>
            <p:cNvSpPr>
              <a:spLocks noChangeArrowheads="1"/>
            </p:cNvSpPr>
            <p:nvPr/>
          </p:nvSpPr>
          <p:spPr bwMode="auto">
            <a:xfrm>
              <a:off x="3491" y="2128"/>
              <a:ext cx="4" cy="7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9" y="11"/>
                </a:cxn>
                <a:cxn ang="0">
                  <a:pos x="9" y="8"/>
                </a:cxn>
                <a:cxn ang="0">
                  <a:pos x="9" y="6"/>
                </a:cxn>
                <a:cxn ang="0">
                  <a:pos x="8" y="4"/>
                </a:cxn>
                <a:cxn ang="0">
                  <a:pos x="9" y="3"/>
                </a:cxn>
                <a:cxn ang="0">
                  <a:pos x="2" y="0"/>
                </a:cxn>
                <a:cxn ang="0">
                  <a:pos x="1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1" y="14"/>
                </a:cxn>
                <a:cxn ang="0">
                  <a:pos x="4" y="15"/>
                </a:cxn>
                <a:cxn ang="0">
                  <a:pos x="8" y="14"/>
                </a:cxn>
                <a:cxn ang="0">
                  <a:pos x="9" y="11"/>
                </a:cxn>
                <a:cxn ang="0">
                  <a:pos x="5" y="14"/>
                </a:cxn>
              </a:cxnLst>
              <a:rect l="0" t="0" r="r" b="b"/>
              <a:pathLst>
                <a:path w="9" h="15">
                  <a:moveTo>
                    <a:pt x="5" y="14"/>
                  </a:moveTo>
                  <a:lnTo>
                    <a:pt x="9" y="11"/>
                  </a:lnTo>
                  <a:lnTo>
                    <a:pt x="9" y="8"/>
                  </a:lnTo>
                  <a:lnTo>
                    <a:pt x="9" y="6"/>
                  </a:lnTo>
                  <a:lnTo>
                    <a:pt x="8" y="4"/>
                  </a:lnTo>
                  <a:lnTo>
                    <a:pt x="9" y="3"/>
                  </a:lnTo>
                  <a:lnTo>
                    <a:pt x="2" y="0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4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9" name="Freeform 68662"/>
            <p:cNvSpPr>
              <a:spLocks noChangeArrowheads="1"/>
            </p:cNvSpPr>
            <p:nvPr/>
          </p:nvSpPr>
          <p:spPr bwMode="auto">
            <a:xfrm>
              <a:off x="3489" y="2131"/>
              <a:ext cx="10" cy="19"/>
            </a:xfrm>
            <a:custGeom>
              <a:avLst/>
              <a:gdLst/>
              <a:ahLst/>
              <a:cxnLst>
                <a:cxn ang="0">
                  <a:pos x="19" y="34"/>
                </a:cxn>
                <a:cxn ang="0">
                  <a:pos x="17" y="30"/>
                </a:cxn>
                <a:cxn ang="0">
                  <a:pos x="13" y="24"/>
                </a:cxn>
                <a:cxn ang="0">
                  <a:pos x="8" y="16"/>
                </a:cxn>
                <a:cxn ang="0">
                  <a:pos x="7" y="10"/>
                </a:cxn>
                <a:cxn ang="0">
                  <a:pos x="9" y="7"/>
                </a:cxn>
                <a:cxn ang="0">
                  <a:pos x="7" y="0"/>
                </a:cxn>
                <a:cxn ang="0">
                  <a:pos x="0" y="10"/>
                </a:cxn>
                <a:cxn ang="0">
                  <a:pos x="1" y="19"/>
                </a:cxn>
                <a:cxn ang="0">
                  <a:pos x="6" y="29"/>
                </a:cxn>
                <a:cxn ang="0">
                  <a:pos x="13" y="37"/>
                </a:cxn>
                <a:cxn ang="0">
                  <a:pos x="12" y="34"/>
                </a:cxn>
                <a:cxn ang="0">
                  <a:pos x="13" y="37"/>
                </a:cxn>
                <a:cxn ang="0">
                  <a:pos x="16" y="37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17" y="30"/>
                </a:cxn>
                <a:cxn ang="0">
                  <a:pos x="19" y="34"/>
                </a:cxn>
              </a:cxnLst>
              <a:rect l="0" t="0" r="r" b="b"/>
              <a:pathLst>
                <a:path w="20" h="37">
                  <a:moveTo>
                    <a:pt x="19" y="34"/>
                  </a:move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2" y="34"/>
                  </a:lnTo>
                  <a:lnTo>
                    <a:pt x="13" y="37"/>
                  </a:lnTo>
                  <a:lnTo>
                    <a:pt x="16" y="37"/>
                  </a:lnTo>
                  <a:lnTo>
                    <a:pt x="19" y="35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9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0" name="Freeform 68663"/>
            <p:cNvSpPr>
              <a:spLocks noChangeArrowheads="1"/>
            </p:cNvSpPr>
            <p:nvPr/>
          </p:nvSpPr>
          <p:spPr bwMode="auto">
            <a:xfrm>
              <a:off x="3495" y="2148"/>
              <a:ext cx="11" cy="26"/>
            </a:xfrm>
            <a:custGeom>
              <a:avLst/>
              <a:gdLst/>
              <a:ahLst/>
              <a:cxnLst>
                <a:cxn ang="0">
                  <a:pos x="20" y="52"/>
                </a:cxn>
                <a:cxn ang="0">
                  <a:pos x="22" y="52"/>
                </a:cxn>
                <a:cxn ang="0">
                  <a:pos x="18" y="41"/>
                </a:cxn>
                <a:cxn ang="0">
                  <a:pos x="13" y="24"/>
                </a:cxn>
                <a:cxn ang="0">
                  <a:pos x="9" y="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7" y="26"/>
                </a:cxn>
                <a:cxn ang="0">
                  <a:pos x="11" y="43"/>
                </a:cxn>
                <a:cxn ang="0">
                  <a:pos x="12" y="52"/>
                </a:cxn>
                <a:cxn ang="0">
                  <a:pos x="13" y="52"/>
                </a:cxn>
                <a:cxn ang="0">
                  <a:pos x="20" y="52"/>
                </a:cxn>
              </a:cxnLst>
              <a:rect l="0" t="0" r="r" b="b"/>
              <a:pathLst>
                <a:path w="22" h="52">
                  <a:moveTo>
                    <a:pt x="20" y="52"/>
                  </a:moveTo>
                  <a:lnTo>
                    <a:pt x="22" y="52"/>
                  </a:lnTo>
                  <a:lnTo>
                    <a:pt x="18" y="41"/>
                  </a:lnTo>
                  <a:lnTo>
                    <a:pt x="13" y="24"/>
                  </a:lnTo>
                  <a:lnTo>
                    <a:pt x="9" y="8"/>
                  </a:lnTo>
                  <a:lnTo>
                    <a:pt x="7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7" y="26"/>
                  </a:lnTo>
                  <a:lnTo>
                    <a:pt x="11" y="43"/>
                  </a:lnTo>
                  <a:lnTo>
                    <a:pt x="12" y="52"/>
                  </a:lnTo>
                  <a:lnTo>
                    <a:pt x="13" y="52"/>
                  </a:lnTo>
                  <a:lnTo>
                    <a:pt x="2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1" name="Freeform 68664"/>
            <p:cNvSpPr>
              <a:spLocks noChangeArrowheads="1"/>
            </p:cNvSpPr>
            <p:nvPr/>
          </p:nvSpPr>
          <p:spPr bwMode="auto">
            <a:xfrm>
              <a:off x="3490" y="2174"/>
              <a:ext cx="15" cy="21"/>
            </a:xfrm>
            <a:custGeom>
              <a:avLst/>
              <a:gdLst/>
              <a:ahLst/>
              <a:cxnLst>
                <a:cxn ang="0">
                  <a:pos x="7" y="42"/>
                </a:cxn>
                <a:cxn ang="0">
                  <a:pos x="7" y="42"/>
                </a:cxn>
                <a:cxn ang="0">
                  <a:pos x="13" y="34"/>
                </a:cxn>
                <a:cxn ang="0">
                  <a:pos x="21" y="23"/>
                </a:cxn>
                <a:cxn ang="0">
                  <a:pos x="28" y="9"/>
                </a:cxn>
                <a:cxn ang="0">
                  <a:pos x="31" y="0"/>
                </a:cxn>
                <a:cxn ang="0">
                  <a:pos x="24" y="0"/>
                </a:cxn>
                <a:cxn ang="0">
                  <a:pos x="21" y="6"/>
                </a:cxn>
                <a:cxn ang="0">
                  <a:pos x="14" y="18"/>
                </a:cxn>
                <a:cxn ang="0">
                  <a:pos x="6" y="29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" y="42"/>
                </a:cxn>
              </a:cxnLst>
              <a:rect l="0" t="0" r="r" b="b"/>
              <a:pathLst>
                <a:path w="31" h="42">
                  <a:moveTo>
                    <a:pt x="7" y="42"/>
                  </a:moveTo>
                  <a:lnTo>
                    <a:pt x="7" y="42"/>
                  </a:lnTo>
                  <a:lnTo>
                    <a:pt x="13" y="34"/>
                  </a:lnTo>
                  <a:lnTo>
                    <a:pt x="21" y="23"/>
                  </a:lnTo>
                  <a:lnTo>
                    <a:pt x="28" y="9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21" y="6"/>
                  </a:lnTo>
                  <a:lnTo>
                    <a:pt x="14" y="18"/>
                  </a:lnTo>
                  <a:lnTo>
                    <a:pt x="6" y="29"/>
                  </a:lnTo>
                  <a:lnTo>
                    <a:pt x="0" y="40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2" name="Freeform 68665"/>
            <p:cNvSpPr>
              <a:spLocks noChangeArrowheads="1"/>
            </p:cNvSpPr>
            <p:nvPr/>
          </p:nvSpPr>
          <p:spPr bwMode="auto">
            <a:xfrm>
              <a:off x="3475" y="2194"/>
              <a:ext cx="18" cy="29"/>
            </a:xfrm>
            <a:custGeom>
              <a:avLst/>
              <a:gdLst/>
              <a:ahLst/>
              <a:cxnLst>
                <a:cxn ang="0">
                  <a:pos x="7" y="59"/>
                </a:cxn>
                <a:cxn ang="0">
                  <a:pos x="7" y="59"/>
                </a:cxn>
                <a:cxn ang="0">
                  <a:pos x="13" y="47"/>
                </a:cxn>
                <a:cxn ang="0">
                  <a:pos x="22" y="31"/>
                </a:cxn>
                <a:cxn ang="0">
                  <a:pos x="31" y="14"/>
                </a:cxn>
                <a:cxn ang="0">
                  <a:pos x="37" y="2"/>
                </a:cxn>
                <a:cxn ang="0">
                  <a:pos x="30" y="0"/>
                </a:cxn>
                <a:cxn ang="0">
                  <a:pos x="25" y="11"/>
                </a:cxn>
                <a:cxn ang="0">
                  <a:pos x="15" y="29"/>
                </a:cxn>
                <a:cxn ang="0">
                  <a:pos x="6" y="45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7" y="59"/>
                </a:cxn>
              </a:cxnLst>
              <a:rect l="0" t="0" r="r" b="b"/>
              <a:pathLst>
                <a:path w="37" h="59">
                  <a:moveTo>
                    <a:pt x="7" y="59"/>
                  </a:moveTo>
                  <a:lnTo>
                    <a:pt x="7" y="59"/>
                  </a:lnTo>
                  <a:lnTo>
                    <a:pt x="13" y="47"/>
                  </a:lnTo>
                  <a:lnTo>
                    <a:pt x="22" y="31"/>
                  </a:lnTo>
                  <a:lnTo>
                    <a:pt x="31" y="14"/>
                  </a:lnTo>
                  <a:lnTo>
                    <a:pt x="37" y="2"/>
                  </a:lnTo>
                  <a:lnTo>
                    <a:pt x="30" y="0"/>
                  </a:lnTo>
                  <a:lnTo>
                    <a:pt x="25" y="11"/>
                  </a:lnTo>
                  <a:lnTo>
                    <a:pt x="15" y="29"/>
                  </a:lnTo>
                  <a:lnTo>
                    <a:pt x="6" y="45"/>
                  </a:lnTo>
                  <a:lnTo>
                    <a:pt x="0" y="54"/>
                  </a:lnTo>
                  <a:lnTo>
                    <a:pt x="7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3" name="Freeform 68666"/>
            <p:cNvSpPr>
              <a:spLocks noChangeArrowheads="1"/>
            </p:cNvSpPr>
            <p:nvPr/>
          </p:nvSpPr>
          <p:spPr bwMode="auto">
            <a:xfrm>
              <a:off x="3456" y="2221"/>
              <a:ext cx="22" cy="22"/>
            </a:xfrm>
            <a:custGeom>
              <a:avLst/>
              <a:gdLst/>
              <a:ahLst/>
              <a:cxnLst>
                <a:cxn ang="0">
                  <a:pos x="10" y="45"/>
                </a:cxn>
                <a:cxn ang="0">
                  <a:pos x="10" y="45"/>
                </a:cxn>
                <a:cxn ang="0">
                  <a:pos x="10" y="44"/>
                </a:cxn>
                <a:cxn ang="0">
                  <a:pos x="13" y="39"/>
                </a:cxn>
                <a:cxn ang="0">
                  <a:pos x="18" y="33"/>
                </a:cxn>
                <a:cxn ang="0">
                  <a:pos x="23" y="27"/>
                </a:cxn>
                <a:cxn ang="0">
                  <a:pos x="30" y="20"/>
                </a:cxn>
                <a:cxn ang="0">
                  <a:pos x="36" y="14"/>
                </a:cxn>
                <a:cxn ang="0">
                  <a:pos x="42" y="8"/>
                </a:cxn>
                <a:cxn ang="0">
                  <a:pos x="45" y="5"/>
                </a:cxn>
                <a:cxn ang="0">
                  <a:pos x="38" y="0"/>
                </a:cxn>
                <a:cxn ang="0">
                  <a:pos x="35" y="3"/>
                </a:cxn>
                <a:cxn ang="0">
                  <a:pos x="31" y="9"/>
                </a:cxn>
                <a:cxn ang="0">
                  <a:pos x="26" y="15"/>
                </a:cxn>
                <a:cxn ang="0">
                  <a:pos x="19" y="22"/>
                </a:cxn>
                <a:cxn ang="0">
                  <a:pos x="13" y="29"/>
                </a:cxn>
                <a:cxn ang="0">
                  <a:pos x="6" y="35"/>
                </a:cxn>
                <a:cxn ang="0">
                  <a:pos x="3" y="41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0" y="45"/>
                </a:cxn>
              </a:cxnLst>
              <a:rect l="0" t="0" r="r" b="b"/>
              <a:pathLst>
                <a:path w="45" h="45">
                  <a:moveTo>
                    <a:pt x="10" y="45"/>
                  </a:moveTo>
                  <a:lnTo>
                    <a:pt x="10" y="45"/>
                  </a:lnTo>
                  <a:lnTo>
                    <a:pt x="10" y="44"/>
                  </a:lnTo>
                  <a:lnTo>
                    <a:pt x="13" y="39"/>
                  </a:lnTo>
                  <a:lnTo>
                    <a:pt x="18" y="33"/>
                  </a:lnTo>
                  <a:lnTo>
                    <a:pt x="23" y="27"/>
                  </a:lnTo>
                  <a:lnTo>
                    <a:pt x="30" y="20"/>
                  </a:lnTo>
                  <a:lnTo>
                    <a:pt x="36" y="14"/>
                  </a:lnTo>
                  <a:lnTo>
                    <a:pt x="42" y="8"/>
                  </a:lnTo>
                  <a:lnTo>
                    <a:pt x="45" y="5"/>
                  </a:lnTo>
                  <a:lnTo>
                    <a:pt x="38" y="0"/>
                  </a:lnTo>
                  <a:lnTo>
                    <a:pt x="35" y="3"/>
                  </a:lnTo>
                  <a:lnTo>
                    <a:pt x="31" y="9"/>
                  </a:lnTo>
                  <a:lnTo>
                    <a:pt x="26" y="15"/>
                  </a:lnTo>
                  <a:lnTo>
                    <a:pt x="19" y="22"/>
                  </a:lnTo>
                  <a:lnTo>
                    <a:pt x="13" y="29"/>
                  </a:lnTo>
                  <a:lnTo>
                    <a:pt x="6" y="35"/>
                  </a:lnTo>
                  <a:lnTo>
                    <a:pt x="3" y="41"/>
                  </a:lnTo>
                  <a:lnTo>
                    <a:pt x="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4" name="Freeform 68667"/>
            <p:cNvSpPr>
              <a:spLocks noChangeArrowheads="1"/>
            </p:cNvSpPr>
            <p:nvPr/>
          </p:nvSpPr>
          <p:spPr bwMode="auto">
            <a:xfrm>
              <a:off x="3456" y="2243"/>
              <a:ext cx="8" cy="17"/>
            </a:xfrm>
            <a:custGeom>
              <a:avLst/>
              <a:gdLst/>
              <a:ahLst/>
              <a:cxnLst>
                <a:cxn ang="0">
                  <a:pos x="18" y="25"/>
                </a:cxn>
                <a:cxn ang="0">
                  <a:pos x="18" y="25"/>
                </a:cxn>
                <a:cxn ang="0">
                  <a:pos x="14" y="22"/>
                </a:cxn>
                <a:cxn ang="0">
                  <a:pos x="11" y="13"/>
                </a:cxn>
                <a:cxn ang="0">
                  <a:pos x="10" y="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3" y="6"/>
                </a:cxn>
                <a:cxn ang="0">
                  <a:pos x="4" y="15"/>
                </a:cxn>
                <a:cxn ang="0">
                  <a:pos x="7" y="24"/>
                </a:cxn>
                <a:cxn ang="0">
                  <a:pos x="13" y="32"/>
                </a:cxn>
                <a:cxn ang="0">
                  <a:pos x="13" y="32"/>
                </a:cxn>
                <a:cxn ang="0">
                  <a:pos x="18" y="25"/>
                </a:cxn>
              </a:cxnLst>
              <a:rect l="0" t="0" r="r" b="b"/>
              <a:pathLst>
                <a:path w="18" h="32">
                  <a:moveTo>
                    <a:pt x="18" y="25"/>
                  </a:moveTo>
                  <a:lnTo>
                    <a:pt x="18" y="25"/>
                  </a:lnTo>
                  <a:lnTo>
                    <a:pt x="14" y="22"/>
                  </a:lnTo>
                  <a:lnTo>
                    <a:pt x="11" y="13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6"/>
                  </a:lnTo>
                  <a:lnTo>
                    <a:pt x="4" y="15"/>
                  </a:lnTo>
                  <a:lnTo>
                    <a:pt x="7" y="24"/>
                  </a:lnTo>
                  <a:lnTo>
                    <a:pt x="13" y="32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5" name="Freeform 68668"/>
            <p:cNvSpPr>
              <a:spLocks noChangeArrowheads="1"/>
            </p:cNvSpPr>
            <p:nvPr/>
          </p:nvSpPr>
          <p:spPr bwMode="auto">
            <a:xfrm>
              <a:off x="3462" y="2256"/>
              <a:ext cx="12" cy="6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24" y="6"/>
                </a:cxn>
                <a:cxn ang="0">
                  <a:pos x="18" y="6"/>
                </a:cxn>
                <a:cxn ang="0">
                  <a:pos x="13" y="5"/>
                </a:cxn>
                <a:cxn ang="0">
                  <a:pos x="8" y="4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3" y="12"/>
                </a:cxn>
                <a:cxn ang="0">
                  <a:pos x="18" y="13"/>
                </a:cxn>
                <a:cxn ang="0">
                  <a:pos x="24" y="13"/>
                </a:cxn>
                <a:cxn ang="0">
                  <a:pos x="24" y="13"/>
                </a:cxn>
                <a:cxn ang="0">
                  <a:pos x="24" y="6"/>
                </a:cxn>
              </a:cxnLst>
              <a:rect l="0" t="0" r="r" b="b"/>
              <a:pathLst>
                <a:path w="24" h="13">
                  <a:moveTo>
                    <a:pt x="24" y="6"/>
                  </a:moveTo>
                  <a:lnTo>
                    <a:pt x="24" y="6"/>
                  </a:lnTo>
                  <a:lnTo>
                    <a:pt x="18" y="6"/>
                  </a:lnTo>
                  <a:lnTo>
                    <a:pt x="13" y="5"/>
                  </a:lnTo>
                  <a:lnTo>
                    <a:pt x="8" y="4"/>
                  </a:lnTo>
                  <a:lnTo>
                    <a:pt x="5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2"/>
                  </a:lnTo>
                  <a:lnTo>
                    <a:pt x="18" y="13"/>
                  </a:lnTo>
                  <a:lnTo>
                    <a:pt x="24" y="13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6" name="Freeform 68669"/>
            <p:cNvSpPr>
              <a:spLocks noChangeArrowheads="1"/>
            </p:cNvSpPr>
            <p:nvPr/>
          </p:nvSpPr>
          <p:spPr bwMode="auto">
            <a:xfrm>
              <a:off x="3474" y="2259"/>
              <a:ext cx="25" cy="12"/>
            </a:xfrm>
            <a:custGeom>
              <a:avLst/>
              <a:gdLst/>
              <a:ahLst/>
              <a:cxnLst>
                <a:cxn ang="0">
                  <a:pos x="50" y="22"/>
                </a:cxn>
                <a:cxn ang="0">
                  <a:pos x="50" y="23"/>
                </a:cxn>
                <a:cxn ang="0">
                  <a:pos x="47" y="17"/>
                </a:cxn>
                <a:cxn ang="0">
                  <a:pos x="42" y="12"/>
                </a:cxn>
                <a:cxn ang="0">
                  <a:pos x="34" y="8"/>
                </a:cxn>
                <a:cxn ang="0">
                  <a:pos x="27" y="6"/>
                </a:cxn>
                <a:cxn ang="0">
                  <a:pos x="19" y="4"/>
                </a:cxn>
                <a:cxn ang="0">
                  <a:pos x="11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11" y="8"/>
                </a:cxn>
                <a:cxn ang="0">
                  <a:pos x="16" y="10"/>
                </a:cxn>
                <a:cxn ang="0">
                  <a:pos x="24" y="13"/>
                </a:cxn>
                <a:cxn ang="0">
                  <a:pos x="31" y="15"/>
                </a:cxn>
                <a:cxn ang="0">
                  <a:pos x="37" y="18"/>
                </a:cxn>
                <a:cxn ang="0">
                  <a:pos x="40" y="22"/>
                </a:cxn>
                <a:cxn ang="0">
                  <a:pos x="43" y="23"/>
                </a:cxn>
                <a:cxn ang="0">
                  <a:pos x="43" y="24"/>
                </a:cxn>
                <a:cxn ang="0">
                  <a:pos x="50" y="22"/>
                </a:cxn>
              </a:cxnLst>
              <a:rect l="0" t="0" r="r" b="b"/>
              <a:pathLst>
                <a:path w="50" h="24">
                  <a:moveTo>
                    <a:pt x="50" y="22"/>
                  </a:moveTo>
                  <a:lnTo>
                    <a:pt x="50" y="23"/>
                  </a:lnTo>
                  <a:lnTo>
                    <a:pt x="47" y="17"/>
                  </a:lnTo>
                  <a:lnTo>
                    <a:pt x="42" y="12"/>
                  </a:lnTo>
                  <a:lnTo>
                    <a:pt x="34" y="8"/>
                  </a:lnTo>
                  <a:lnTo>
                    <a:pt x="27" y="6"/>
                  </a:lnTo>
                  <a:lnTo>
                    <a:pt x="19" y="4"/>
                  </a:lnTo>
                  <a:lnTo>
                    <a:pt x="11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7"/>
                  </a:lnTo>
                  <a:lnTo>
                    <a:pt x="11" y="8"/>
                  </a:lnTo>
                  <a:lnTo>
                    <a:pt x="16" y="10"/>
                  </a:lnTo>
                  <a:lnTo>
                    <a:pt x="24" y="13"/>
                  </a:lnTo>
                  <a:lnTo>
                    <a:pt x="31" y="15"/>
                  </a:lnTo>
                  <a:lnTo>
                    <a:pt x="37" y="18"/>
                  </a:lnTo>
                  <a:lnTo>
                    <a:pt x="40" y="22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5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7" name="Freeform 68670"/>
            <p:cNvSpPr>
              <a:spLocks noChangeArrowheads="1"/>
            </p:cNvSpPr>
            <p:nvPr/>
          </p:nvSpPr>
          <p:spPr bwMode="auto">
            <a:xfrm>
              <a:off x="3495" y="2270"/>
              <a:ext cx="6" cy="17"/>
            </a:xfrm>
            <a:custGeom>
              <a:avLst/>
              <a:gdLst/>
              <a:ahLst/>
              <a:cxnLst>
                <a:cxn ang="0">
                  <a:pos x="10" y="34"/>
                </a:cxn>
                <a:cxn ang="0">
                  <a:pos x="10" y="33"/>
                </a:cxn>
                <a:cxn ang="0">
                  <a:pos x="11" y="28"/>
                </a:cxn>
                <a:cxn ang="0">
                  <a:pos x="10" y="18"/>
                </a:cxn>
                <a:cxn ang="0">
                  <a:pos x="9" y="9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2" y="9"/>
                </a:cxn>
                <a:cxn ang="0">
                  <a:pos x="3" y="18"/>
                </a:cxn>
                <a:cxn ang="0">
                  <a:pos x="2" y="28"/>
                </a:cxn>
                <a:cxn ang="0">
                  <a:pos x="3" y="33"/>
                </a:cxn>
                <a:cxn ang="0">
                  <a:pos x="3" y="32"/>
                </a:cxn>
                <a:cxn ang="0">
                  <a:pos x="10" y="34"/>
                </a:cxn>
              </a:cxnLst>
              <a:rect l="0" t="0" r="r" b="b"/>
              <a:pathLst>
                <a:path w="11" h="34">
                  <a:moveTo>
                    <a:pt x="10" y="34"/>
                  </a:moveTo>
                  <a:lnTo>
                    <a:pt x="10" y="33"/>
                  </a:lnTo>
                  <a:lnTo>
                    <a:pt x="11" y="28"/>
                  </a:lnTo>
                  <a:lnTo>
                    <a:pt x="10" y="18"/>
                  </a:lnTo>
                  <a:lnTo>
                    <a:pt x="9" y="9"/>
                  </a:lnTo>
                  <a:lnTo>
                    <a:pt x="7" y="0"/>
                  </a:lnTo>
                  <a:lnTo>
                    <a:pt x="0" y="2"/>
                  </a:lnTo>
                  <a:lnTo>
                    <a:pt x="2" y="9"/>
                  </a:lnTo>
                  <a:lnTo>
                    <a:pt x="3" y="18"/>
                  </a:lnTo>
                  <a:lnTo>
                    <a:pt x="2" y="28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8" name="Freeform 68671"/>
            <p:cNvSpPr>
              <a:spLocks noChangeArrowheads="1"/>
            </p:cNvSpPr>
            <p:nvPr/>
          </p:nvSpPr>
          <p:spPr bwMode="auto">
            <a:xfrm>
              <a:off x="3487" y="2286"/>
              <a:ext cx="14" cy="16"/>
            </a:xfrm>
            <a:custGeom>
              <a:avLst/>
              <a:gdLst/>
              <a:ahLst/>
              <a:cxnLst>
                <a:cxn ang="0">
                  <a:pos x="9" y="31"/>
                </a:cxn>
                <a:cxn ang="0">
                  <a:pos x="9" y="31"/>
                </a:cxn>
                <a:cxn ang="0">
                  <a:pos x="10" y="27"/>
                </a:cxn>
                <a:cxn ang="0">
                  <a:pos x="16" y="19"/>
                </a:cxn>
                <a:cxn ang="0">
                  <a:pos x="23" y="11"/>
                </a:cxn>
                <a:cxn ang="0">
                  <a:pos x="26" y="2"/>
                </a:cxn>
                <a:cxn ang="0">
                  <a:pos x="19" y="0"/>
                </a:cxn>
                <a:cxn ang="0">
                  <a:pos x="16" y="6"/>
                </a:cxn>
                <a:cxn ang="0">
                  <a:pos x="9" y="14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9" y="31"/>
                </a:cxn>
              </a:cxnLst>
              <a:rect l="0" t="0" r="r" b="b"/>
              <a:pathLst>
                <a:path w="26" h="31">
                  <a:moveTo>
                    <a:pt x="9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3" y="11"/>
                  </a:lnTo>
                  <a:lnTo>
                    <a:pt x="26" y="2"/>
                  </a:lnTo>
                  <a:lnTo>
                    <a:pt x="19" y="0"/>
                  </a:lnTo>
                  <a:lnTo>
                    <a:pt x="16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39" name="Freeform 68672"/>
            <p:cNvSpPr>
              <a:spLocks noChangeArrowheads="1"/>
            </p:cNvSpPr>
            <p:nvPr/>
          </p:nvSpPr>
          <p:spPr bwMode="auto">
            <a:xfrm>
              <a:off x="3487" y="2302"/>
              <a:ext cx="8" cy="9"/>
            </a:xfrm>
            <a:custGeom>
              <a:avLst/>
              <a:gdLst/>
              <a:ahLst/>
              <a:cxnLst>
                <a:cxn ang="0">
                  <a:pos x="15" y="15"/>
                </a:cxn>
                <a:cxn ang="0">
                  <a:pos x="15" y="15"/>
                </a:cxn>
                <a:cxn ang="0">
                  <a:pos x="11" y="12"/>
                </a:cxn>
                <a:cxn ang="0">
                  <a:pos x="10" y="7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1" y="6"/>
                </a:cxn>
                <a:cxn ang="0">
                  <a:pos x="3" y="10"/>
                </a:cxn>
                <a:cxn ang="0">
                  <a:pos x="4" y="1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5" y="15"/>
                </a:cxn>
              </a:cxnLst>
              <a:rect l="0" t="0" r="r" b="b"/>
              <a:pathLst>
                <a:path w="15" h="20">
                  <a:moveTo>
                    <a:pt x="15" y="15"/>
                  </a:moveTo>
                  <a:lnTo>
                    <a:pt x="15" y="15"/>
                  </a:lnTo>
                  <a:lnTo>
                    <a:pt x="11" y="12"/>
                  </a:lnTo>
                  <a:lnTo>
                    <a:pt x="10" y="7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1" y="6"/>
                  </a:lnTo>
                  <a:lnTo>
                    <a:pt x="3" y="10"/>
                  </a:lnTo>
                  <a:lnTo>
                    <a:pt x="4" y="14"/>
                  </a:lnTo>
                  <a:lnTo>
                    <a:pt x="8" y="2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0" name="Freeform 68673"/>
            <p:cNvSpPr>
              <a:spLocks noChangeArrowheads="1"/>
            </p:cNvSpPr>
            <p:nvPr/>
          </p:nvSpPr>
          <p:spPr bwMode="auto">
            <a:xfrm>
              <a:off x="3491" y="2309"/>
              <a:ext cx="18" cy="16"/>
            </a:xfrm>
            <a:custGeom>
              <a:avLst/>
              <a:gdLst/>
              <a:ahLst/>
              <a:cxnLst>
                <a:cxn ang="0">
                  <a:pos x="34" y="29"/>
                </a:cxn>
                <a:cxn ang="0">
                  <a:pos x="35" y="30"/>
                </a:cxn>
                <a:cxn ang="0">
                  <a:pos x="30" y="23"/>
                </a:cxn>
                <a:cxn ang="0">
                  <a:pos x="22" y="14"/>
                </a:cxn>
                <a:cxn ang="0">
                  <a:pos x="11" y="7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7" y="12"/>
                </a:cxn>
                <a:cxn ang="0">
                  <a:pos x="17" y="21"/>
                </a:cxn>
                <a:cxn ang="0">
                  <a:pos x="25" y="28"/>
                </a:cxn>
                <a:cxn ang="0">
                  <a:pos x="26" y="30"/>
                </a:cxn>
                <a:cxn ang="0">
                  <a:pos x="27" y="31"/>
                </a:cxn>
                <a:cxn ang="0">
                  <a:pos x="34" y="29"/>
                </a:cxn>
              </a:cxnLst>
              <a:rect l="0" t="0" r="r" b="b"/>
              <a:pathLst>
                <a:path w="35" h="31">
                  <a:moveTo>
                    <a:pt x="34" y="29"/>
                  </a:moveTo>
                  <a:lnTo>
                    <a:pt x="35" y="30"/>
                  </a:lnTo>
                  <a:lnTo>
                    <a:pt x="30" y="23"/>
                  </a:lnTo>
                  <a:lnTo>
                    <a:pt x="22" y="14"/>
                  </a:lnTo>
                  <a:lnTo>
                    <a:pt x="11" y="7"/>
                  </a:lnTo>
                  <a:lnTo>
                    <a:pt x="7" y="0"/>
                  </a:lnTo>
                  <a:lnTo>
                    <a:pt x="0" y="5"/>
                  </a:lnTo>
                  <a:lnTo>
                    <a:pt x="7" y="12"/>
                  </a:lnTo>
                  <a:lnTo>
                    <a:pt x="17" y="21"/>
                  </a:lnTo>
                  <a:lnTo>
                    <a:pt x="25" y="28"/>
                  </a:lnTo>
                  <a:lnTo>
                    <a:pt x="26" y="30"/>
                  </a:lnTo>
                  <a:lnTo>
                    <a:pt x="27" y="31"/>
                  </a:lnTo>
                  <a:lnTo>
                    <a:pt x="34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1" name="Freeform 68674"/>
            <p:cNvSpPr>
              <a:spLocks noChangeArrowheads="1"/>
            </p:cNvSpPr>
            <p:nvPr/>
          </p:nvSpPr>
          <p:spPr bwMode="auto">
            <a:xfrm>
              <a:off x="3504" y="2324"/>
              <a:ext cx="5" cy="7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9" y="6"/>
                </a:cxn>
                <a:cxn ang="0">
                  <a:pos x="10" y="4"/>
                </a:cxn>
                <a:cxn ang="0">
                  <a:pos x="9" y="0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2" y="6"/>
                </a:cxn>
                <a:cxn ang="0">
                  <a:pos x="1" y="7"/>
                </a:cxn>
                <a:cxn ang="0">
                  <a:pos x="0" y="8"/>
                </a:cxn>
                <a:cxn ang="0">
                  <a:pos x="0" y="9"/>
                </a:cxn>
                <a:cxn ang="0">
                  <a:pos x="5" y="14"/>
                </a:cxn>
              </a:cxnLst>
              <a:rect l="0" t="0" r="r" b="b"/>
              <a:pathLst>
                <a:path w="10" h="15">
                  <a:moveTo>
                    <a:pt x="5" y="14"/>
                  </a:moveTo>
                  <a:lnTo>
                    <a:pt x="5" y="15"/>
                  </a:lnTo>
                  <a:lnTo>
                    <a:pt x="8" y="12"/>
                  </a:lnTo>
                  <a:lnTo>
                    <a:pt x="9" y="6"/>
                  </a:lnTo>
                  <a:lnTo>
                    <a:pt x="10" y="4"/>
                  </a:lnTo>
                  <a:lnTo>
                    <a:pt x="9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2" name="Freeform 68675"/>
            <p:cNvSpPr>
              <a:spLocks noChangeArrowheads="1"/>
            </p:cNvSpPr>
            <p:nvPr/>
          </p:nvSpPr>
          <p:spPr bwMode="auto">
            <a:xfrm>
              <a:off x="3494" y="2328"/>
              <a:ext cx="12" cy="9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9" y="19"/>
                </a:cxn>
                <a:cxn ang="0">
                  <a:pos x="11" y="16"/>
                </a:cxn>
                <a:cxn ang="0">
                  <a:pos x="15" y="13"/>
                </a:cxn>
                <a:cxn ang="0">
                  <a:pos x="21" y="8"/>
                </a:cxn>
                <a:cxn ang="0">
                  <a:pos x="25" y="5"/>
                </a:cxn>
                <a:cxn ang="0">
                  <a:pos x="20" y="0"/>
                </a:cxn>
                <a:cxn ang="0">
                  <a:pos x="17" y="1"/>
                </a:cxn>
                <a:cxn ang="0">
                  <a:pos x="11" y="6"/>
                </a:cxn>
                <a:cxn ang="0">
                  <a:pos x="4" y="12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10" y="19"/>
                </a:cxn>
              </a:cxnLst>
              <a:rect l="0" t="0" r="r" b="b"/>
              <a:pathLst>
                <a:path w="25" h="19">
                  <a:moveTo>
                    <a:pt x="10" y="19"/>
                  </a:moveTo>
                  <a:lnTo>
                    <a:pt x="9" y="19"/>
                  </a:lnTo>
                  <a:lnTo>
                    <a:pt x="11" y="16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25" y="5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1" y="6"/>
                  </a:lnTo>
                  <a:lnTo>
                    <a:pt x="4" y="12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3" name="Freeform 68676"/>
            <p:cNvSpPr>
              <a:spLocks noChangeArrowheads="1"/>
            </p:cNvSpPr>
            <p:nvPr/>
          </p:nvSpPr>
          <p:spPr bwMode="auto">
            <a:xfrm>
              <a:off x="3494" y="2337"/>
              <a:ext cx="5" cy="11"/>
            </a:xfrm>
            <a:custGeom>
              <a:avLst/>
              <a:gdLst/>
              <a:ahLst/>
              <a:cxnLst>
                <a:cxn ang="0">
                  <a:pos x="11" y="16"/>
                </a:cxn>
                <a:cxn ang="0">
                  <a:pos x="11" y="16"/>
                </a:cxn>
                <a:cxn ang="0">
                  <a:pos x="9" y="14"/>
                </a:cxn>
                <a:cxn ang="0">
                  <a:pos x="10" y="9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2" y="14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11" y="16"/>
                </a:cxn>
              </a:cxnLst>
              <a:rect l="0" t="0" r="r" b="b"/>
              <a:pathLst>
                <a:path w="11" h="20">
                  <a:moveTo>
                    <a:pt x="11" y="16"/>
                  </a:moveTo>
                  <a:lnTo>
                    <a:pt x="11" y="16"/>
                  </a:lnTo>
                  <a:lnTo>
                    <a:pt x="9" y="14"/>
                  </a:lnTo>
                  <a:lnTo>
                    <a:pt x="10" y="9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2" y="14"/>
                  </a:lnTo>
                  <a:lnTo>
                    <a:pt x="4" y="20"/>
                  </a:lnTo>
                  <a:lnTo>
                    <a:pt x="11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4" name="Freeform 68677"/>
            <p:cNvSpPr>
              <a:spLocks noChangeArrowheads="1"/>
            </p:cNvSpPr>
            <p:nvPr/>
          </p:nvSpPr>
          <p:spPr bwMode="auto">
            <a:xfrm>
              <a:off x="3496" y="2345"/>
              <a:ext cx="16" cy="18"/>
            </a:xfrm>
            <a:custGeom>
              <a:avLst/>
              <a:gdLst/>
              <a:ahLst/>
              <a:cxnLst>
                <a:cxn ang="0">
                  <a:pos x="31" y="34"/>
                </a:cxn>
                <a:cxn ang="0">
                  <a:pos x="31" y="34"/>
                </a:cxn>
                <a:cxn ang="0">
                  <a:pos x="26" y="26"/>
                </a:cxn>
                <a:cxn ang="0">
                  <a:pos x="21" y="17"/>
                </a:cxn>
                <a:cxn ang="0">
                  <a:pos x="13" y="7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6" y="11"/>
                </a:cxn>
                <a:cxn ang="0">
                  <a:pos x="14" y="22"/>
                </a:cxn>
                <a:cxn ang="0">
                  <a:pos x="20" y="31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31" y="34"/>
                </a:cxn>
              </a:cxnLst>
              <a:rect l="0" t="0" r="r" b="b"/>
              <a:pathLst>
                <a:path w="31" h="34">
                  <a:moveTo>
                    <a:pt x="31" y="34"/>
                  </a:moveTo>
                  <a:lnTo>
                    <a:pt x="31" y="34"/>
                  </a:lnTo>
                  <a:lnTo>
                    <a:pt x="26" y="26"/>
                  </a:lnTo>
                  <a:lnTo>
                    <a:pt x="21" y="17"/>
                  </a:lnTo>
                  <a:lnTo>
                    <a:pt x="13" y="7"/>
                  </a:lnTo>
                  <a:lnTo>
                    <a:pt x="7" y="0"/>
                  </a:lnTo>
                  <a:lnTo>
                    <a:pt x="0" y="4"/>
                  </a:lnTo>
                  <a:lnTo>
                    <a:pt x="6" y="11"/>
                  </a:lnTo>
                  <a:lnTo>
                    <a:pt x="14" y="22"/>
                  </a:lnTo>
                  <a:lnTo>
                    <a:pt x="20" y="31"/>
                  </a:lnTo>
                  <a:lnTo>
                    <a:pt x="22" y="34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5" name="Freeform 68678"/>
            <p:cNvSpPr>
              <a:spLocks noChangeArrowheads="1"/>
            </p:cNvSpPr>
            <p:nvPr/>
          </p:nvSpPr>
          <p:spPr bwMode="auto">
            <a:xfrm>
              <a:off x="3507" y="2363"/>
              <a:ext cx="5" cy="5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7" y="12"/>
                </a:cxn>
                <a:cxn ang="0">
                  <a:pos x="8" y="8"/>
                </a:cxn>
                <a:cxn ang="0">
                  <a:pos x="9" y="6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7" y="12"/>
                </a:cxn>
              </a:cxnLst>
              <a:rect l="0" t="0" r="r" b="b"/>
              <a:pathLst>
                <a:path w="9" h="12">
                  <a:moveTo>
                    <a:pt x="7" y="12"/>
                  </a:moveTo>
                  <a:lnTo>
                    <a:pt x="7" y="12"/>
                  </a:lnTo>
                  <a:lnTo>
                    <a:pt x="8" y="8"/>
                  </a:lnTo>
                  <a:lnTo>
                    <a:pt x="9" y="6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6" name="Freeform 68679"/>
            <p:cNvSpPr>
              <a:spLocks noChangeArrowheads="1"/>
            </p:cNvSpPr>
            <p:nvPr/>
          </p:nvSpPr>
          <p:spPr bwMode="auto">
            <a:xfrm>
              <a:off x="3506" y="2368"/>
              <a:ext cx="45" cy="53"/>
            </a:xfrm>
            <a:custGeom>
              <a:avLst/>
              <a:gdLst/>
              <a:ahLst/>
              <a:cxnLst>
                <a:cxn ang="0">
                  <a:pos x="88" y="98"/>
                </a:cxn>
                <a:cxn ang="0">
                  <a:pos x="88" y="98"/>
                </a:cxn>
                <a:cxn ang="0">
                  <a:pos x="69" y="98"/>
                </a:cxn>
                <a:cxn ang="0">
                  <a:pos x="52" y="92"/>
                </a:cxn>
                <a:cxn ang="0">
                  <a:pos x="38" y="84"/>
                </a:cxn>
                <a:cxn ang="0">
                  <a:pos x="26" y="73"/>
                </a:cxn>
                <a:cxn ang="0">
                  <a:pos x="17" y="59"/>
                </a:cxn>
                <a:cxn ang="0">
                  <a:pos x="10" y="41"/>
                </a:cxn>
                <a:cxn ang="0">
                  <a:pos x="7" y="22"/>
                </a:cxn>
                <a:cxn ang="0">
                  <a:pos x="8" y="0"/>
                </a:cxn>
                <a:cxn ang="0">
                  <a:pos x="1" y="0"/>
                </a:cxn>
                <a:cxn ang="0">
                  <a:pos x="0" y="22"/>
                </a:cxn>
                <a:cxn ang="0">
                  <a:pos x="3" y="44"/>
                </a:cxn>
                <a:cxn ang="0">
                  <a:pos x="10" y="61"/>
                </a:cxn>
                <a:cxn ang="0">
                  <a:pos x="19" y="77"/>
                </a:cxn>
                <a:cxn ang="0">
                  <a:pos x="33" y="91"/>
                </a:cxn>
                <a:cxn ang="0">
                  <a:pos x="49" y="99"/>
                </a:cxn>
                <a:cxn ang="0">
                  <a:pos x="69" y="105"/>
                </a:cxn>
                <a:cxn ang="0">
                  <a:pos x="88" y="105"/>
                </a:cxn>
                <a:cxn ang="0">
                  <a:pos x="88" y="105"/>
                </a:cxn>
                <a:cxn ang="0">
                  <a:pos x="88" y="98"/>
                </a:cxn>
              </a:cxnLst>
              <a:rect l="0" t="0" r="r" b="b"/>
              <a:pathLst>
                <a:path w="88" h="105">
                  <a:moveTo>
                    <a:pt x="88" y="98"/>
                  </a:moveTo>
                  <a:lnTo>
                    <a:pt x="88" y="98"/>
                  </a:lnTo>
                  <a:lnTo>
                    <a:pt x="69" y="98"/>
                  </a:lnTo>
                  <a:lnTo>
                    <a:pt x="52" y="92"/>
                  </a:lnTo>
                  <a:lnTo>
                    <a:pt x="38" y="84"/>
                  </a:lnTo>
                  <a:lnTo>
                    <a:pt x="26" y="73"/>
                  </a:lnTo>
                  <a:lnTo>
                    <a:pt x="17" y="59"/>
                  </a:lnTo>
                  <a:lnTo>
                    <a:pt x="10" y="41"/>
                  </a:lnTo>
                  <a:lnTo>
                    <a:pt x="7" y="22"/>
                  </a:lnTo>
                  <a:lnTo>
                    <a:pt x="8" y="0"/>
                  </a:lnTo>
                  <a:lnTo>
                    <a:pt x="1" y="0"/>
                  </a:lnTo>
                  <a:lnTo>
                    <a:pt x="0" y="22"/>
                  </a:lnTo>
                  <a:lnTo>
                    <a:pt x="3" y="44"/>
                  </a:lnTo>
                  <a:lnTo>
                    <a:pt x="10" y="61"/>
                  </a:lnTo>
                  <a:lnTo>
                    <a:pt x="19" y="77"/>
                  </a:lnTo>
                  <a:lnTo>
                    <a:pt x="33" y="91"/>
                  </a:lnTo>
                  <a:lnTo>
                    <a:pt x="49" y="99"/>
                  </a:lnTo>
                  <a:lnTo>
                    <a:pt x="69" y="105"/>
                  </a:lnTo>
                  <a:lnTo>
                    <a:pt x="88" y="105"/>
                  </a:lnTo>
                  <a:lnTo>
                    <a:pt x="88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7" name="Freeform 68680"/>
            <p:cNvSpPr>
              <a:spLocks noChangeArrowheads="1"/>
            </p:cNvSpPr>
            <p:nvPr/>
          </p:nvSpPr>
          <p:spPr bwMode="auto">
            <a:xfrm>
              <a:off x="3551" y="2415"/>
              <a:ext cx="56" cy="6"/>
            </a:xfrm>
            <a:custGeom>
              <a:avLst/>
              <a:gdLst/>
              <a:ahLst/>
              <a:cxnLst>
                <a:cxn ang="0">
                  <a:pos x="112" y="5"/>
                </a:cxn>
                <a:cxn ang="0">
                  <a:pos x="112" y="5"/>
                </a:cxn>
                <a:cxn ang="0">
                  <a:pos x="105" y="2"/>
                </a:cxn>
                <a:cxn ang="0">
                  <a:pos x="95" y="0"/>
                </a:cxn>
                <a:cxn ang="0">
                  <a:pos x="83" y="0"/>
                </a:cxn>
                <a:cxn ang="0">
                  <a:pos x="68" y="0"/>
                </a:cxn>
                <a:cxn ang="0">
                  <a:pos x="52" y="1"/>
                </a:cxn>
                <a:cxn ang="0">
                  <a:pos x="35" y="2"/>
                </a:cxn>
                <a:cxn ang="0">
                  <a:pos x="18" y="5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18" y="12"/>
                </a:cxn>
                <a:cxn ang="0">
                  <a:pos x="35" y="9"/>
                </a:cxn>
                <a:cxn ang="0">
                  <a:pos x="52" y="10"/>
                </a:cxn>
                <a:cxn ang="0">
                  <a:pos x="68" y="9"/>
                </a:cxn>
                <a:cxn ang="0">
                  <a:pos x="83" y="9"/>
                </a:cxn>
                <a:cxn ang="0">
                  <a:pos x="95" y="9"/>
                </a:cxn>
                <a:cxn ang="0">
                  <a:pos x="105" y="9"/>
                </a:cxn>
                <a:cxn ang="0">
                  <a:pos x="110" y="12"/>
                </a:cxn>
                <a:cxn ang="0">
                  <a:pos x="110" y="12"/>
                </a:cxn>
                <a:cxn ang="0">
                  <a:pos x="112" y="5"/>
                </a:cxn>
              </a:cxnLst>
              <a:rect l="0" t="0" r="r" b="b"/>
              <a:pathLst>
                <a:path w="112" h="13">
                  <a:moveTo>
                    <a:pt x="112" y="5"/>
                  </a:moveTo>
                  <a:lnTo>
                    <a:pt x="112" y="5"/>
                  </a:lnTo>
                  <a:lnTo>
                    <a:pt x="105" y="2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52" y="1"/>
                  </a:lnTo>
                  <a:lnTo>
                    <a:pt x="35" y="2"/>
                  </a:lnTo>
                  <a:lnTo>
                    <a:pt x="18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18" y="12"/>
                  </a:lnTo>
                  <a:lnTo>
                    <a:pt x="35" y="9"/>
                  </a:lnTo>
                  <a:lnTo>
                    <a:pt x="52" y="10"/>
                  </a:lnTo>
                  <a:lnTo>
                    <a:pt x="68" y="9"/>
                  </a:lnTo>
                  <a:lnTo>
                    <a:pt x="83" y="9"/>
                  </a:lnTo>
                  <a:lnTo>
                    <a:pt x="95" y="9"/>
                  </a:lnTo>
                  <a:lnTo>
                    <a:pt x="105" y="9"/>
                  </a:lnTo>
                  <a:lnTo>
                    <a:pt x="110" y="12"/>
                  </a:lnTo>
                  <a:lnTo>
                    <a:pt x="11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8" name="Freeform 68681"/>
            <p:cNvSpPr>
              <a:spLocks noChangeArrowheads="1"/>
            </p:cNvSpPr>
            <p:nvPr/>
          </p:nvSpPr>
          <p:spPr bwMode="auto">
            <a:xfrm>
              <a:off x="3605" y="2417"/>
              <a:ext cx="23" cy="30"/>
            </a:xfrm>
            <a:custGeom>
              <a:avLst/>
              <a:gdLst/>
              <a:ahLst/>
              <a:cxnLst>
                <a:cxn ang="0">
                  <a:pos x="40" y="52"/>
                </a:cxn>
                <a:cxn ang="0">
                  <a:pos x="46" y="53"/>
                </a:cxn>
                <a:cxn ang="0">
                  <a:pos x="45" y="50"/>
                </a:cxn>
                <a:cxn ang="0">
                  <a:pos x="41" y="46"/>
                </a:cxn>
                <a:cxn ang="0">
                  <a:pos x="35" y="38"/>
                </a:cxn>
                <a:cxn ang="0">
                  <a:pos x="30" y="29"/>
                </a:cxn>
                <a:cxn ang="0">
                  <a:pos x="23" y="19"/>
                </a:cxn>
                <a:cxn ang="0">
                  <a:pos x="15" y="11"/>
                </a:cxn>
                <a:cxn ang="0">
                  <a:pos x="8" y="4"/>
                </a:cxn>
                <a:cxn ang="0">
                  <a:pos x="2" y="0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10" y="16"/>
                </a:cxn>
                <a:cxn ang="0">
                  <a:pos x="16" y="24"/>
                </a:cxn>
                <a:cxn ang="0">
                  <a:pos x="23" y="33"/>
                </a:cxn>
                <a:cxn ang="0">
                  <a:pos x="29" y="42"/>
                </a:cxn>
                <a:cxn ang="0">
                  <a:pos x="34" y="50"/>
                </a:cxn>
                <a:cxn ang="0">
                  <a:pos x="38" y="55"/>
                </a:cxn>
                <a:cxn ang="0">
                  <a:pos x="39" y="57"/>
                </a:cxn>
                <a:cxn ang="0">
                  <a:pos x="45" y="58"/>
                </a:cxn>
                <a:cxn ang="0">
                  <a:pos x="39" y="57"/>
                </a:cxn>
                <a:cxn ang="0">
                  <a:pos x="41" y="60"/>
                </a:cxn>
                <a:cxn ang="0">
                  <a:pos x="45" y="58"/>
                </a:cxn>
                <a:cxn ang="0">
                  <a:pos x="46" y="56"/>
                </a:cxn>
                <a:cxn ang="0">
                  <a:pos x="46" y="53"/>
                </a:cxn>
                <a:cxn ang="0">
                  <a:pos x="40" y="52"/>
                </a:cxn>
              </a:cxnLst>
              <a:rect l="0" t="0" r="r" b="b"/>
              <a:pathLst>
                <a:path w="46" h="60">
                  <a:moveTo>
                    <a:pt x="40" y="52"/>
                  </a:moveTo>
                  <a:lnTo>
                    <a:pt x="46" y="53"/>
                  </a:lnTo>
                  <a:lnTo>
                    <a:pt x="45" y="50"/>
                  </a:lnTo>
                  <a:lnTo>
                    <a:pt x="41" y="46"/>
                  </a:lnTo>
                  <a:lnTo>
                    <a:pt x="35" y="38"/>
                  </a:lnTo>
                  <a:lnTo>
                    <a:pt x="30" y="29"/>
                  </a:lnTo>
                  <a:lnTo>
                    <a:pt x="23" y="19"/>
                  </a:lnTo>
                  <a:lnTo>
                    <a:pt x="15" y="11"/>
                  </a:lnTo>
                  <a:lnTo>
                    <a:pt x="8" y="4"/>
                  </a:lnTo>
                  <a:lnTo>
                    <a:pt x="2" y="0"/>
                  </a:lnTo>
                  <a:lnTo>
                    <a:pt x="0" y="7"/>
                  </a:lnTo>
                  <a:lnTo>
                    <a:pt x="3" y="9"/>
                  </a:lnTo>
                  <a:lnTo>
                    <a:pt x="10" y="16"/>
                  </a:lnTo>
                  <a:lnTo>
                    <a:pt x="16" y="24"/>
                  </a:lnTo>
                  <a:lnTo>
                    <a:pt x="23" y="33"/>
                  </a:lnTo>
                  <a:lnTo>
                    <a:pt x="29" y="42"/>
                  </a:lnTo>
                  <a:lnTo>
                    <a:pt x="34" y="50"/>
                  </a:lnTo>
                  <a:lnTo>
                    <a:pt x="38" y="55"/>
                  </a:lnTo>
                  <a:lnTo>
                    <a:pt x="39" y="57"/>
                  </a:lnTo>
                  <a:lnTo>
                    <a:pt x="45" y="58"/>
                  </a:lnTo>
                  <a:lnTo>
                    <a:pt x="39" y="57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6" y="56"/>
                  </a:lnTo>
                  <a:lnTo>
                    <a:pt x="46" y="53"/>
                  </a:lnTo>
                  <a:lnTo>
                    <a:pt x="4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49" name="Freeform 68682"/>
            <p:cNvSpPr>
              <a:spLocks noChangeArrowheads="1"/>
            </p:cNvSpPr>
            <p:nvPr/>
          </p:nvSpPr>
          <p:spPr bwMode="auto">
            <a:xfrm>
              <a:off x="3495" y="2029"/>
              <a:ext cx="168" cy="404"/>
            </a:xfrm>
            <a:custGeom>
              <a:avLst/>
              <a:gdLst/>
              <a:ahLst/>
              <a:cxnLst>
                <a:cxn ang="0">
                  <a:pos x="19" y="649"/>
                </a:cxn>
                <a:cxn ang="0">
                  <a:pos x="4" y="632"/>
                </a:cxn>
                <a:cxn ang="0">
                  <a:pos x="10" y="617"/>
                </a:cxn>
                <a:cxn ang="0">
                  <a:pos x="23" y="607"/>
                </a:cxn>
                <a:cxn ang="0">
                  <a:pos x="27" y="595"/>
                </a:cxn>
                <a:cxn ang="0">
                  <a:pos x="20" y="581"/>
                </a:cxn>
                <a:cxn ang="0">
                  <a:pos x="1" y="558"/>
                </a:cxn>
                <a:cxn ang="0">
                  <a:pos x="3" y="557"/>
                </a:cxn>
                <a:cxn ang="0">
                  <a:pos x="7" y="541"/>
                </a:cxn>
                <a:cxn ang="0">
                  <a:pos x="10" y="524"/>
                </a:cxn>
                <a:cxn ang="0">
                  <a:pos x="10" y="527"/>
                </a:cxn>
                <a:cxn ang="0">
                  <a:pos x="12" y="535"/>
                </a:cxn>
                <a:cxn ang="0">
                  <a:pos x="26" y="584"/>
                </a:cxn>
                <a:cxn ang="0">
                  <a:pos x="32" y="596"/>
                </a:cxn>
                <a:cxn ang="0">
                  <a:pos x="23" y="496"/>
                </a:cxn>
                <a:cxn ang="0">
                  <a:pos x="30" y="450"/>
                </a:cxn>
                <a:cxn ang="0">
                  <a:pos x="46" y="416"/>
                </a:cxn>
                <a:cxn ang="0">
                  <a:pos x="61" y="386"/>
                </a:cxn>
                <a:cxn ang="0">
                  <a:pos x="47" y="355"/>
                </a:cxn>
                <a:cxn ang="0">
                  <a:pos x="37" y="350"/>
                </a:cxn>
                <a:cxn ang="0">
                  <a:pos x="41" y="322"/>
                </a:cxn>
                <a:cxn ang="0">
                  <a:pos x="35" y="292"/>
                </a:cxn>
                <a:cxn ang="0">
                  <a:pos x="40" y="280"/>
                </a:cxn>
                <a:cxn ang="0">
                  <a:pos x="32" y="250"/>
                </a:cxn>
                <a:cxn ang="0">
                  <a:pos x="42" y="210"/>
                </a:cxn>
                <a:cxn ang="0">
                  <a:pos x="62" y="178"/>
                </a:cxn>
                <a:cxn ang="0">
                  <a:pos x="64" y="152"/>
                </a:cxn>
                <a:cxn ang="0">
                  <a:pos x="80" y="80"/>
                </a:cxn>
                <a:cxn ang="0">
                  <a:pos x="102" y="32"/>
                </a:cxn>
                <a:cxn ang="0">
                  <a:pos x="126" y="13"/>
                </a:cxn>
                <a:cxn ang="0">
                  <a:pos x="154" y="0"/>
                </a:cxn>
                <a:cxn ang="0">
                  <a:pos x="144" y="52"/>
                </a:cxn>
                <a:cxn ang="0">
                  <a:pos x="139" y="77"/>
                </a:cxn>
                <a:cxn ang="0">
                  <a:pos x="133" y="110"/>
                </a:cxn>
                <a:cxn ang="0">
                  <a:pos x="147" y="151"/>
                </a:cxn>
                <a:cxn ang="0">
                  <a:pos x="145" y="196"/>
                </a:cxn>
                <a:cxn ang="0">
                  <a:pos x="157" y="271"/>
                </a:cxn>
                <a:cxn ang="0">
                  <a:pos x="176" y="332"/>
                </a:cxn>
                <a:cxn ang="0">
                  <a:pos x="206" y="383"/>
                </a:cxn>
                <a:cxn ang="0">
                  <a:pos x="232" y="403"/>
                </a:cxn>
                <a:cxn ang="0">
                  <a:pos x="235" y="390"/>
                </a:cxn>
                <a:cxn ang="0">
                  <a:pos x="244" y="380"/>
                </a:cxn>
                <a:cxn ang="0">
                  <a:pos x="248" y="360"/>
                </a:cxn>
                <a:cxn ang="0">
                  <a:pos x="259" y="347"/>
                </a:cxn>
                <a:cxn ang="0">
                  <a:pos x="276" y="337"/>
                </a:cxn>
                <a:cxn ang="0">
                  <a:pos x="292" y="333"/>
                </a:cxn>
                <a:cxn ang="0">
                  <a:pos x="307" y="334"/>
                </a:cxn>
                <a:cxn ang="0">
                  <a:pos x="324" y="340"/>
                </a:cxn>
                <a:cxn ang="0">
                  <a:pos x="336" y="782"/>
                </a:cxn>
                <a:cxn ang="0">
                  <a:pos x="323" y="789"/>
                </a:cxn>
                <a:cxn ang="0">
                  <a:pos x="304" y="801"/>
                </a:cxn>
                <a:cxn ang="0">
                  <a:pos x="285" y="804"/>
                </a:cxn>
                <a:cxn ang="0">
                  <a:pos x="266" y="773"/>
                </a:cxn>
                <a:cxn ang="0">
                  <a:pos x="248" y="769"/>
                </a:cxn>
                <a:cxn ang="0">
                  <a:pos x="231" y="772"/>
                </a:cxn>
                <a:cxn ang="0">
                  <a:pos x="213" y="767"/>
                </a:cxn>
                <a:cxn ang="0">
                  <a:pos x="175" y="766"/>
                </a:cxn>
                <a:cxn ang="0">
                  <a:pos x="124" y="770"/>
                </a:cxn>
                <a:cxn ang="0">
                  <a:pos x="71" y="769"/>
                </a:cxn>
                <a:cxn ang="0">
                  <a:pos x="41" y="740"/>
                </a:cxn>
                <a:cxn ang="0">
                  <a:pos x="37" y="683"/>
                </a:cxn>
                <a:cxn ang="0">
                  <a:pos x="32" y="665"/>
                </a:cxn>
              </a:cxnLst>
              <a:rect l="0" t="0" r="r" b="b"/>
              <a:pathLst>
                <a:path w="336" h="809">
                  <a:moveTo>
                    <a:pt x="28" y="659"/>
                  </a:moveTo>
                  <a:lnTo>
                    <a:pt x="25" y="655"/>
                  </a:lnTo>
                  <a:lnTo>
                    <a:pt x="19" y="649"/>
                  </a:lnTo>
                  <a:lnTo>
                    <a:pt x="11" y="642"/>
                  </a:lnTo>
                  <a:lnTo>
                    <a:pt x="5" y="636"/>
                  </a:lnTo>
                  <a:lnTo>
                    <a:pt x="4" y="632"/>
                  </a:lnTo>
                  <a:lnTo>
                    <a:pt x="7" y="626"/>
                  </a:lnTo>
                  <a:lnTo>
                    <a:pt x="9" y="621"/>
                  </a:lnTo>
                  <a:lnTo>
                    <a:pt x="10" y="617"/>
                  </a:lnTo>
                  <a:lnTo>
                    <a:pt x="12" y="613"/>
                  </a:lnTo>
                  <a:lnTo>
                    <a:pt x="18" y="610"/>
                  </a:lnTo>
                  <a:lnTo>
                    <a:pt x="23" y="607"/>
                  </a:lnTo>
                  <a:lnTo>
                    <a:pt x="26" y="605"/>
                  </a:lnTo>
                  <a:lnTo>
                    <a:pt x="27" y="602"/>
                  </a:lnTo>
                  <a:lnTo>
                    <a:pt x="27" y="595"/>
                  </a:lnTo>
                  <a:lnTo>
                    <a:pt x="25" y="589"/>
                  </a:lnTo>
                  <a:lnTo>
                    <a:pt x="24" y="585"/>
                  </a:lnTo>
                  <a:lnTo>
                    <a:pt x="20" y="581"/>
                  </a:lnTo>
                  <a:lnTo>
                    <a:pt x="15" y="573"/>
                  </a:lnTo>
                  <a:lnTo>
                    <a:pt x="7" y="565"/>
                  </a:lnTo>
                  <a:lnTo>
                    <a:pt x="1" y="558"/>
                  </a:lnTo>
                  <a:lnTo>
                    <a:pt x="0" y="557"/>
                  </a:lnTo>
                  <a:lnTo>
                    <a:pt x="1" y="557"/>
                  </a:lnTo>
                  <a:lnTo>
                    <a:pt x="3" y="557"/>
                  </a:lnTo>
                  <a:lnTo>
                    <a:pt x="4" y="556"/>
                  </a:lnTo>
                  <a:lnTo>
                    <a:pt x="5" y="549"/>
                  </a:lnTo>
                  <a:lnTo>
                    <a:pt x="7" y="541"/>
                  </a:lnTo>
                  <a:lnTo>
                    <a:pt x="9" y="532"/>
                  </a:lnTo>
                  <a:lnTo>
                    <a:pt x="10" y="527"/>
                  </a:lnTo>
                  <a:lnTo>
                    <a:pt x="10" y="524"/>
                  </a:lnTo>
                  <a:lnTo>
                    <a:pt x="10" y="526"/>
                  </a:lnTo>
                  <a:lnTo>
                    <a:pt x="10" y="527"/>
                  </a:lnTo>
                  <a:lnTo>
                    <a:pt x="10" y="532"/>
                  </a:lnTo>
                  <a:lnTo>
                    <a:pt x="11" y="532"/>
                  </a:lnTo>
                  <a:lnTo>
                    <a:pt x="12" y="535"/>
                  </a:lnTo>
                  <a:lnTo>
                    <a:pt x="15" y="543"/>
                  </a:lnTo>
                  <a:lnTo>
                    <a:pt x="20" y="564"/>
                  </a:lnTo>
                  <a:lnTo>
                    <a:pt x="26" y="584"/>
                  </a:lnTo>
                  <a:lnTo>
                    <a:pt x="30" y="603"/>
                  </a:lnTo>
                  <a:lnTo>
                    <a:pt x="32" y="620"/>
                  </a:lnTo>
                  <a:lnTo>
                    <a:pt x="32" y="596"/>
                  </a:lnTo>
                  <a:lnTo>
                    <a:pt x="28" y="559"/>
                  </a:lnTo>
                  <a:lnTo>
                    <a:pt x="25" y="521"/>
                  </a:lnTo>
                  <a:lnTo>
                    <a:pt x="23" y="496"/>
                  </a:lnTo>
                  <a:lnTo>
                    <a:pt x="24" y="478"/>
                  </a:lnTo>
                  <a:lnTo>
                    <a:pt x="26" y="463"/>
                  </a:lnTo>
                  <a:lnTo>
                    <a:pt x="30" y="450"/>
                  </a:lnTo>
                  <a:lnTo>
                    <a:pt x="35" y="438"/>
                  </a:lnTo>
                  <a:lnTo>
                    <a:pt x="40" y="426"/>
                  </a:lnTo>
                  <a:lnTo>
                    <a:pt x="46" y="416"/>
                  </a:lnTo>
                  <a:lnTo>
                    <a:pt x="51" y="407"/>
                  </a:lnTo>
                  <a:lnTo>
                    <a:pt x="57" y="398"/>
                  </a:lnTo>
                  <a:lnTo>
                    <a:pt x="61" y="386"/>
                  </a:lnTo>
                  <a:lnTo>
                    <a:pt x="61" y="373"/>
                  </a:lnTo>
                  <a:lnTo>
                    <a:pt x="55" y="362"/>
                  </a:lnTo>
                  <a:lnTo>
                    <a:pt x="47" y="355"/>
                  </a:lnTo>
                  <a:lnTo>
                    <a:pt x="42" y="354"/>
                  </a:lnTo>
                  <a:lnTo>
                    <a:pt x="39" y="353"/>
                  </a:lnTo>
                  <a:lnTo>
                    <a:pt x="37" y="350"/>
                  </a:lnTo>
                  <a:lnTo>
                    <a:pt x="37" y="347"/>
                  </a:lnTo>
                  <a:lnTo>
                    <a:pt x="39" y="338"/>
                  </a:lnTo>
                  <a:lnTo>
                    <a:pt x="41" y="322"/>
                  </a:lnTo>
                  <a:lnTo>
                    <a:pt x="40" y="304"/>
                  </a:lnTo>
                  <a:lnTo>
                    <a:pt x="34" y="293"/>
                  </a:lnTo>
                  <a:lnTo>
                    <a:pt x="35" y="292"/>
                  </a:lnTo>
                  <a:lnTo>
                    <a:pt x="37" y="289"/>
                  </a:lnTo>
                  <a:lnTo>
                    <a:pt x="38" y="285"/>
                  </a:lnTo>
                  <a:lnTo>
                    <a:pt x="40" y="280"/>
                  </a:lnTo>
                  <a:lnTo>
                    <a:pt x="40" y="273"/>
                  </a:lnTo>
                  <a:lnTo>
                    <a:pt x="37" y="262"/>
                  </a:lnTo>
                  <a:lnTo>
                    <a:pt x="32" y="250"/>
                  </a:lnTo>
                  <a:lnTo>
                    <a:pt x="27" y="239"/>
                  </a:lnTo>
                  <a:lnTo>
                    <a:pt x="33" y="227"/>
                  </a:lnTo>
                  <a:lnTo>
                    <a:pt x="42" y="210"/>
                  </a:lnTo>
                  <a:lnTo>
                    <a:pt x="51" y="195"/>
                  </a:lnTo>
                  <a:lnTo>
                    <a:pt x="58" y="185"/>
                  </a:lnTo>
                  <a:lnTo>
                    <a:pt x="62" y="178"/>
                  </a:lnTo>
                  <a:lnTo>
                    <a:pt x="63" y="171"/>
                  </a:lnTo>
                  <a:lnTo>
                    <a:pt x="64" y="162"/>
                  </a:lnTo>
                  <a:lnTo>
                    <a:pt x="64" y="152"/>
                  </a:lnTo>
                  <a:lnTo>
                    <a:pt x="65" y="135"/>
                  </a:lnTo>
                  <a:lnTo>
                    <a:pt x="71" y="110"/>
                  </a:lnTo>
                  <a:lnTo>
                    <a:pt x="80" y="80"/>
                  </a:lnTo>
                  <a:lnTo>
                    <a:pt x="89" y="53"/>
                  </a:lnTo>
                  <a:lnTo>
                    <a:pt x="95" y="42"/>
                  </a:lnTo>
                  <a:lnTo>
                    <a:pt x="102" y="32"/>
                  </a:lnTo>
                  <a:lnTo>
                    <a:pt x="109" y="26"/>
                  </a:lnTo>
                  <a:lnTo>
                    <a:pt x="118" y="19"/>
                  </a:lnTo>
                  <a:lnTo>
                    <a:pt x="126" y="13"/>
                  </a:lnTo>
                  <a:lnTo>
                    <a:pt x="136" y="8"/>
                  </a:lnTo>
                  <a:lnTo>
                    <a:pt x="145" y="4"/>
                  </a:lnTo>
                  <a:lnTo>
                    <a:pt x="154" y="0"/>
                  </a:lnTo>
                  <a:lnTo>
                    <a:pt x="148" y="14"/>
                  </a:lnTo>
                  <a:lnTo>
                    <a:pt x="146" y="32"/>
                  </a:lnTo>
                  <a:lnTo>
                    <a:pt x="144" y="52"/>
                  </a:lnTo>
                  <a:lnTo>
                    <a:pt x="144" y="62"/>
                  </a:lnTo>
                  <a:lnTo>
                    <a:pt x="142" y="68"/>
                  </a:lnTo>
                  <a:lnTo>
                    <a:pt x="139" y="77"/>
                  </a:lnTo>
                  <a:lnTo>
                    <a:pt x="136" y="87"/>
                  </a:lnTo>
                  <a:lnTo>
                    <a:pt x="132" y="97"/>
                  </a:lnTo>
                  <a:lnTo>
                    <a:pt x="133" y="110"/>
                  </a:lnTo>
                  <a:lnTo>
                    <a:pt x="138" y="127"/>
                  </a:lnTo>
                  <a:lnTo>
                    <a:pt x="144" y="143"/>
                  </a:lnTo>
                  <a:lnTo>
                    <a:pt x="147" y="151"/>
                  </a:lnTo>
                  <a:lnTo>
                    <a:pt x="147" y="159"/>
                  </a:lnTo>
                  <a:lnTo>
                    <a:pt x="146" y="175"/>
                  </a:lnTo>
                  <a:lnTo>
                    <a:pt x="145" y="196"/>
                  </a:lnTo>
                  <a:lnTo>
                    <a:pt x="145" y="220"/>
                  </a:lnTo>
                  <a:lnTo>
                    <a:pt x="149" y="246"/>
                  </a:lnTo>
                  <a:lnTo>
                    <a:pt x="157" y="271"/>
                  </a:lnTo>
                  <a:lnTo>
                    <a:pt x="165" y="293"/>
                  </a:lnTo>
                  <a:lnTo>
                    <a:pt x="170" y="308"/>
                  </a:lnTo>
                  <a:lnTo>
                    <a:pt x="176" y="332"/>
                  </a:lnTo>
                  <a:lnTo>
                    <a:pt x="184" y="353"/>
                  </a:lnTo>
                  <a:lnTo>
                    <a:pt x="194" y="370"/>
                  </a:lnTo>
                  <a:lnTo>
                    <a:pt x="206" y="383"/>
                  </a:lnTo>
                  <a:lnTo>
                    <a:pt x="216" y="393"/>
                  </a:lnTo>
                  <a:lnTo>
                    <a:pt x="227" y="400"/>
                  </a:lnTo>
                  <a:lnTo>
                    <a:pt x="232" y="403"/>
                  </a:lnTo>
                  <a:lnTo>
                    <a:pt x="236" y="405"/>
                  </a:lnTo>
                  <a:lnTo>
                    <a:pt x="236" y="399"/>
                  </a:lnTo>
                  <a:lnTo>
                    <a:pt x="235" y="390"/>
                  </a:lnTo>
                  <a:lnTo>
                    <a:pt x="232" y="380"/>
                  </a:lnTo>
                  <a:lnTo>
                    <a:pt x="231" y="377"/>
                  </a:lnTo>
                  <a:lnTo>
                    <a:pt x="244" y="380"/>
                  </a:lnTo>
                  <a:lnTo>
                    <a:pt x="244" y="373"/>
                  </a:lnTo>
                  <a:lnTo>
                    <a:pt x="245" y="367"/>
                  </a:lnTo>
                  <a:lnTo>
                    <a:pt x="248" y="360"/>
                  </a:lnTo>
                  <a:lnTo>
                    <a:pt x="252" y="354"/>
                  </a:lnTo>
                  <a:lnTo>
                    <a:pt x="255" y="350"/>
                  </a:lnTo>
                  <a:lnTo>
                    <a:pt x="259" y="347"/>
                  </a:lnTo>
                  <a:lnTo>
                    <a:pt x="265" y="344"/>
                  </a:lnTo>
                  <a:lnTo>
                    <a:pt x="270" y="340"/>
                  </a:lnTo>
                  <a:lnTo>
                    <a:pt x="276" y="337"/>
                  </a:lnTo>
                  <a:lnTo>
                    <a:pt x="282" y="334"/>
                  </a:lnTo>
                  <a:lnTo>
                    <a:pt x="288" y="333"/>
                  </a:lnTo>
                  <a:lnTo>
                    <a:pt x="292" y="333"/>
                  </a:lnTo>
                  <a:lnTo>
                    <a:pt x="297" y="333"/>
                  </a:lnTo>
                  <a:lnTo>
                    <a:pt x="301" y="334"/>
                  </a:lnTo>
                  <a:lnTo>
                    <a:pt x="307" y="334"/>
                  </a:lnTo>
                  <a:lnTo>
                    <a:pt x="313" y="335"/>
                  </a:lnTo>
                  <a:lnTo>
                    <a:pt x="319" y="338"/>
                  </a:lnTo>
                  <a:lnTo>
                    <a:pt x="324" y="340"/>
                  </a:lnTo>
                  <a:lnTo>
                    <a:pt x="330" y="344"/>
                  </a:lnTo>
                  <a:lnTo>
                    <a:pt x="336" y="348"/>
                  </a:lnTo>
                  <a:lnTo>
                    <a:pt x="336" y="782"/>
                  </a:lnTo>
                  <a:lnTo>
                    <a:pt x="334" y="784"/>
                  </a:lnTo>
                  <a:lnTo>
                    <a:pt x="329" y="786"/>
                  </a:lnTo>
                  <a:lnTo>
                    <a:pt x="323" y="789"/>
                  </a:lnTo>
                  <a:lnTo>
                    <a:pt x="318" y="793"/>
                  </a:lnTo>
                  <a:lnTo>
                    <a:pt x="311" y="797"/>
                  </a:lnTo>
                  <a:lnTo>
                    <a:pt x="304" y="801"/>
                  </a:lnTo>
                  <a:lnTo>
                    <a:pt x="297" y="806"/>
                  </a:lnTo>
                  <a:lnTo>
                    <a:pt x="291" y="809"/>
                  </a:lnTo>
                  <a:lnTo>
                    <a:pt x="285" y="804"/>
                  </a:lnTo>
                  <a:lnTo>
                    <a:pt x="277" y="796"/>
                  </a:lnTo>
                  <a:lnTo>
                    <a:pt x="269" y="786"/>
                  </a:lnTo>
                  <a:lnTo>
                    <a:pt x="266" y="773"/>
                  </a:lnTo>
                  <a:lnTo>
                    <a:pt x="263" y="769"/>
                  </a:lnTo>
                  <a:lnTo>
                    <a:pt x="256" y="767"/>
                  </a:lnTo>
                  <a:lnTo>
                    <a:pt x="248" y="769"/>
                  </a:lnTo>
                  <a:lnTo>
                    <a:pt x="242" y="771"/>
                  </a:lnTo>
                  <a:lnTo>
                    <a:pt x="236" y="772"/>
                  </a:lnTo>
                  <a:lnTo>
                    <a:pt x="231" y="772"/>
                  </a:lnTo>
                  <a:lnTo>
                    <a:pt x="225" y="771"/>
                  </a:lnTo>
                  <a:lnTo>
                    <a:pt x="220" y="769"/>
                  </a:lnTo>
                  <a:lnTo>
                    <a:pt x="213" y="767"/>
                  </a:lnTo>
                  <a:lnTo>
                    <a:pt x="202" y="766"/>
                  </a:lnTo>
                  <a:lnTo>
                    <a:pt x="190" y="766"/>
                  </a:lnTo>
                  <a:lnTo>
                    <a:pt x="175" y="766"/>
                  </a:lnTo>
                  <a:lnTo>
                    <a:pt x="159" y="767"/>
                  </a:lnTo>
                  <a:lnTo>
                    <a:pt x="141" y="769"/>
                  </a:lnTo>
                  <a:lnTo>
                    <a:pt x="124" y="770"/>
                  </a:lnTo>
                  <a:lnTo>
                    <a:pt x="107" y="771"/>
                  </a:lnTo>
                  <a:lnTo>
                    <a:pt x="87" y="771"/>
                  </a:lnTo>
                  <a:lnTo>
                    <a:pt x="71" y="769"/>
                  </a:lnTo>
                  <a:lnTo>
                    <a:pt x="58" y="762"/>
                  </a:lnTo>
                  <a:lnTo>
                    <a:pt x="48" y="753"/>
                  </a:lnTo>
                  <a:lnTo>
                    <a:pt x="41" y="740"/>
                  </a:lnTo>
                  <a:lnTo>
                    <a:pt x="37" y="724"/>
                  </a:lnTo>
                  <a:lnTo>
                    <a:pt x="35" y="705"/>
                  </a:lnTo>
                  <a:lnTo>
                    <a:pt x="37" y="683"/>
                  </a:lnTo>
                  <a:lnTo>
                    <a:pt x="37" y="679"/>
                  </a:lnTo>
                  <a:lnTo>
                    <a:pt x="34" y="672"/>
                  </a:lnTo>
                  <a:lnTo>
                    <a:pt x="32" y="665"/>
                  </a:lnTo>
                  <a:lnTo>
                    <a:pt x="28" y="659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0" name="Freeform 68683"/>
            <p:cNvSpPr>
              <a:spLocks noChangeArrowheads="1"/>
            </p:cNvSpPr>
            <p:nvPr/>
          </p:nvSpPr>
          <p:spPr bwMode="auto">
            <a:xfrm>
              <a:off x="3033" y="2420"/>
              <a:ext cx="634" cy="748"/>
            </a:xfrm>
            <a:custGeom>
              <a:avLst/>
              <a:gdLst/>
              <a:ahLst/>
              <a:cxnLst>
                <a:cxn ang="0">
                  <a:pos x="1253" y="9"/>
                </a:cxn>
                <a:cxn ang="0">
                  <a:pos x="1225" y="26"/>
                </a:cxn>
                <a:cxn ang="0">
                  <a:pos x="1210" y="36"/>
                </a:cxn>
                <a:cxn ang="0">
                  <a:pos x="1192" y="47"/>
                </a:cxn>
                <a:cxn ang="0">
                  <a:pos x="1167" y="67"/>
                </a:cxn>
                <a:cxn ang="0">
                  <a:pos x="1149" y="88"/>
                </a:cxn>
                <a:cxn ang="0">
                  <a:pos x="1119" y="97"/>
                </a:cxn>
                <a:cxn ang="0">
                  <a:pos x="1079" y="112"/>
                </a:cxn>
                <a:cxn ang="0">
                  <a:pos x="1035" y="128"/>
                </a:cxn>
                <a:cxn ang="0">
                  <a:pos x="995" y="146"/>
                </a:cxn>
                <a:cxn ang="0">
                  <a:pos x="965" y="163"/>
                </a:cxn>
                <a:cxn ang="0">
                  <a:pos x="928" y="191"/>
                </a:cxn>
                <a:cxn ang="0">
                  <a:pos x="874" y="223"/>
                </a:cxn>
                <a:cxn ang="0">
                  <a:pos x="840" y="245"/>
                </a:cxn>
                <a:cxn ang="0">
                  <a:pos x="826" y="275"/>
                </a:cxn>
                <a:cxn ang="0">
                  <a:pos x="777" y="337"/>
                </a:cxn>
                <a:cxn ang="0">
                  <a:pos x="706" y="437"/>
                </a:cxn>
                <a:cxn ang="0">
                  <a:pos x="665" y="506"/>
                </a:cxn>
                <a:cxn ang="0">
                  <a:pos x="620" y="618"/>
                </a:cxn>
                <a:cxn ang="0">
                  <a:pos x="582" y="718"/>
                </a:cxn>
                <a:cxn ang="0">
                  <a:pos x="541" y="802"/>
                </a:cxn>
                <a:cxn ang="0">
                  <a:pos x="462" y="914"/>
                </a:cxn>
                <a:cxn ang="0">
                  <a:pos x="398" y="1022"/>
                </a:cxn>
                <a:cxn ang="0">
                  <a:pos x="317" y="1074"/>
                </a:cxn>
                <a:cxn ang="0">
                  <a:pos x="213" y="1115"/>
                </a:cxn>
                <a:cxn ang="0">
                  <a:pos x="124" y="1163"/>
                </a:cxn>
                <a:cxn ang="0">
                  <a:pos x="55" y="1223"/>
                </a:cxn>
                <a:cxn ang="0">
                  <a:pos x="12" y="1300"/>
                </a:cxn>
                <a:cxn ang="0">
                  <a:pos x="13" y="1360"/>
                </a:cxn>
                <a:cxn ang="0">
                  <a:pos x="40" y="1360"/>
                </a:cxn>
                <a:cxn ang="0">
                  <a:pos x="55" y="1367"/>
                </a:cxn>
                <a:cxn ang="0">
                  <a:pos x="85" y="1398"/>
                </a:cxn>
                <a:cxn ang="0">
                  <a:pos x="120" y="1429"/>
                </a:cxn>
                <a:cxn ang="0">
                  <a:pos x="161" y="1441"/>
                </a:cxn>
                <a:cxn ang="0">
                  <a:pos x="206" y="1459"/>
                </a:cxn>
                <a:cxn ang="0">
                  <a:pos x="279" y="1488"/>
                </a:cxn>
                <a:cxn ang="0">
                  <a:pos x="364" y="1497"/>
                </a:cxn>
                <a:cxn ang="0">
                  <a:pos x="423" y="1496"/>
                </a:cxn>
                <a:cxn ang="0">
                  <a:pos x="473" y="1492"/>
                </a:cxn>
                <a:cxn ang="0">
                  <a:pos x="517" y="1484"/>
                </a:cxn>
                <a:cxn ang="0">
                  <a:pos x="553" y="1471"/>
                </a:cxn>
                <a:cxn ang="0">
                  <a:pos x="579" y="1449"/>
                </a:cxn>
                <a:cxn ang="0">
                  <a:pos x="594" y="1429"/>
                </a:cxn>
                <a:cxn ang="0">
                  <a:pos x="608" y="1414"/>
                </a:cxn>
                <a:cxn ang="0">
                  <a:pos x="637" y="1403"/>
                </a:cxn>
                <a:cxn ang="0">
                  <a:pos x="684" y="1379"/>
                </a:cxn>
                <a:cxn ang="0">
                  <a:pos x="721" y="1354"/>
                </a:cxn>
                <a:cxn ang="0">
                  <a:pos x="765" y="1314"/>
                </a:cxn>
                <a:cxn ang="0">
                  <a:pos x="825" y="1262"/>
                </a:cxn>
                <a:cxn ang="0">
                  <a:pos x="887" y="1211"/>
                </a:cxn>
                <a:cxn ang="0">
                  <a:pos x="941" y="1170"/>
                </a:cxn>
                <a:cxn ang="0">
                  <a:pos x="981" y="1143"/>
                </a:cxn>
                <a:cxn ang="0">
                  <a:pos x="986" y="1200"/>
                </a:cxn>
                <a:cxn ang="0">
                  <a:pos x="989" y="1427"/>
                </a:cxn>
              </a:cxnLst>
              <a:rect l="0" t="0" r="r" b="b"/>
              <a:pathLst>
                <a:path w="1268" h="1497">
                  <a:moveTo>
                    <a:pt x="1268" y="1427"/>
                  </a:moveTo>
                  <a:lnTo>
                    <a:pt x="1268" y="0"/>
                  </a:lnTo>
                  <a:lnTo>
                    <a:pt x="1253" y="9"/>
                  </a:lnTo>
                  <a:lnTo>
                    <a:pt x="1242" y="14"/>
                  </a:lnTo>
                  <a:lnTo>
                    <a:pt x="1232" y="20"/>
                  </a:lnTo>
                  <a:lnTo>
                    <a:pt x="1225" y="26"/>
                  </a:lnTo>
                  <a:lnTo>
                    <a:pt x="1220" y="29"/>
                  </a:lnTo>
                  <a:lnTo>
                    <a:pt x="1214" y="33"/>
                  </a:lnTo>
                  <a:lnTo>
                    <a:pt x="1210" y="36"/>
                  </a:lnTo>
                  <a:lnTo>
                    <a:pt x="1206" y="38"/>
                  </a:lnTo>
                  <a:lnTo>
                    <a:pt x="1200" y="42"/>
                  </a:lnTo>
                  <a:lnTo>
                    <a:pt x="1192" y="47"/>
                  </a:lnTo>
                  <a:lnTo>
                    <a:pt x="1184" y="53"/>
                  </a:lnTo>
                  <a:lnTo>
                    <a:pt x="1175" y="60"/>
                  </a:lnTo>
                  <a:lnTo>
                    <a:pt x="1167" y="67"/>
                  </a:lnTo>
                  <a:lnTo>
                    <a:pt x="1159" y="75"/>
                  </a:lnTo>
                  <a:lnTo>
                    <a:pt x="1153" y="82"/>
                  </a:lnTo>
                  <a:lnTo>
                    <a:pt x="1149" y="88"/>
                  </a:lnTo>
                  <a:lnTo>
                    <a:pt x="1141" y="90"/>
                  </a:lnTo>
                  <a:lnTo>
                    <a:pt x="1131" y="94"/>
                  </a:lnTo>
                  <a:lnTo>
                    <a:pt x="1119" y="97"/>
                  </a:lnTo>
                  <a:lnTo>
                    <a:pt x="1107" y="102"/>
                  </a:lnTo>
                  <a:lnTo>
                    <a:pt x="1093" y="106"/>
                  </a:lnTo>
                  <a:lnTo>
                    <a:pt x="1079" y="112"/>
                  </a:lnTo>
                  <a:lnTo>
                    <a:pt x="1064" y="117"/>
                  </a:lnTo>
                  <a:lnTo>
                    <a:pt x="1050" y="123"/>
                  </a:lnTo>
                  <a:lnTo>
                    <a:pt x="1035" y="128"/>
                  </a:lnTo>
                  <a:lnTo>
                    <a:pt x="1022" y="134"/>
                  </a:lnTo>
                  <a:lnTo>
                    <a:pt x="1008" y="140"/>
                  </a:lnTo>
                  <a:lnTo>
                    <a:pt x="995" y="146"/>
                  </a:lnTo>
                  <a:lnTo>
                    <a:pt x="984" y="153"/>
                  </a:lnTo>
                  <a:lnTo>
                    <a:pt x="973" y="158"/>
                  </a:lnTo>
                  <a:lnTo>
                    <a:pt x="965" y="163"/>
                  </a:lnTo>
                  <a:lnTo>
                    <a:pt x="958" y="169"/>
                  </a:lnTo>
                  <a:lnTo>
                    <a:pt x="944" y="180"/>
                  </a:lnTo>
                  <a:lnTo>
                    <a:pt x="928" y="191"/>
                  </a:lnTo>
                  <a:lnTo>
                    <a:pt x="910" y="202"/>
                  </a:lnTo>
                  <a:lnTo>
                    <a:pt x="893" y="212"/>
                  </a:lnTo>
                  <a:lnTo>
                    <a:pt x="874" y="223"/>
                  </a:lnTo>
                  <a:lnTo>
                    <a:pt x="859" y="232"/>
                  </a:lnTo>
                  <a:lnTo>
                    <a:pt x="846" y="239"/>
                  </a:lnTo>
                  <a:lnTo>
                    <a:pt x="840" y="245"/>
                  </a:lnTo>
                  <a:lnTo>
                    <a:pt x="833" y="255"/>
                  </a:lnTo>
                  <a:lnTo>
                    <a:pt x="828" y="267"/>
                  </a:lnTo>
                  <a:lnTo>
                    <a:pt x="826" y="275"/>
                  </a:lnTo>
                  <a:lnTo>
                    <a:pt x="825" y="278"/>
                  </a:lnTo>
                  <a:lnTo>
                    <a:pt x="802" y="305"/>
                  </a:lnTo>
                  <a:lnTo>
                    <a:pt x="777" y="337"/>
                  </a:lnTo>
                  <a:lnTo>
                    <a:pt x="753" y="370"/>
                  </a:lnTo>
                  <a:lnTo>
                    <a:pt x="729" y="404"/>
                  </a:lnTo>
                  <a:lnTo>
                    <a:pt x="706" y="437"/>
                  </a:lnTo>
                  <a:lnTo>
                    <a:pt x="688" y="466"/>
                  </a:lnTo>
                  <a:lnTo>
                    <a:pt x="673" y="490"/>
                  </a:lnTo>
                  <a:lnTo>
                    <a:pt x="665" y="506"/>
                  </a:lnTo>
                  <a:lnTo>
                    <a:pt x="648" y="544"/>
                  </a:lnTo>
                  <a:lnTo>
                    <a:pt x="633" y="581"/>
                  </a:lnTo>
                  <a:lnTo>
                    <a:pt x="620" y="618"/>
                  </a:lnTo>
                  <a:lnTo>
                    <a:pt x="607" y="653"/>
                  </a:lnTo>
                  <a:lnTo>
                    <a:pt x="594" y="687"/>
                  </a:lnTo>
                  <a:lnTo>
                    <a:pt x="582" y="718"/>
                  </a:lnTo>
                  <a:lnTo>
                    <a:pt x="570" y="747"/>
                  </a:lnTo>
                  <a:lnTo>
                    <a:pt x="559" y="772"/>
                  </a:lnTo>
                  <a:lnTo>
                    <a:pt x="541" y="802"/>
                  </a:lnTo>
                  <a:lnTo>
                    <a:pt x="517" y="837"/>
                  </a:lnTo>
                  <a:lnTo>
                    <a:pt x="491" y="875"/>
                  </a:lnTo>
                  <a:lnTo>
                    <a:pt x="462" y="914"/>
                  </a:lnTo>
                  <a:lnTo>
                    <a:pt x="435" y="952"/>
                  </a:lnTo>
                  <a:lnTo>
                    <a:pt x="413" y="989"/>
                  </a:lnTo>
                  <a:lnTo>
                    <a:pt x="398" y="1022"/>
                  </a:lnTo>
                  <a:lnTo>
                    <a:pt x="393" y="1050"/>
                  </a:lnTo>
                  <a:lnTo>
                    <a:pt x="355" y="1062"/>
                  </a:lnTo>
                  <a:lnTo>
                    <a:pt x="317" y="1074"/>
                  </a:lnTo>
                  <a:lnTo>
                    <a:pt x="281" y="1087"/>
                  </a:lnTo>
                  <a:lnTo>
                    <a:pt x="246" y="1101"/>
                  </a:lnTo>
                  <a:lnTo>
                    <a:pt x="213" y="1115"/>
                  </a:lnTo>
                  <a:lnTo>
                    <a:pt x="181" y="1129"/>
                  </a:lnTo>
                  <a:lnTo>
                    <a:pt x="152" y="1146"/>
                  </a:lnTo>
                  <a:lnTo>
                    <a:pt x="124" y="1163"/>
                  </a:lnTo>
                  <a:lnTo>
                    <a:pt x="98" y="1181"/>
                  </a:lnTo>
                  <a:lnTo>
                    <a:pt x="76" y="1201"/>
                  </a:lnTo>
                  <a:lnTo>
                    <a:pt x="55" y="1223"/>
                  </a:lnTo>
                  <a:lnTo>
                    <a:pt x="38" y="1247"/>
                  </a:lnTo>
                  <a:lnTo>
                    <a:pt x="23" y="1272"/>
                  </a:lnTo>
                  <a:lnTo>
                    <a:pt x="12" y="1300"/>
                  </a:lnTo>
                  <a:lnTo>
                    <a:pt x="5" y="1330"/>
                  </a:lnTo>
                  <a:lnTo>
                    <a:pt x="0" y="1362"/>
                  </a:lnTo>
                  <a:lnTo>
                    <a:pt x="13" y="1360"/>
                  </a:lnTo>
                  <a:lnTo>
                    <a:pt x="23" y="1359"/>
                  </a:lnTo>
                  <a:lnTo>
                    <a:pt x="32" y="1359"/>
                  </a:lnTo>
                  <a:lnTo>
                    <a:pt x="40" y="1360"/>
                  </a:lnTo>
                  <a:lnTo>
                    <a:pt x="46" y="1361"/>
                  </a:lnTo>
                  <a:lnTo>
                    <a:pt x="51" y="1363"/>
                  </a:lnTo>
                  <a:lnTo>
                    <a:pt x="55" y="1367"/>
                  </a:lnTo>
                  <a:lnTo>
                    <a:pt x="59" y="1370"/>
                  </a:lnTo>
                  <a:lnTo>
                    <a:pt x="73" y="1385"/>
                  </a:lnTo>
                  <a:lnTo>
                    <a:pt x="85" y="1398"/>
                  </a:lnTo>
                  <a:lnTo>
                    <a:pt x="97" y="1411"/>
                  </a:lnTo>
                  <a:lnTo>
                    <a:pt x="108" y="1421"/>
                  </a:lnTo>
                  <a:lnTo>
                    <a:pt x="120" y="1429"/>
                  </a:lnTo>
                  <a:lnTo>
                    <a:pt x="132" y="1435"/>
                  </a:lnTo>
                  <a:lnTo>
                    <a:pt x="145" y="1439"/>
                  </a:lnTo>
                  <a:lnTo>
                    <a:pt x="161" y="1441"/>
                  </a:lnTo>
                  <a:lnTo>
                    <a:pt x="173" y="1443"/>
                  </a:lnTo>
                  <a:lnTo>
                    <a:pt x="188" y="1450"/>
                  </a:lnTo>
                  <a:lnTo>
                    <a:pt x="206" y="1459"/>
                  </a:lnTo>
                  <a:lnTo>
                    <a:pt x="227" y="1468"/>
                  </a:lnTo>
                  <a:lnTo>
                    <a:pt x="251" y="1479"/>
                  </a:lnTo>
                  <a:lnTo>
                    <a:pt x="279" y="1488"/>
                  </a:lnTo>
                  <a:lnTo>
                    <a:pt x="309" y="1495"/>
                  </a:lnTo>
                  <a:lnTo>
                    <a:pt x="343" y="1497"/>
                  </a:lnTo>
                  <a:lnTo>
                    <a:pt x="364" y="1497"/>
                  </a:lnTo>
                  <a:lnTo>
                    <a:pt x="385" y="1497"/>
                  </a:lnTo>
                  <a:lnTo>
                    <a:pt x="403" y="1497"/>
                  </a:lnTo>
                  <a:lnTo>
                    <a:pt x="423" y="1496"/>
                  </a:lnTo>
                  <a:lnTo>
                    <a:pt x="440" y="1496"/>
                  </a:lnTo>
                  <a:lnTo>
                    <a:pt x="457" y="1495"/>
                  </a:lnTo>
                  <a:lnTo>
                    <a:pt x="473" y="1492"/>
                  </a:lnTo>
                  <a:lnTo>
                    <a:pt x="489" y="1490"/>
                  </a:lnTo>
                  <a:lnTo>
                    <a:pt x="504" y="1488"/>
                  </a:lnTo>
                  <a:lnTo>
                    <a:pt x="517" y="1484"/>
                  </a:lnTo>
                  <a:lnTo>
                    <a:pt x="531" y="1481"/>
                  </a:lnTo>
                  <a:lnTo>
                    <a:pt x="542" y="1476"/>
                  </a:lnTo>
                  <a:lnTo>
                    <a:pt x="553" y="1471"/>
                  </a:lnTo>
                  <a:lnTo>
                    <a:pt x="563" y="1465"/>
                  </a:lnTo>
                  <a:lnTo>
                    <a:pt x="571" y="1457"/>
                  </a:lnTo>
                  <a:lnTo>
                    <a:pt x="579" y="1449"/>
                  </a:lnTo>
                  <a:lnTo>
                    <a:pt x="585" y="1442"/>
                  </a:lnTo>
                  <a:lnTo>
                    <a:pt x="590" y="1435"/>
                  </a:lnTo>
                  <a:lnTo>
                    <a:pt x="594" y="1429"/>
                  </a:lnTo>
                  <a:lnTo>
                    <a:pt x="599" y="1423"/>
                  </a:lnTo>
                  <a:lnTo>
                    <a:pt x="603" y="1419"/>
                  </a:lnTo>
                  <a:lnTo>
                    <a:pt x="608" y="1414"/>
                  </a:lnTo>
                  <a:lnTo>
                    <a:pt x="614" y="1411"/>
                  </a:lnTo>
                  <a:lnTo>
                    <a:pt x="621" y="1408"/>
                  </a:lnTo>
                  <a:lnTo>
                    <a:pt x="637" y="1403"/>
                  </a:lnTo>
                  <a:lnTo>
                    <a:pt x="653" y="1397"/>
                  </a:lnTo>
                  <a:lnTo>
                    <a:pt x="669" y="1389"/>
                  </a:lnTo>
                  <a:lnTo>
                    <a:pt x="684" y="1379"/>
                  </a:lnTo>
                  <a:lnTo>
                    <a:pt x="698" y="1371"/>
                  </a:lnTo>
                  <a:lnTo>
                    <a:pt x="711" y="1362"/>
                  </a:lnTo>
                  <a:lnTo>
                    <a:pt x="721" y="1354"/>
                  </a:lnTo>
                  <a:lnTo>
                    <a:pt x="729" y="1347"/>
                  </a:lnTo>
                  <a:lnTo>
                    <a:pt x="746" y="1331"/>
                  </a:lnTo>
                  <a:lnTo>
                    <a:pt x="765" y="1314"/>
                  </a:lnTo>
                  <a:lnTo>
                    <a:pt x="784" y="1297"/>
                  </a:lnTo>
                  <a:lnTo>
                    <a:pt x="804" y="1279"/>
                  </a:lnTo>
                  <a:lnTo>
                    <a:pt x="825" y="1262"/>
                  </a:lnTo>
                  <a:lnTo>
                    <a:pt x="845" y="1245"/>
                  </a:lnTo>
                  <a:lnTo>
                    <a:pt x="866" y="1227"/>
                  </a:lnTo>
                  <a:lnTo>
                    <a:pt x="887" y="1211"/>
                  </a:lnTo>
                  <a:lnTo>
                    <a:pt x="906" y="1196"/>
                  </a:lnTo>
                  <a:lnTo>
                    <a:pt x="925" y="1182"/>
                  </a:lnTo>
                  <a:lnTo>
                    <a:pt x="941" y="1170"/>
                  </a:lnTo>
                  <a:lnTo>
                    <a:pt x="957" y="1159"/>
                  </a:lnTo>
                  <a:lnTo>
                    <a:pt x="970" y="1150"/>
                  </a:lnTo>
                  <a:lnTo>
                    <a:pt x="981" y="1143"/>
                  </a:lnTo>
                  <a:lnTo>
                    <a:pt x="989" y="1138"/>
                  </a:lnTo>
                  <a:lnTo>
                    <a:pt x="995" y="1135"/>
                  </a:lnTo>
                  <a:lnTo>
                    <a:pt x="986" y="1200"/>
                  </a:lnTo>
                  <a:lnTo>
                    <a:pt x="980" y="1276"/>
                  </a:lnTo>
                  <a:lnTo>
                    <a:pt x="981" y="1355"/>
                  </a:lnTo>
                  <a:lnTo>
                    <a:pt x="989" y="1427"/>
                  </a:lnTo>
                  <a:lnTo>
                    <a:pt x="1268" y="1427"/>
                  </a:lnTo>
                  <a:close/>
                </a:path>
              </a:pathLst>
            </a:custGeom>
            <a:solidFill>
              <a:srgbClr val="E2F7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1" name="Freeform 68684"/>
            <p:cNvSpPr>
              <a:spLocks noChangeArrowheads="1"/>
            </p:cNvSpPr>
            <p:nvPr/>
          </p:nvSpPr>
          <p:spPr bwMode="auto">
            <a:xfrm>
              <a:off x="3635" y="2418"/>
              <a:ext cx="33" cy="22"/>
            </a:xfrm>
            <a:custGeom>
              <a:avLst/>
              <a:gdLst/>
              <a:ahLst/>
              <a:cxnLst>
                <a:cxn ang="0">
                  <a:pos x="2" y="45"/>
                </a:cxn>
                <a:cxn ang="0">
                  <a:pos x="2" y="45"/>
                </a:cxn>
                <a:cxn ang="0">
                  <a:pos x="8" y="43"/>
                </a:cxn>
                <a:cxn ang="0">
                  <a:pos x="11" y="39"/>
                </a:cxn>
                <a:cxn ang="0">
                  <a:pos x="17" y="36"/>
                </a:cxn>
                <a:cxn ang="0">
                  <a:pos x="23" y="32"/>
                </a:cxn>
                <a:cxn ang="0">
                  <a:pos x="30" y="27"/>
                </a:cxn>
                <a:cxn ang="0">
                  <a:pos x="38" y="21"/>
                </a:cxn>
                <a:cxn ang="0">
                  <a:pos x="49" y="15"/>
                </a:cxn>
                <a:cxn ang="0">
                  <a:pos x="64" y="7"/>
                </a:cxn>
                <a:cxn ang="0">
                  <a:pos x="62" y="0"/>
                </a:cxn>
                <a:cxn ang="0">
                  <a:pos x="47" y="8"/>
                </a:cxn>
                <a:cxn ang="0">
                  <a:pos x="35" y="14"/>
                </a:cxn>
                <a:cxn ang="0">
                  <a:pos x="25" y="20"/>
                </a:cxn>
                <a:cxn ang="0">
                  <a:pos x="18" y="25"/>
                </a:cxn>
                <a:cxn ang="0">
                  <a:pos x="12" y="29"/>
                </a:cxn>
                <a:cxn ang="0">
                  <a:pos x="7" y="32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45"/>
                </a:cxn>
              </a:cxnLst>
              <a:rect l="0" t="0" r="r" b="b"/>
              <a:pathLst>
                <a:path w="64" h="45">
                  <a:moveTo>
                    <a:pt x="2" y="45"/>
                  </a:move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2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2" name="Freeform 68685"/>
            <p:cNvSpPr>
              <a:spLocks noChangeArrowheads="1"/>
            </p:cNvSpPr>
            <p:nvPr/>
          </p:nvSpPr>
          <p:spPr bwMode="auto">
            <a:xfrm>
              <a:off x="3606" y="2437"/>
              <a:ext cx="30" cy="28"/>
            </a:xfrm>
            <a:custGeom>
              <a:avLst/>
              <a:gdLst/>
              <a:ahLst/>
              <a:cxnLst>
                <a:cxn ang="0">
                  <a:pos x="5" y="56"/>
                </a:cxn>
                <a:cxn ang="0">
                  <a:pos x="7" y="54"/>
                </a:cxn>
                <a:cxn ang="0">
                  <a:pos x="10" y="50"/>
                </a:cxn>
                <a:cxn ang="0">
                  <a:pos x="15" y="43"/>
                </a:cxn>
                <a:cxn ang="0">
                  <a:pos x="23" y="35"/>
                </a:cxn>
                <a:cxn ang="0">
                  <a:pos x="31" y="29"/>
                </a:cxn>
                <a:cxn ang="0">
                  <a:pos x="40" y="22"/>
                </a:cxn>
                <a:cxn ang="0">
                  <a:pos x="48" y="15"/>
                </a:cxn>
                <a:cxn ang="0">
                  <a:pos x="56" y="10"/>
                </a:cxn>
                <a:cxn ang="0">
                  <a:pos x="61" y="7"/>
                </a:cxn>
                <a:cxn ang="0">
                  <a:pos x="59" y="0"/>
                </a:cxn>
                <a:cxn ang="0">
                  <a:pos x="52" y="3"/>
                </a:cxn>
                <a:cxn ang="0">
                  <a:pos x="44" y="8"/>
                </a:cxn>
                <a:cxn ang="0">
                  <a:pos x="36" y="15"/>
                </a:cxn>
                <a:cxn ang="0">
                  <a:pos x="26" y="22"/>
                </a:cxn>
                <a:cxn ang="0">
                  <a:pos x="18" y="30"/>
                </a:cxn>
                <a:cxn ang="0">
                  <a:pos x="10" y="38"/>
                </a:cxn>
                <a:cxn ang="0">
                  <a:pos x="3" y="45"/>
                </a:cxn>
                <a:cxn ang="0">
                  <a:pos x="0" y="52"/>
                </a:cxn>
                <a:cxn ang="0">
                  <a:pos x="2" y="50"/>
                </a:cxn>
                <a:cxn ang="0">
                  <a:pos x="0" y="52"/>
                </a:cxn>
                <a:cxn ang="0">
                  <a:pos x="0" y="55"/>
                </a:cxn>
                <a:cxn ang="0">
                  <a:pos x="2" y="56"/>
                </a:cxn>
                <a:cxn ang="0">
                  <a:pos x="6" y="56"/>
                </a:cxn>
                <a:cxn ang="0">
                  <a:pos x="7" y="54"/>
                </a:cxn>
                <a:cxn ang="0">
                  <a:pos x="5" y="56"/>
                </a:cxn>
              </a:cxnLst>
              <a:rect l="0" t="0" r="r" b="b"/>
              <a:pathLst>
                <a:path w="61" h="56">
                  <a:moveTo>
                    <a:pt x="5" y="56"/>
                  </a:moveTo>
                  <a:lnTo>
                    <a:pt x="7" y="54"/>
                  </a:lnTo>
                  <a:lnTo>
                    <a:pt x="10" y="50"/>
                  </a:lnTo>
                  <a:lnTo>
                    <a:pt x="15" y="43"/>
                  </a:lnTo>
                  <a:lnTo>
                    <a:pt x="23" y="35"/>
                  </a:lnTo>
                  <a:lnTo>
                    <a:pt x="31" y="29"/>
                  </a:lnTo>
                  <a:lnTo>
                    <a:pt x="40" y="22"/>
                  </a:lnTo>
                  <a:lnTo>
                    <a:pt x="48" y="15"/>
                  </a:lnTo>
                  <a:lnTo>
                    <a:pt x="56" y="10"/>
                  </a:lnTo>
                  <a:lnTo>
                    <a:pt x="61" y="7"/>
                  </a:lnTo>
                  <a:lnTo>
                    <a:pt x="59" y="0"/>
                  </a:lnTo>
                  <a:lnTo>
                    <a:pt x="52" y="3"/>
                  </a:lnTo>
                  <a:lnTo>
                    <a:pt x="44" y="8"/>
                  </a:lnTo>
                  <a:lnTo>
                    <a:pt x="36" y="15"/>
                  </a:lnTo>
                  <a:lnTo>
                    <a:pt x="26" y="22"/>
                  </a:lnTo>
                  <a:lnTo>
                    <a:pt x="18" y="30"/>
                  </a:lnTo>
                  <a:lnTo>
                    <a:pt x="10" y="38"/>
                  </a:lnTo>
                  <a:lnTo>
                    <a:pt x="3" y="45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2" y="56"/>
                  </a:lnTo>
                  <a:lnTo>
                    <a:pt x="6" y="56"/>
                  </a:lnTo>
                  <a:lnTo>
                    <a:pt x="7" y="54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3" name="Freeform 68686"/>
            <p:cNvSpPr>
              <a:spLocks noChangeArrowheads="1"/>
            </p:cNvSpPr>
            <p:nvPr/>
          </p:nvSpPr>
          <p:spPr bwMode="auto">
            <a:xfrm>
              <a:off x="3511" y="2462"/>
              <a:ext cx="97" cy="43"/>
            </a:xfrm>
            <a:custGeom>
              <a:avLst/>
              <a:gdLst/>
              <a:ahLst/>
              <a:cxnLst>
                <a:cxn ang="0">
                  <a:pos x="5" y="86"/>
                </a:cxn>
                <a:cxn ang="0">
                  <a:pos x="5" y="86"/>
                </a:cxn>
                <a:cxn ang="0">
                  <a:pos x="11" y="81"/>
                </a:cxn>
                <a:cxn ang="0">
                  <a:pos x="18" y="77"/>
                </a:cxn>
                <a:cxn ang="0">
                  <a:pos x="30" y="71"/>
                </a:cxn>
                <a:cxn ang="0">
                  <a:pos x="40" y="64"/>
                </a:cxn>
                <a:cxn ang="0">
                  <a:pos x="53" y="58"/>
                </a:cxn>
                <a:cxn ang="0">
                  <a:pos x="67" y="53"/>
                </a:cxn>
                <a:cxn ang="0">
                  <a:pos x="81" y="47"/>
                </a:cxn>
                <a:cxn ang="0">
                  <a:pos x="95" y="41"/>
                </a:cxn>
                <a:cxn ang="0">
                  <a:pos x="109" y="35"/>
                </a:cxn>
                <a:cxn ang="0">
                  <a:pos x="124" y="31"/>
                </a:cxn>
                <a:cxn ang="0">
                  <a:pos x="138" y="25"/>
                </a:cxn>
                <a:cxn ang="0">
                  <a:pos x="152" y="20"/>
                </a:cxn>
                <a:cxn ang="0">
                  <a:pos x="165" y="16"/>
                </a:cxn>
                <a:cxn ang="0">
                  <a:pos x="176" y="12"/>
                </a:cxn>
                <a:cxn ang="0">
                  <a:pos x="186" y="9"/>
                </a:cxn>
                <a:cxn ang="0">
                  <a:pos x="195" y="6"/>
                </a:cxn>
                <a:cxn ang="0">
                  <a:pos x="192" y="0"/>
                </a:cxn>
                <a:cxn ang="0">
                  <a:pos x="184" y="2"/>
                </a:cxn>
                <a:cxn ang="0">
                  <a:pos x="174" y="5"/>
                </a:cxn>
                <a:cxn ang="0">
                  <a:pos x="162" y="9"/>
                </a:cxn>
                <a:cxn ang="0">
                  <a:pos x="150" y="13"/>
                </a:cxn>
                <a:cxn ang="0">
                  <a:pos x="136" y="18"/>
                </a:cxn>
                <a:cxn ang="0">
                  <a:pos x="122" y="24"/>
                </a:cxn>
                <a:cxn ang="0">
                  <a:pos x="107" y="28"/>
                </a:cxn>
                <a:cxn ang="0">
                  <a:pos x="93" y="34"/>
                </a:cxn>
                <a:cxn ang="0">
                  <a:pos x="78" y="40"/>
                </a:cxn>
                <a:cxn ang="0">
                  <a:pos x="64" y="46"/>
                </a:cxn>
                <a:cxn ang="0">
                  <a:pos x="51" y="51"/>
                </a:cxn>
                <a:cxn ang="0">
                  <a:pos x="38" y="57"/>
                </a:cxn>
                <a:cxn ang="0">
                  <a:pos x="25" y="64"/>
                </a:cxn>
                <a:cxn ang="0">
                  <a:pos x="16" y="70"/>
                </a:cxn>
                <a:cxn ang="0">
                  <a:pos x="7" y="74"/>
                </a:cxn>
                <a:cxn ang="0">
                  <a:pos x="0" y="81"/>
                </a:cxn>
                <a:cxn ang="0">
                  <a:pos x="0" y="81"/>
                </a:cxn>
                <a:cxn ang="0">
                  <a:pos x="5" y="86"/>
                </a:cxn>
              </a:cxnLst>
              <a:rect l="0" t="0" r="r" b="b"/>
              <a:pathLst>
                <a:path w="195" h="86">
                  <a:moveTo>
                    <a:pt x="5" y="86"/>
                  </a:moveTo>
                  <a:lnTo>
                    <a:pt x="5" y="86"/>
                  </a:lnTo>
                  <a:lnTo>
                    <a:pt x="11" y="81"/>
                  </a:lnTo>
                  <a:lnTo>
                    <a:pt x="18" y="77"/>
                  </a:lnTo>
                  <a:lnTo>
                    <a:pt x="30" y="71"/>
                  </a:lnTo>
                  <a:lnTo>
                    <a:pt x="40" y="64"/>
                  </a:lnTo>
                  <a:lnTo>
                    <a:pt x="53" y="58"/>
                  </a:lnTo>
                  <a:lnTo>
                    <a:pt x="67" y="53"/>
                  </a:lnTo>
                  <a:lnTo>
                    <a:pt x="81" y="47"/>
                  </a:lnTo>
                  <a:lnTo>
                    <a:pt x="95" y="41"/>
                  </a:lnTo>
                  <a:lnTo>
                    <a:pt x="109" y="35"/>
                  </a:lnTo>
                  <a:lnTo>
                    <a:pt x="124" y="31"/>
                  </a:lnTo>
                  <a:lnTo>
                    <a:pt x="138" y="25"/>
                  </a:lnTo>
                  <a:lnTo>
                    <a:pt x="152" y="20"/>
                  </a:lnTo>
                  <a:lnTo>
                    <a:pt x="165" y="16"/>
                  </a:lnTo>
                  <a:lnTo>
                    <a:pt x="176" y="12"/>
                  </a:lnTo>
                  <a:lnTo>
                    <a:pt x="186" y="9"/>
                  </a:lnTo>
                  <a:lnTo>
                    <a:pt x="195" y="6"/>
                  </a:lnTo>
                  <a:lnTo>
                    <a:pt x="192" y="0"/>
                  </a:lnTo>
                  <a:lnTo>
                    <a:pt x="184" y="2"/>
                  </a:lnTo>
                  <a:lnTo>
                    <a:pt x="174" y="5"/>
                  </a:lnTo>
                  <a:lnTo>
                    <a:pt x="162" y="9"/>
                  </a:lnTo>
                  <a:lnTo>
                    <a:pt x="150" y="13"/>
                  </a:lnTo>
                  <a:lnTo>
                    <a:pt x="136" y="18"/>
                  </a:lnTo>
                  <a:lnTo>
                    <a:pt x="122" y="24"/>
                  </a:lnTo>
                  <a:lnTo>
                    <a:pt x="107" y="28"/>
                  </a:lnTo>
                  <a:lnTo>
                    <a:pt x="93" y="34"/>
                  </a:lnTo>
                  <a:lnTo>
                    <a:pt x="78" y="40"/>
                  </a:lnTo>
                  <a:lnTo>
                    <a:pt x="64" y="46"/>
                  </a:lnTo>
                  <a:lnTo>
                    <a:pt x="51" y="51"/>
                  </a:lnTo>
                  <a:lnTo>
                    <a:pt x="38" y="57"/>
                  </a:lnTo>
                  <a:lnTo>
                    <a:pt x="25" y="64"/>
                  </a:lnTo>
                  <a:lnTo>
                    <a:pt x="16" y="70"/>
                  </a:lnTo>
                  <a:lnTo>
                    <a:pt x="7" y="74"/>
                  </a:lnTo>
                  <a:lnTo>
                    <a:pt x="0" y="81"/>
                  </a:lnTo>
                  <a:lnTo>
                    <a:pt x="5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4" name="Freeform 68687"/>
            <p:cNvSpPr>
              <a:spLocks noChangeArrowheads="1"/>
            </p:cNvSpPr>
            <p:nvPr/>
          </p:nvSpPr>
          <p:spPr bwMode="auto">
            <a:xfrm>
              <a:off x="3452" y="2503"/>
              <a:ext cx="61" cy="40"/>
            </a:xfrm>
            <a:custGeom>
              <a:avLst/>
              <a:gdLst/>
              <a:ahLst/>
              <a:cxnLst>
                <a:cxn ang="0">
                  <a:pos x="5" y="81"/>
                </a:cxn>
                <a:cxn ang="0">
                  <a:pos x="5" y="81"/>
                </a:cxn>
                <a:cxn ang="0">
                  <a:pos x="12" y="76"/>
                </a:cxn>
                <a:cxn ang="0">
                  <a:pos x="24" y="69"/>
                </a:cxn>
                <a:cxn ang="0">
                  <a:pos x="39" y="60"/>
                </a:cxn>
                <a:cxn ang="0">
                  <a:pos x="58" y="50"/>
                </a:cxn>
                <a:cxn ang="0">
                  <a:pos x="75" y="40"/>
                </a:cxn>
                <a:cxn ang="0">
                  <a:pos x="94" y="28"/>
                </a:cxn>
                <a:cxn ang="0">
                  <a:pos x="110" y="18"/>
                </a:cxn>
                <a:cxn ang="0">
                  <a:pos x="124" y="5"/>
                </a:cxn>
                <a:cxn ang="0">
                  <a:pos x="119" y="0"/>
                </a:cxn>
                <a:cxn ang="0">
                  <a:pos x="105" y="11"/>
                </a:cxn>
                <a:cxn ang="0">
                  <a:pos x="89" y="21"/>
                </a:cxn>
                <a:cxn ang="0">
                  <a:pos x="71" y="33"/>
                </a:cxn>
                <a:cxn ang="0">
                  <a:pos x="53" y="43"/>
                </a:cxn>
                <a:cxn ang="0">
                  <a:pos x="35" y="53"/>
                </a:cxn>
                <a:cxn ang="0">
                  <a:pos x="20" y="63"/>
                </a:cxn>
                <a:cxn ang="0">
                  <a:pos x="7" y="69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5" y="81"/>
                </a:cxn>
              </a:cxnLst>
              <a:rect l="0" t="0" r="r" b="b"/>
              <a:pathLst>
                <a:path w="124" h="81">
                  <a:moveTo>
                    <a:pt x="5" y="81"/>
                  </a:moveTo>
                  <a:lnTo>
                    <a:pt x="5" y="81"/>
                  </a:lnTo>
                  <a:lnTo>
                    <a:pt x="12" y="76"/>
                  </a:lnTo>
                  <a:lnTo>
                    <a:pt x="24" y="69"/>
                  </a:lnTo>
                  <a:lnTo>
                    <a:pt x="39" y="60"/>
                  </a:lnTo>
                  <a:lnTo>
                    <a:pt x="58" y="50"/>
                  </a:lnTo>
                  <a:lnTo>
                    <a:pt x="75" y="40"/>
                  </a:lnTo>
                  <a:lnTo>
                    <a:pt x="94" y="28"/>
                  </a:lnTo>
                  <a:lnTo>
                    <a:pt x="110" y="18"/>
                  </a:lnTo>
                  <a:lnTo>
                    <a:pt x="124" y="5"/>
                  </a:lnTo>
                  <a:lnTo>
                    <a:pt x="119" y="0"/>
                  </a:lnTo>
                  <a:lnTo>
                    <a:pt x="105" y="11"/>
                  </a:lnTo>
                  <a:lnTo>
                    <a:pt x="89" y="21"/>
                  </a:lnTo>
                  <a:lnTo>
                    <a:pt x="71" y="33"/>
                  </a:lnTo>
                  <a:lnTo>
                    <a:pt x="53" y="43"/>
                  </a:lnTo>
                  <a:lnTo>
                    <a:pt x="35" y="53"/>
                  </a:lnTo>
                  <a:lnTo>
                    <a:pt x="20" y="63"/>
                  </a:lnTo>
                  <a:lnTo>
                    <a:pt x="7" y="69"/>
                  </a:lnTo>
                  <a:lnTo>
                    <a:pt x="0" y="76"/>
                  </a:lnTo>
                  <a:lnTo>
                    <a:pt x="5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5" name="Freeform 68688"/>
            <p:cNvSpPr>
              <a:spLocks noChangeArrowheads="1"/>
            </p:cNvSpPr>
            <p:nvPr/>
          </p:nvSpPr>
          <p:spPr bwMode="auto">
            <a:xfrm>
              <a:off x="3444" y="2541"/>
              <a:ext cx="10" cy="19"/>
            </a:xfrm>
            <a:custGeom>
              <a:avLst/>
              <a:gdLst/>
              <a:ahLst/>
              <a:cxnLst>
                <a:cxn ang="0">
                  <a:pos x="7" y="38"/>
                </a:cxn>
                <a:cxn ang="0">
                  <a:pos x="7" y="36"/>
                </a:cxn>
                <a:cxn ang="0">
                  <a:pos x="8" y="34"/>
                </a:cxn>
                <a:cxn ang="0">
                  <a:pos x="11" y="26"/>
                </a:cxn>
                <a:cxn ang="0">
                  <a:pos x="15" y="14"/>
                </a:cxn>
                <a:cxn ang="0">
                  <a:pos x="21" y="5"/>
                </a:cxn>
                <a:cxn ang="0">
                  <a:pos x="16" y="0"/>
                </a:cxn>
                <a:cxn ang="0">
                  <a:pos x="8" y="12"/>
                </a:cxn>
                <a:cxn ang="0">
                  <a:pos x="4" y="23"/>
                </a:cxn>
                <a:cxn ang="0">
                  <a:pos x="1" y="32"/>
                </a:cxn>
                <a:cxn ang="0">
                  <a:pos x="0" y="36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1" y="38"/>
                </a:cxn>
                <a:cxn ang="0">
                  <a:pos x="4" y="40"/>
                </a:cxn>
                <a:cxn ang="0">
                  <a:pos x="6" y="38"/>
                </a:cxn>
                <a:cxn ang="0">
                  <a:pos x="7" y="36"/>
                </a:cxn>
                <a:cxn ang="0">
                  <a:pos x="7" y="38"/>
                </a:cxn>
              </a:cxnLst>
              <a:rect l="0" t="0" r="r" b="b"/>
              <a:pathLst>
                <a:path w="21" h="40">
                  <a:moveTo>
                    <a:pt x="7" y="38"/>
                  </a:moveTo>
                  <a:lnTo>
                    <a:pt x="7" y="36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15" y="14"/>
                  </a:lnTo>
                  <a:lnTo>
                    <a:pt x="21" y="5"/>
                  </a:lnTo>
                  <a:lnTo>
                    <a:pt x="16" y="0"/>
                  </a:lnTo>
                  <a:lnTo>
                    <a:pt x="8" y="12"/>
                  </a:lnTo>
                  <a:lnTo>
                    <a:pt x="4" y="23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1" y="38"/>
                  </a:lnTo>
                  <a:lnTo>
                    <a:pt x="4" y="40"/>
                  </a:lnTo>
                  <a:lnTo>
                    <a:pt x="6" y="38"/>
                  </a:lnTo>
                  <a:lnTo>
                    <a:pt x="7" y="36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6" name="Freeform 68689"/>
            <p:cNvSpPr>
              <a:spLocks noChangeArrowheads="1"/>
            </p:cNvSpPr>
            <p:nvPr/>
          </p:nvSpPr>
          <p:spPr bwMode="auto">
            <a:xfrm>
              <a:off x="3364" y="2557"/>
              <a:ext cx="83" cy="116"/>
            </a:xfrm>
            <a:custGeom>
              <a:avLst/>
              <a:gdLst/>
              <a:ahLst/>
              <a:cxnLst>
                <a:cxn ang="0">
                  <a:pos x="7" y="231"/>
                </a:cxn>
                <a:cxn ang="0">
                  <a:pos x="7" y="231"/>
                </a:cxn>
                <a:cxn ang="0">
                  <a:pos x="15" y="215"/>
                </a:cxn>
                <a:cxn ang="0">
                  <a:pos x="30" y="192"/>
                </a:cxn>
                <a:cxn ang="0">
                  <a:pos x="48" y="163"/>
                </a:cxn>
                <a:cxn ang="0">
                  <a:pos x="71" y="130"/>
                </a:cxn>
                <a:cxn ang="0">
                  <a:pos x="96" y="97"/>
                </a:cxn>
                <a:cxn ang="0">
                  <a:pos x="120" y="63"/>
                </a:cxn>
                <a:cxn ang="0">
                  <a:pos x="144" y="31"/>
                </a:cxn>
                <a:cxn ang="0">
                  <a:pos x="167" y="4"/>
                </a:cxn>
                <a:cxn ang="0">
                  <a:pos x="160" y="0"/>
                </a:cxn>
                <a:cxn ang="0">
                  <a:pos x="137" y="26"/>
                </a:cxn>
                <a:cxn ang="0">
                  <a:pos x="113" y="59"/>
                </a:cxn>
                <a:cxn ang="0">
                  <a:pos x="89" y="92"/>
                </a:cxn>
                <a:cxn ang="0">
                  <a:pos x="65" y="125"/>
                </a:cxn>
                <a:cxn ang="0">
                  <a:pos x="42" y="159"/>
                </a:cxn>
                <a:cxn ang="0">
                  <a:pos x="23" y="188"/>
                </a:cxn>
                <a:cxn ang="0">
                  <a:pos x="8" y="213"/>
                </a:cxn>
                <a:cxn ang="0">
                  <a:pos x="0" y="229"/>
                </a:cxn>
                <a:cxn ang="0">
                  <a:pos x="0" y="229"/>
                </a:cxn>
                <a:cxn ang="0">
                  <a:pos x="7" y="231"/>
                </a:cxn>
              </a:cxnLst>
              <a:rect l="0" t="0" r="r" b="b"/>
              <a:pathLst>
                <a:path w="167" h="231">
                  <a:moveTo>
                    <a:pt x="7" y="231"/>
                  </a:moveTo>
                  <a:lnTo>
                    <a:pt x="7" y="231"/>
                  </a:lnTo>
                  <a:lnTo>
                    <a:pt x="15" y="215"/>
                  </a:lnTo>
                  <a:lnTo>
                    <a:pt x="30" y="192"/>
                  </a:lnTo>
                  <a:lnTo>
                    <a:pt x="48" y="163"/>
                  </a:lnTo>
                  <a:lnTo>
                    <a:pt x="71" y="130"/>
                  </a:lnTo>
                  <a:lnTo>
                    <a:pt x="96" y="97"/>
                  </a:lnTo>
                  <a:lnTo>
                    <a:pt x="120" y="63"/>
                  </a:lnTo>
                  <a:lnTo>
                    <a:pt x="144" y="31"/>
                  </a:lnTo>
                  <a:lnTo>
                    <a:pt x="167" y="4"/>
                  </a:lnTo>
                  <a:lnTo>
                    <a:pt x="160" y="0"/>
                  </a:lnTo>
                  <a:lnTo>
                    <a:pt x="137" y="26"/>
                  </a:lnTo>
                  <a:lnTo>
                    <a:pt x="113" y="59"/>
                  </a:lnTo>
                  <a:lnTo>
                    <a:pt x="89" y="92"/>
                  </a:lnTo>
                  <a:lnTo>
                    <a:pt x="65" y="125"/>
                  </a:lnTo>
                  <a:lnTo>
                    <a:pt x="42" y="159"/>
                  </a:lnTo>
                  <a:lnTo>
                    <a:pt x="23" y="188"/>
                  </a:lnTo>
                  <a:lnTo>
                    <a:pt x="8" y="213"/>
                  </a:lnTo>
                  <a:lnTo>
                    <a:pt x="0" y="229"/>
                  </a:lnTo>
                  <a:lnTo>
                    <a:pt x="7" y="2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7" name="Freeform 68690"/>
            <p:cNvSpPr>
              <a:spLocks noChangeArrowheads="1"/>
            </p:cNvSpPr>
            <p:nvPr/>
          </p:nvSpPr>
          <p:spPr bwMode="auto">
            <a:xfrm>
              <a:off x="3311" y="2672"/>
              <a:ext cx="56" cy="134"/>
            </a:xfrm>
            <a:custGeom>
              <a:avLst/>
              <a:gdLst/>
              <a:ahLst/>
              <a:cxnLst>
                <a:cxn ang="0">
                  <a:pos x="7" y="269"/>
                </a:cxn>
                <a:cxn ang="0">
                  <a:pos x="7" y="269"/>
                </a:cxn>
                <a:cxn ang="0">
                  <a:pos x="19" y="243"/>
                </a:cxn>
                <a:cxn ang="0">
                  <a:pos x="30" y="214"/>
                </a:cxn>
                <a:cxn ang="0">
                  <a:pos x="43" y="183"/>
                </a:cxn>
                <a:cxn ang="0">
                  <a:pos x="55" y="149"/>
                </a:cxn>
                <a:cxn ang="0">
                  <a:pos x="68" y="114"/>
                </a:cxn>
                <a:cxn ang="0">
                  <a:pos x="82" y="77"/>
                </a:cxn>
                <a:cxn ang="0">
                  <a:pos x="97" y="40"/>
                </a:cxn>
                <a:cxn ang="0">
                  <a:pos x="113" y="2"/>
                </a:cxn>
                <a:cxn ang="0">
                  <a:pos x="106" y="0"/>
                </a:cxn>
                <a:cxn ang="0">
                  <a:pos x="90" y="38"/>
                </a:cxn>
                <a:cxn ang="0">
                  <a:pos x="75" y="75"/>
                </a:cxn>
                <a:cxn ang="0">
                  <a:pos x="61" y="112"/>
                </a:cxn>
                <a:cxn ang="0">
                  <a:pos x="48" y="146"/>
                </a:cxn>
                <a:cxn ang="0">
                  <a:pos x="36" y="181"/>
                </a:cxn>
                <a:cxn ang="0">
                  <a:pos x="23" y="212"/>
                </a:cxn>
                <a:cxn ang="0">
                  <a:pos x="12" y="241"/>
                </a:cxn>
                <a:cxn ang="0">
                  <a:pos x="0" y="266"/>
                </a:cxn>
                <a:cxn ang="0">
                  <a:pos x="0" y="266"/>
                </a:cxn>
                <a:cxn ang="0">
                  <a:pos x="7" y="269"/>
                </a:cxn>
              </a:cxnLst>
              <a:rect l="0" t="0" r="r" b="b"/>
              <a:pathLst>
                <a:path w="113" h="269">
                  <a:moveTo>
                    <a:pt x="7" y="269"/>
                  </a:moveTo>
                  <a:lnTo>
                    <a:pt x="7" y="269"/>
                  </a:lnTo>
                  <a:lnTo>
                    <a:pt x="19" y="243"/>
                  </a:lnTo>
                  <a:lnTo>
                    <a:pt x="30" y="214"/>
                  </a:lnTo>
                  <a:lnTo>
                    <a:pt x="43" y="183"/>
                  </a:lnTo>
                  <a:lnTo>
                    <a:pt x="55" y="149"/>
                  </a:lnTo>
                  <a:lnTo>
                    <a:pt x="68" y="114"/>
                  </a:lnTo>
                  <a:lnTo>
                    <a:pt x="82" y="77"/>
                  </a:lnTo>
                  <a:lnTo>
                    <a:pt x="97" y="40"/>
                  </a:lnTo>
                  <a:lnTo>
                    <a:pt x="113" y="2"/>
                  </a:lnTo>
                  <a:lnTo>
                    <a:pt x="106" y="0"/>
                  </a:lnTo>
                  <a:lnTo>
                    <a:pt x="90" y="38"/>
                  </a:lnTo>
                  <a:lnTo>
                    <a:pt x="75" y="75"/>
                  </a:lnTo>
                  <a:lnTo>
                    <a:pt x="61" y="112"/>
                  </a:lnTo>
                  <a:lnTo>
                    <a:pt x="48" y="146"/>
                  </a:lnTo>
                  <a:lnTo>
                    <a:pt x="36" y="181"/>
                  </a:lnTo>
                  <a:lnTo>
                    <a:pt x="23" y="212"/>
                  </a:lnTo>
                  <a:lnTo>
                    <a:pt x="12" y="241"/>
                  </a:lnTo>
                  <a:lnTo>
                    <a:pt x="0" y="266"/>
                  </a:lnTo>
                  <a:lnTo>
                    <a:pt x="7" y="2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8" name="Freeform 68691"/>
            <p:cNvSpPr>
              <a:spLocks noChangeArrowheads="1"/>
            </p:cNvSpPr>
            <p:nvPr/>
          </p:nvSpPr>
          <p:spPr bwMode="auto">
            <a:xfrm>
              <a:off x="3227" y="2805"/>
              <a:ext cx="87" cy="142"/>
            </a:xfrm>
            <a:custGeom>
              <a:avLst/>
              <a:gdLst/>
              <a:ahLst/>
              <a:cxnLst>
                <a:cxn ang="0">
                  <a:pos x="6" y="282"/>
                </a:cxn>
                <a:cxn ang="0">
                  <a:pos x="9" y="279"/>
                </a:cxn>
                <a:cxn ang="0">
                  <a:pos x="14" y="253"/>
                </a:cxn>
                <a:cxn ang="0">
                  <a:pos x="29" y="219"/>
                </a:cxn>
                <a:cxn ang="0">
                  <a:pos x="51" y="183"/>
                </a:cxn>
                <a:cxn ang="0">
                  <a:pos x="77" y="145"/>
                </a:cxn>
                <a:cxn ang="0">
                  <a:pos x="106" y="106"/>
                </a:cxn>
                <a:cxn ang="0">
                  <a:pos x="133" y="68"/>
                </a:cxn>
                <a:cxn ang="0">
                  <a:pos x="157" y="34"/>
                </a:cxn>
                <a:cxn ang="0">
                  <a:pos x="174" y="3"/>
                </a:cxn>
                <a:cxn ang="0">
                  <a:pos x="167" y="0"/>
                </a:cxn>
                <a:cxn ang="0">
                  <a:pos x="150" y="29"/>
                </a:cxn>
                <a:cxn ang="0">
                  <a:pos x="126" y="64"/>
                </a:cxn>
                <a:cxn ang="0">
                  <a:pos x="99" y="102"/>
                </a:cxn>
                <a:cxn ang="0">
                  <a:pos x="70" y="141"/>
                </a:cxn>
                <a:cxn ang="0">
                  <a:pos x="44" y="179"/>
                </a:cxn>
                <a:cxn ang="0">
                  <a:pos x="22" y="217"/>
                </a:cxn>
                <a:cxn ang="0">
                  <a:pos x="7" y="250"/>
                </a:cxn>
                <a:cxn ang="0">
                  <a:pos x="0" y="279"/>
                </a:cxn>
                <a:cxn ang="0">
                  <a:pos x="4" y="276"/>
                </a:cxn>
                <a:cxn ang="0">
                  <a:pos x="0" y="279"/>
                </a:cxn>
                <a:cxn ang="0">
                  <a:pos x="1" y="282"/>
                </a:cxn>
                <a:cxn ang="0">
                  <a:pos x="5" y="284"/>
                </a:cxn>
                <a:cxn ang="0">
                  <a:pos x="8" y="282"/>
                </a:cxn>
                <a:cxn ang="0">
                  <a:pos x="9" y="279"/>
                </a:cxn>
                <a:cxn ang="0">
                  <a:pos x="6" y="282"/>
                </a:cxn>
              </a:cxnLst>
              <a:rect l="0" t="0" r="r" b="b"/>
              <a:pathLst>
                <a:path w="174" h="284">
                  <a:moveTo>
                    <a:pt x="6" y="282"/>
                  </a:moveTo>
                  <a:lnTo>
                    <a:pt x="9" y="279"/>
                  </a:lnTo>
                  <a:lnTo>
                    <a:pt x="14" y="253"/>
                  </a:lnTo>
                  <a:lnTo>
                    <a:pt x="29" y="219"/>
                  </a:lnTo>
                  <a:lnTo>
                    <a:pt x="51" y="183"/>
                  </a:lnTo>
                  <a:lnTo>
                    <a:pt x="77" y="145"/>
                  </a:lnTo>
                  <a:lnTo>
                    <a:pt x="106" y="106"/>
                  </a:lnTo>
                  <a:lnTo>
                    <a:pt x="133" y="68"/>
                  </a:lnTo>
                  <a:lnTo>
                    <a:pt x="157" y="34"/>
                  </a:lnTo>
                  <a:lnTo>
                    <a:pt x="174" y="3"/>
                  </a:lnTo>
                  <a:lnTo>
                    <a:pt x="167" y="0"/>
                  </a:lnTo>
                  <a:lnTo>
                    <a:pt x="150" y="29"/>
                  </a:lnTo>
                  <a:lnTo>
                    <a:pt x="126" y="64"/>
                  </a:lnTo>
                  <a:lnTo>
                    <a:pt x="99" y="102"/>
                  </a:lnTo>
                  <a:lnTo>
                    <a:pt x="70" y="141"/>
                  </a:lnTo>
                  <a:lnTo>
                    <a:pt x="44" y="179"/>
                  </a:lnTo>
                  <a:lnTo>
                    <a:pt x="22" y="217"/>
                  </a:lnTo>
                  <a:lnTo>
                    <a:pt x="7" y="250"/>
                  </a:lnTo>
                  <a:lnTo>
                    <a:pt x="0" y="279"/>
                  </a:lnTo>
                  <a:lnTo>
                    <a:pt x="4" y="276"/>
                  </a:lnTo>
                  <a:lnTo>
                    <a:pt x="0" y="279"/>
                  </a:lnTo>
                  <a:lnTo>
                    <a:pt x="1" y="282"/>
                  </a:lnTo>
                  <a:lnTo>
                    <a:pt x="5" y="284"/>
                  </a:lnTo>
                  <a:lnTo>
                    <a:pt x="8" y="282"/>
                  </a:lnTo>
                  <a:lnTo>
                    <a:pt x="9" y="279"/>
                  </a:lnTo>
                  <a:lnTo>
                    <a:pt x="6" y="2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59" name="Freeform 68692"/>
            <p:cNvSpPr>
              <a:spLocks noChangeArrowheads="1"/>
            </p:cNvSpPr>
            <p:nvPr/>
          </p:nvSpPr>
          <p:spPr bwMode="auto">
            <a:xfrm>
              <a:off x="3031" y="2943"/>
              <a:ext cx="199" cy="159"/>
            </a:xfrm>
            <a:custGeom>
              <a:avLst/>
              <a:gdLst/>
              <a:ahLst/>
              <a:cxnLst>
                <a:cxn ang="0">
                  <a:pos x="3" y="312"/>
                </a:cxn>
                <a:cxn ang="0">
                  <a:pos x="6" y="315"/>
                </a:cxn>
                <a:cxn ang="0">
                  <a:pos x="11" y="283"/>
                </a:cxn>
                <a:cxn ang="0">
                  <a:pos x="18" y="254"/>
                </a:cxn>
                <a:cxn ang="0">
                  <a:pos x="29" y="227"/>
                </a:cxn>
                <a:cxn ang="0">
                  <a:pos x="44" y="202"/>
                </a:cxn>
                <a:cxn ang="0">
                  <a:pos x="62" y="178"/>
                </a:cxn>
                <a:cxn ang="0">
                  <a:pos x="81" y="156"/>
                </a:cxn>
                <a:cxn ang="0">
                  <a:pos x="103" y="138"/>
                </a:cxn>
                <a:cxn ang="0">
                  <a:pos x="130" y="119"/>
                </a:cxn>
                <a:cxn ang="0">
                  <a:pos x="157" y="102"/>
                </a:cxn>
                <a:cxn ang="0">
                  <a:pos x="185" y="86"/>
                </a:cxn>
                <a:cxn ang="0">
                  <a:pos x="217" y="71"/>
                </a:cxn>
                <a:cxn ang="0">
                  <a:pos x="251" y="57"/>
                </a:cxn>
                <a:cxn ang="0">
                  <a:pos x="285" y="43"/>
                </a:cxn>
                <a:cxn ang="0">
                  <a:pos x="321" y="31"/>
                </a:cxn>
                <a:cxn ang="0">
                  <a:pos x="359" y="18"/>
                </a:cxn>
                <a:cxn ang="0">
                  <a:pos x="397" y="6"/>
                </a:cxn>
                <a:cxn ang="0">
                  <a:pos x="395" y="0"/>
                </a:cxn>
                <a:cxn ang="0">
                  <a:pos x="357" y="11"/>
                </a:cxn>
                <a:cxn ang="0">
                  <a:pos x="319" y="24"/>
                </a:cxn>
                <a:cxn ang="0">
                  <a:pos x="283" y="36"/>
                </a:cxn>
                <a:cxn ang="0">
                  <a:pos x="248" y="50"/>
                </a:cxn>
                <a:cxn ang="0">
                  <a:pos x="215" y="64"/>
                </a:cxn>
                <a:cxn ang="0">
                  <a:pos x="183" y="79"/>
                </a:cxn>
                <a:cxn ang="0">
                  <a:pos x="153" y="95"/>
                </a:cxn>
                <a:cxn ang="0">
                  <a:pos x="125" y="112"/>
                </a:cxn>
                <a:cxn ang="0">
                  <a:pos x="99" y="131"/>
                </a:cxn>
                <a:cxn ang="0">
                  <a:pos x="77" y="152"/>
                </a:cxn>
                <a:cxn ang="0">
                  <a:pos x="55" y="174"/>
                </a:cxn>
                <a:cxn ang="0">
                  <a:pos x="38" y="198"/>
                </a:cxn>
                <a:cxn ang="0">
                  <a:pos x="23" y="224"/>
                </a:cxn>
                <a:cxn ang="0">
                  <a:pos x="11" y="252"/>
                </a:cxn>
                <a:cxn ang="0">
                  <a:pos x="4" y="283"/>
                </a:cxn>
                <a:cxn ang="0">
                  <a:pos x="0" y="315"/>
                </a:cxn>
                <a:cxn ang="0">
                  <a:pos x="3" y="319"/>
                </a:cxn>
                <a:cxn ang="0">
                  <a:pos x="0" y="315"/>
                </a:cxn>
                <a:cxn ang="0">
                  <a:pos x="1" y="318"/>
                </a:cxn>
                <a:cxn ang="0">
                  <a:pos x="3" y="319"/>
                </a:cxn>
                <a:cxn ang="0">
                  <a:pos x="5" y="318"/>
                </a:cxn>
                <a:cxn ang="0">
                  <a:pos x="6" y="315"/>
                </a:cxn>
                <a:cxn ang="0">
                  <a:pos x="3" y="312"/>
                </a:cxn>
              </a:cxnLst>
              <a:rect l="0" t="0" r="r" b="b"/>
              <a:pathLst>
                <a:path w="397" h="319">
                  <a:moveTo>
                    <a:pt x="3" y="312"/>
                  </a:moveTo>
                  <a:lnTo>
                    <a:pt x="6" y="315"/>
                  </a:lnTo>
                  <a:lnTo>
                    <a:pt x="11" y="283"/>
                  </a:lnTo>
                  <a:lnTo>
                    <a:pt x="18" y="254"/>
                  </a:lnTo>
                  <a:lnTo>
                    <a:pt x="29" y="227"/>
                  </a:lnTo>
                  <a:lnTo>
                    <a:pt x="44" y="202"/>
                  </a:lnTo>
                  <a:lnTo>
                    <a:pt x="62" y="178"/>
                  </a:lnTo>
                  <a:lnTo>
                    <a:pt x="81" y="156"/>
                  </a:lnTo>
                  <a:lnTo>
                    <a:pt x="103" y="138"/>
                  </a:lnTo>
                  <a:lnTo>
                    <a:pt x="130" y="119"/>
                  </a:lnTo>
                  <a:lnTo>
                    <a:pt x="157" y="102"/>
                  </a:lnTo>
                  <a:lnTo>
                    <a:pt x="185" y="86"/>
                  </a:lnTo>
                  <a:lnTo>
                    <a:pt x="217" y="71"/>
                  </a:lnTo>
                  <a:lnTo>
                    <a:pt x="251" y="57"/>
                  </a:lnTo>
                  <a:lnTo>
                    <a:pt x="285" y="43"/>
                  </a:lnTo>
                  <a:lnTo>
                    <a:pt x="321" y="31"/>
                  </a:lnTo>
                  <a:lnTo>
                    <a:pt x="359" y="18"/>
                  </a:lnTo>
                  <a:lnTo>
                    <a:pt x="397" y="6"/>
                  </a:lnTo>
                  <a:lnTo>
                    <a:pt x="395" y="0"/>
                  </a:lnTo>
                  <a:lnTo>
                    <a:pt x="357" y="11"/>
                  </a:lnTo>
                  <a:lnTo>
                    <a:pt x="319" y="24"/>
                  </a:lnTo>
                  <a:lnTo>
                    <a:pt x="283" y="36"/>
                  </a:lnTo>
                  <a:lnTo>
                    <a:pt x="248" y="50"/>
                  </a:lnTo>
                  <a:lnTo>
                    <a:pt x="215" y="64"/>
                  </a:lnTo>
                  <a:lnTo>
                    <a:pt x="183" y="79"/>
                  </a:lnTo>
                  <a:lnTo>
                    <a:pt x="153" y="95"/>
                  </a:lnTo>
                  <a:lnTo>
                    <a:pt x="125" y="112"/>
                  </a:lnTo>
                  <a:lnTo>
                    <a:pt x="99" y="131"/>
                  </a:lnTo>
                  <a:lnTo>
                    <a:pt x="77" y="152"/>
                  </a:lnTo>
                  <a:lnTo>
                    <a:pt x="55" y="174"/>
                  </a:lnTo>
                  <a:lnTo>
                    <a:pt x="38" y="198"/>
                  </a:lnTo>
                  <a:lnTo>
                    <a:pt x="23" y="224"/>
                  </a:lnTo>
                  <a:lnTo>
                    <a:pt x="11" y="252"/>
                  </a:lnTo>
                  <a:lnTo>
                    <a:pt x="4" y="283"/>
                  </a:lnTo>
                  <a:lnTo>
                    <a:pt x="0" y="315"/>
                  </a:lnTo>
                  <a:lnTo>
                    <a:pt x="3" y="319"/>
                  </a:lnTo>
                  <a:lnTo>
                    <a:pt x="0" y="315"/>
                  </a:lnTo>
                  <a:lnTo>
                    <a:pt x="1" y="318"/>
                  </a:lnTo>
                  <a:lnTo>
                    <a:pt x="3" y="319"/>
                  </a:lnTo>
                  <a:lnTo>
                    <a:pt x="5" y="318"/>
                  </a:lnTo>
                  <a:lnTo>
                    <a:pt x="6" y="315"/>
                  </a:lnTo>
                  <a:lnTo>
                    <a:pt x="3" y="3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0" name="Freeform 68693"/>
            <p:cNvSpPr>
              <a:spLocks noChangeArrowheads="1"/>
            </p:cNvSpPr>
            <p:nvPr/>
          </p:nvSpPr>
          <p:spPr bwMode="auto">
            <a:xfrm>
              <a:off x="3033" y="3097"/>
              <a:ext cx="31" cy="9"/>
            </a:xfrm>
            <a:custGeom>
              <a:avLst/>
              <a:gdLst/>
              <a:ahLst/>
              <a:cxnLst>
                <a:cxn ang="0">
                  <a:pos x="61" y="14"/>
                </a:cxn>
                <a:cxn ang="0">
                  <a:pos x="61" y="14"/>
                </a:cxn>
                <a:cxn ang="0">
                  <a:pos x="58" y="9"/>
                </a:cxn>
                <a:cxn ang="0">
                  <a:pos x="53" y="6"/>
                </a:cxn>
                <a:cxn ang="0">
                  <a:pos x="47" y="4"/>
                </a:cxn>
                <a:cxn ang="0">
                  <a:pos x="40" y="2"/>
                </a:cxn>
                <a:cxn ang="0">
                  <a:pos x="32" y="1"/>
                </a:cxn>
                <a:cxn ang="0">
                  <a:pos x="23" y="0"/>
                </a:cxn>
                <a:cxn ang="0">
                  <a:pos x="13" y="2"/>
                </a:cxn>
                <a:cxn ang="0">
                  <a:pos x="0" y="5"/>
                </a:cxn>
                <a:cxn ang="0">
                  <a:pos x="0" y="12"/>
                </a:cxn>
                <a:cxn ang="0">
                  <a:pos x="13" y="9"/>
                </a:cxn>
                <a:cxn ang="0">
                  <a:pos x="23" y="9"/>
                </a:cxn>
                <a:cxn ang="0">
                  <a:pos x="32" y="8"/>
                </a:cxn>
                <a:cxn ang="0">
                  <a:pos x="40" y="9"/>
                </a:cxn>
                <a:cxn ang="0">
                  <a:pos x="45" y="11"/>
                </a:cxn>
                <a:cxn ang="0">
                  <a:pos x="48" y="13"/>
                </a:cxn>
                <a:cxn ang="0">
                  <a:pos x="53" y="16"/>
                </a:cxn>
                <a:cxn ang="0">
                  <a:pos x="56" y="19"/>
                </a:cxn>
                <a:cxn ang="0">
                  <a:pos x="56" y="19"/>
                </a:cxn>
                <a:cxn ang="0">
                  <a:pos x="61" y="14"/>
                </a:cxn>
              </a:cxnLst>
              <a:rect l="0" t="0" r="r" b="b"/>
              <a:pathLst>
                <a:path w="61" h="19">
                  <a:moveTo>
                    <a:pt x="61" y="14"/>
                  </a:moveTo>
                  <a:lnTo>
                    <a:pt x="61" y="14"/>
                  </a:lnTo>
                  <a:lnTo>
                    <a:pt x="58" y="9"/>
                  </a:lnTo>
                  <a:lnTo>
                    <a:pt x="53" y="6"/>
                  </a:lnTo>
                  <a:lnTo>
                    <a:pt x="47" y="4"/>
                  </a:lnTo>
                  <a:lnTo>
                    <a:pt x="40" y="2"/>
                  </a:lnTo>
                  <a:lnTo>
                    <a:pt x="32" y="1"/>
                  </a:lnTo>
                  <a:lnTo>
                    <a:pt x="23" y="0"/>
                  </a:lnTo>
                  <a:lnTo>
                    <a:pt x="13" y="2"/>
                  </a:lnTo>
                  <a:lnTo>
                    <a:pt x="0" y="5"/>
                  </a:lnTo>
                  <a:lnTo>
                    <a:pt x="0" y="12"/>
                  </a:lnTo>
                  <a:lnTo>
                    <a:pt x="13" y="9"/>
                  </a:lnTo>
                  <a:lnTo>
                    <a:pt x="23" y="9"/>
                  </a:lnTo>
                  <a:lnTo>
                    <a:pt x="32" y="8"/>
                  </a:lnTo>
                  <a:lnTo>
                    <a:pt x="40" y="9"/>
                  </a:lnTo>
                  <a:lnTo>
                    <a:pt x="45" y="11"/>
                  </a:lnTo>
                  <a:lnTo>
                    <a:pt x="48" y="13"/>
                  </a:lnTo>
                  <a:lnTo>
                    <a:pt x="53" y="16"/>
                  </a:lnTo>
                  <a:lnTo>
                    <a:pt x="56" y="19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1" name="Freeform 68694"/>
            <p:cNvSpPr>
              <a:spLocks noChangeArrowheads="1"/>
            </p:cNvSpPr>
            <p:nvPr/>
          </p:nvSpPr>
          <p:spPr bwMode="auto">
            <a:xfrm>
              <a:off x="3061" y="3103"/>
              <a:ext cx="53" cy="39"/>
            </a:xfrm>
            <a:custGeom>
              <a:avLst/>
              <a:gdLst/>
              <a:ahLst/>
              <a:cxnLst>
                <a:cxn ang="0">
                  <a:pos x="105" y="68"/>
                </a:cxn>
                <a:cxn ang="0">
                  <a:pos x="105" y="68"/>
                </a:cxn>
                <a:cxn ang="0">
                  <a:pos x="89" y="68"/>
                </a:cxn>
                <a:cxn ang="0">
                  <a:pos x="78" y="63"/>
                </a:cxn>
                <a:cxn ang="0">
                  <a:pos x="65" y="58"/>
                </a:cxn>
                <a:cxn ang="0">
                  <a:pos x="55" y="50"/>
                </a:cxn>
                <a:cxn ang="0">
                  <a:pos x="43" y="40"/>
                </a:cxn>
                <a:cxn ang="0">
                  <a:pos x="32" y="28"/>
                </a:cxn>
                <a:cxn ang="0">
                  <a:pos x="19" y="15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14" y="20"/>
                </a:cxn>
                <a:cxn ang="0">
                  <a:pos x="27" y="32"/>
                </a:cxn>
                <a:cxn ang="0">
                  <a:pos x="38" y="45"/>
                </a:cxn>
                <a:cxn ang="0">
                  <a:pos x="50" y="56"/>
                </a:cxn>
                <a:cxn ang="0">
                  <a:pos x="63" y="64"/>
                </a:cxn>
                <a:cxn ang="0">
                  <a:pos x="75" y="70"/>
                </a:cxn>
                <a:cxn ang="0">
                  <a:pos x="89" y="75"/>
                </a:cxn>
                <a:cxn ang="0">
                  <a:pos x="105" y="77"/>
                </a:cxn>
                <a:cxn ang="0">
                  <a:pos x="105" y="77"/>
                </a:cxn>
                <a:cxn ang="0">
                  <a:pos x="105" y="68"/>
                </a:cxn>
              </a:cxnLst>
              <a:rect l="0" t="0" r="r" b="b"/>
              <a:pathLst>
                <a:path w="105" h="77">
                  <a:moveTo>
                    <a:pt x="105" y="68"/>
                  </a:moveTo>
                  <a:lnTo>
                    <a:pt x="105" y="68"/>
                  </a:lnTo>
                  <a:lnTo>
                    <a:pt x="89" y="68"/>
                  </a:lnTo>
                  <a:lnTo>
                    <a:pt x="78" y="63"/>
                  </a:lnTo>
                  <a:lnTo>
                    <a:pt x="65" y="58"/>
                  </a:lnTo>
                  <a:lnTo>
                    <a:pt x="55" y="50"/>
                  </a:lnTo>
                  <a:lnTo>
                    <a:pt x="43" y="40"/>
                  </a:lnTo>
                  <a:lnTo>
                    <a:pt x="32" y="28"/>
                  </a:lnTo>
                  <a:lnTo>
                    <a:pt x="19" y="15"/>
                  </a:lnTo>
                  <a:lnTo>
                    <a:pt x="5" y="0"/>
                  </a:lnTo>
                  <a:lnTo>
                    <a:pt x="0" y="5"/>
                  </a:lnTo>
                  <a:lnTo>
                    <a:pt x="14" y="20"/>
                  </a:lnTo>
                  <a:lnTo>
                    <a:pt x="27" y="32"/>
                  </a:lnTo>
                  <a:lnTo>
                    <a:pt x="38" y="45"/>
                  </a:lnTo>
                  <a:lnTo>
                    <a:pt x="50" y="56"/>
                  </a:lnTo>
                  <a:lnTo>
                    <a:pt x="63" y="64"/>
                  </a:lnTo>
                  <a:lnTo>
                    <a:pt x="75" y="70"/>
                  </a:lnTo>
                  <a:lnTo>
                    <a:pt x="89" y="75"/>
                  </a:lnTo>
                  <a:lnTo>
                    <a:pt x="105" y="77"/>
                  </a:lnTo>
                  <a:lnTo>
                    <a:pt x="105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2" name="Freeform 68695"/>
            <p:cNvSpPr>
              <a:spLocks noChangeArrowheads="1"/>
            </p:cNvSpPr>
            <p:nvPr/>
          </p:nvSpPr>
          <p:spPr bwMode="auto">
            <a:xfrm>
              <a:off x="3114" y="3137"/>
              <a:ext cx="91" cy="33"/>
            </a:xfrm>
            <a:custGeom>
              <a:avLst/>
              <a:gdLst/>
              <a:ahLst/>
              <a:cxnLst>
                <a:cxn ang="0">
                  <a:pos x="182" y="56"/>
                </a:cxn>
                <a:cxn ang="0">
                  <a:pos x="182" y="56"/>
                </a:cxn>
                <a:cxn ang="0">
                  <a:pos x="148" y="55"/>
                </a:cxn>
                <a:cxn ang="0">
                  <a:pos x="119" y="48"/>
                </a:cxn>
                <a:cxn ang="0">
                  <a:pos x="91" y="39"/>
                </a:cxn>
                <a:cxn ang="0">
                  <a:pos x="67" y="29"/>
                </a:cxn>
                <a:cxn ang="0">
                  <a:pos x="46" y="20"/>
                </a:cxn>
                <a:cxn ang="0">
                  <a:pos x="28" y="10"/>
                </a:cxn>
                <a:cxn ang="0">
                  <a:pos x="13" y="3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11" y="10"/>
                </a:cxn>
                <a:cxn ang="0">
                  <a:pos x="26" y="17"/>
                </a:cxn>
                <a:cxn ang="0">
                  <a:pos x="44" y="26"/>
                </a:cxn>
                <a:cxn ang="0">
                  <a:pos x="65" y="36"/>
                </a:cxn>
                <a:cxn ang="0">
                  <a:pos x="89" y="46"/>
                </a:cxn>
                <a:cxn ang="0">
                  <a:pos x="117" y="55"/>
                </a:cxn>
                <a:cxn ang="0">
                  <a:pos x="148" y="62"/>
                </a:cxn>
                <a:cxn ang="0">
                  <a:pos x="182" y="66"/>
                </a:cxn>
                <a:cxn ang="0">
                  <a:pos x="182" y="66"/>
                </a:cxn>
                <a:cxn ang="0">
                  <a:pos x="182" y="56"/>
                </a:cxn>
              </a:cxnLst>
              <a:rect l="0" t="0" r="r" b="b"/>
              <a:pathLst>
                <a:path w="182" h="66">
                  <a:moveTo>
                    <a:pt x="182" y="56"/>
                  </a:moveTo>
                  <a:lnTo>
                    <a:pt x="182" y="56"/>
                  </a:lnTo>
                  <a:lnTo>
                    <a:pt x="148" y="55"/>
                  </a:lnTo>
                  <a:lnTo>
                    <a:pt x="119" y="48"/>
                  </a:lnTo>
                  <a:lnTo>
                    <a:pt x="91" y="39"/>
                  </a:lnTo>
                  <a:lnTo>
                    <a:pt x="67" y="29"/>
                  </a:lnTo>
                  <a:lnTo>
                    <a:pt x="46" y="20"/>
                  </a:lnTo>
                  <a:lnTo>
                    <a:pt x="28" y="10"/>
                  </a:lnTo>
                  <a:lnTo>
                    <a:pt x="13" y="3"/>
                  </a:lnTo>
                  <a:lnTo>
                    <a:pt x="0" y="0"/>
                  </a:lnTo>
                  <a:lnTo>
                    <a:pt x="0" y="9"/>
                  </a:lnTo>
                  <a:lnTo>
                    <a:pt x="11" y="10"/>
                  </a:lnTo>
                  <a:lnTo>
                    <a:pt x="26" y="17"/>
                  </a:lnTo>
                  <a:lnTo>
                    <a:pt x="44" y="26"/>
                  </a:lnTo>
                  <a:lnTo>
                    <a:pt x="65" y="36"/>
                  </a:lnTo>
                  <a:lnTo>
                    <a:pt x="89" y="46"/>
                  </a:lnTo>
                  <a:lnTo>
                    <a:pt x="117" y="55"/>
                  </a:lnTo>
                  <a:lnTo>
                    <a:pt x="148" y="62"/>
                  </a:lnTo>
                  <a:lnTo>
                    <a:pt x="182" y="66"/>
                  </a:lnTo>
                  <a:lnTo>
                    <a:pt x="182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3" name="Freeform 68696"/>
            <p:cNvSpPr>
              <a:spLocks noChangeArrowheads="1"/>
            </p:cNvSpPr>
            <p:nvPr/>
          </p:nvSpPr>
          <p:spPr bwMode="auto">
            <a:xfrm>
              <a:off x="3205" y="3143"/>
              <a:ext cx="119" cy="27"/>
            </a:xfrm>
            <a:custGeom>
              <a:avLst/>
              <a:gdLst/>
              <a:ahLst/>
              <a:cxnLst>
                <a:cxn ang="0">
                  <a:pos x="233" y="0"/>
                </a:cxn>
                <a:cxn ang="0">
                  <a:pos x="233" y="0"/>
                </a:cxn>
                <a:cxn ang="0">
                  <a:pos x="226" y="8"/>
                </a:cxn>
                <a:cxn ang="0">
                  <a:pos x="218" y="15"/>
                </a:cxn>
                <a:cxn ang="0">
                  <a:pos x="209" y="21"/>
                </a:cxn>
                <a:cxn ang="0">
                  <a:pos x="198" y="27"/>
                </a:cxn>
                <a:cxn ang="0">
                  <a:pos x="187" y="31"/>
                </a:cxn>
                <a:cxn ang="0">
                  <a:pos x="173" y="35"/>
                </a:cxn>
                <a:cxn ang="0">
                  <a:pos x="161" y="38"/>
                </a:cxn>
                <a:cxn ang="0">
                  <a:pos x="146" y="41"/>
                </a:cxn>
                <a:cxn ang="0">
                  <a:pos x="130" y="43"/>
                </a:cxn>
                <a:cxn ang="0">
                  <a:pos x="114" y="45"/>
                </a:cxn>
                <a:cxn ang="0">
                  <a:pos x="97" y="45"/>
                </a:cxn>
                <a:cxn ang="0">
                  <a:pos x="80" y="45"/>
                </a:cxn>
                <a:cxn ang="0">
                  <a:pos x="60" y="46"/>
                </a:cxn>
                <a:cxn ang="0">
                  <a:pos x="42" y="46"/>
                </a:cxn>
                <a:cxn ang="0">
                  <a:pos x="21" y="46"/>
                </a:cxn>
                <a:cxn ang="0">
                  <a:pos x="0" y="46"/>
                </a:cxn>
                <a:cxn ang="0">
                  <a:pos x="0" y="56"/>
                </a:cxn>
                <a:cxn ang="0">
                  <a:pos x="21" y="56"/>
                </a:cxn>
                <a:cxn ang="0">
                  <a:pos x="42" y="56"/>
                </a:cxn>
                <a:cxn ang="0">
                  <a:pos x="60" y="56"/>
                </a:cxn>
                <a:cxn ang="0">
                  <a:pos x="80" y="54"/>
                </a:cxn>
                <a:cxn ang="0">
                  <a:pos x="97" y="54"/>
                </a:cxn>
                <a:cxn ang="0">
                  <a:pos x="114" y="52"/>
                </a:cxn>
                <a:cxn ang="0">
                  <a:pos x="130" y="50"/>
                </a:cxn>
                <a:cxn ang="0">
                  <a:pos x="146" y="48"/>
                </a:cxn>
                <a:cxn ang="0">
                  <a:pos x="161" y="45"/>
                </a:cxn>
                <a:cxn ang="0">
                  <a:pos x="175" y="42"/>
                </a:cxn>
                <a:cxn ang="0">
                  <a:pos x="189" y="38"/>
                </a:cxn>
                <a:cxn ang="0">
                  <a:pos x="201" y="34"/>
                </a:cxn>
                <a:cxn ang="0">
                  <a:pos x="211" y="28"/>
                </a:cxn>
                <a:cxn ang="0">
                  <a:pos x="222" y="22"/>
                </a:cxn>
                <a:cxn ang="0">
                  <a:pos x="231" y="13"/>
                </a:cxn>
                <a:cxn ang="0">
                  <a:pos x="240" y="5"/>
                </a:cxn>
                <a:cxn ang="0">
                  <a:pos x="240" y="5"/>
                </a:cxn>
                <a:cxn ang="0">
                  <a:pos x="233" y="0"/>
                </a:cxn>
              </a:cxnLst>
              <a:rect l="0" t="0" r="r" b="b"/>
              <a:pathLst>
                <a:path w="240" h="56">
                  <a:moveTo>
                    <a:pt x="233" y="0"/>
                  </a:moveTo>
                  <a:lnTo>
                    <a:pt x="233" y="0"/>
                  </a:lnTo>
                  <a:lnTo>
                    <a:pt x="226" y="8"/>
                  </a:lnTo>
                  <a:lnTo>
                    <a:pt x="218" y="15"/>
                  </a:lnTo>
                  <a:lnTo>
                    <a:pt x="209" y="21"/>
                  </a:lnTo>
                  <a:lnTo>
                    <a:pt x="198" y="27"/>
                  </a:lnTo>
                  <a:lnTo>
                    <a:pt x="187" y="31"/>
                  </a:lnTo>
                  <a:lnTo>
                    <a:pt x="173" y="35"/>
                  </a:lnTo>
                  <a:lnTo>
                    <a:pt x="161" y="38"/>
                  </a:lnTo>
                  <a:lnTo>
                    <a:pt x="146" y="41"/>
                  </a:lnTo>
                  <a:lnTo>
                    <a:pt x="130" y="43"/>
                  </a:lnTo>
                  <a:lnTo>
                    <a:pt x="114" y="45"/>
                  </a:lnTo>
                  <a:lnTo>
                    <a:pt x="97" y="45"/>
                  </a:lnTo>
                  <a:lnTo>
                    <a:pt x="80" y="45"/>
                  </a:lnTo>
                  <a:lnTo>
                    <a:pt x="60" y="46"/>
                  </a:lnTo>
                  <a:lnTo>
                    <a:pt x="42" y="46"/>
                  </a:lnTo>
                  <a:lnTo>
                    <a:pt x="21" y="46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21" y="56"/>
                  </a:lnTo>
                  <a:lnTo>
                    <a:pt x="42" y="56"/>
                  </a:lnTo>
                  <a:lnTo>
                    <a:pt x="60" y="56"/>
                  </a:lnTo>
                  <a:lnTo>
                    <a:pt x="80" y="54"/>
                  </a:lnTo>
                  <a:lnTo>
                    <a:pt x="97" y="54"/>
                  </a:lnTo>
                  <a:lnTo>
                    <a:pt x="114" y="52"/>
                  </a:lnTo>
                  <a:lnTo>
                    <a:pt x="130" y="50"/>
                  </a:lnTo>
                  <a:lnTo>
                    <a:pt x="146" y="48"/>
                  </a:lnTo>
                  <a:lnTo>
                    <a:pt x="161" y="45"/>
                  </a:lnTo>
                  <a:lnTo>
                    <a:pt x="175" y="42"/>
                  </a:lnTo>
                  <a:lnTo>
                    <a:pt x="189" y="38"/>
                  </a:lnTo>
                  <a:lnTo>
                    <a:pt x="201" y="34"/>
                  </a:lnTo>
                  <a:lnTo>
                    <a:pt x="211" y="28"/>
                  </a:lnTo>
                  <a:lnTo>
                    <a:pt x="222" y="22"/>
                  </a:lnTo>
                  <a:lnTo>
                    <a:pt x="231" y="13"/>
                  </a:lnTo>
                  <a:lnTo>
                    <a:pt x="240" y="5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4" name="Freeform 68697"/>
            <p:cNvSpPr>
              <a:spLocks noChangeArrowheads="1"/>
            </p:cNvSpPr>
            <p:nvPr/>
          </p:nvSpPr>
          <p:spPr bwMode="auto">
            <a:xfrm>
              <a:off x="3321" y="3122"/>
              <a:ext cx="23" cy="23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37" y="2"/>
                </a:cxn>
                <a:cxn ang="0">
                  <a:pos x="30" y="6"/>
                </a:cxn>
                <a:cxn ang="0">
                  <a:pos x="25" y="11"/>
                </a:cxn>
                <a:cxn ang="0">
                  <a:pos x="21" y="16"/>
                </a:cxn>
                <a:cxn ang="0">
                  <a:pos x="15" y="22"/>
                </a:cxn>
                <a:cxn ang="0">
                  <a:pos x="10" y="27"/>
                </a:cxn>
                <a:cxn ang="0">
                  <a:pos x="6" y="34"/>
                </a:cxn>
                <a:cxn ang="0">
                  <a:pos x="0" y="41"/>
                </a:cxn>
                <a:cxn ang="0">
                  <a:pos x="7" y="46"/>
                </a:cxn>
                <a:cxn ang="0">
                  <a:pos x="13" y="39"/>
                </a:cxn>
                <a:cxn ang="0">
                  <a:pos x="17" y="32"/>
                </a:cxn>
                <a:cxn ang="0">
                  <a:pos x="22" y="26"/>
                </a:cxn>
                <a:cxn ang="0">
                  <a:pos x="25" y="21"/>
                </a:cxn>
                <a:cxn ang="0">
                  <a:pos x="30" y="16"/>
                </a:cxn>
                <a:cxn ang="0">
                  <a:pos x="34" y="13"/>
                </a:cxn>
                <a:cxn ang="0">
                  <a:pos x="39" y="9"/>
                </a:cxn>
                <a:cxn ang="0">
                  <a:pos x="46" y="7"/>
                </a:cxn>
                <a:cxn ang="0">
                  <a:pos x="46" y="7"/>
                </a:cxn>
                <a:cxn ang="0">
                  <a:pos x="44" y="0"/>
                </a:cxn>
              </a:cxnLst>
              <a:rect l="0" t="0" r="r" b="b"/>
              <a:pathLst>
                <a:path w="46" h="46">
                  <a:moveTo>
                    <a:pt x="44" y="0"/>
                  </a:moveTo>
                  <a:lnTo>
                    <a:pt x="44" y="0"/>
                  </a:lnTo>
                  <a:lnTo>
                    <a:pt x="37" y="2"/>
                  </a:lnTo>
                  <a:lnTo>
                    <a:pt x="30" y="6"/>
                  </a:lnTo>
                  <a:lnTo>
                    <a:pt x="25" y="11"/>
                  </a:lnTo>
                  <a:lnTo>
                    <a:pt x="21" y="16"/>
                  </a:lnTo>
                  <a:lnTo>
                    <a:pt x="15" y="22"/>
                  </a:lnTo>
                  <a:lnTo>
                    <a:pt x="10" y="27"/>
                  </a:lnTo>
                  <a:lnTo>
                    <a:pt x="6" y="34"/>
                  </a:lnTo>
                  <a:lnTo>
                    <a:pt x="0" y="41"/>
                  </a:lnTo>
                  <a:lnTo>
                    <a:pt x="7" y="46"/>
                  </a:lnTo>
                  <a:lnTo>
                    <a:pt x="13" y="39"/>
                  </a:lnTo>
                  <a:lnTo>
                    <a:pt x="17" y="32"/>
                  </a:lnTo>
                  <a:lnTo>
                    <a:pt x="22" y="26"/>
                  </a:lnTo>
                  <a:lnTo>
                    <a:pt x="25" y="21"/>
                  </a:lnTo>
                  <a:lnTo>
                    <a:pt x="30" y="16"/>
                  </a:lnTo>
                  <a:lnTo>
                    <a:pt x="34" y="13"/>
                  </a:lnTo>
                  <a:lnTo>
                    <a:pt x="39" y="9"/>
                  </a:lnTo>
                  <a:lnTo>
                    <a:pt x="46" y="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5" name="Freeform 68698"/>
            <p:cNvSpPr>
              <a:spLocks noChangeArrowheads="1"/>
            </p:cNvSpPr>
            <p:nvPr/>
          </p:nvSpPr>
          <p:spPr bwMode="auto">
            <a:xfrm>
              <a:off x="3343" y="3092"/>
              <a:ext cx="56" cy="33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0"/>
                </a:cxn>
                <a:cxn ang="0">
                  <a:pos x="99" y="6"/>
                </a:cxn>
                <a:cxn ang="0">
                  <a:pos x="88" y="14"/>
                </a:cxn>
                <a:cxn ang="0">
                  <a:pos x="76" y="23"/>
                </a:cxn>
                <a:cxn ang="0">
                  <a:pos x="62" y="31"/>
                </a:cxn>
                <a:cxn ang="0">
                  <a:pos x="48" y="40"/>
                </a:cxn>
                <a:cxn ang="0">
                  <a:pos x="32" y="48"/>
                </a:cxn>
                <a:cxn ang="0">
                  <a:pos x="16" y="54"/>
                </a:cxn>
                <a:cxn ang="0">
                  <a:pos x="0" y="60"/>
                </a:cxn>
                <a:cxn ang="0">
                  <a:pos x="2" y="67"/>
                </a:cxn>
                <a:cxn ang="0">
                  <a:pos x="18" y="61"/>
                </a:cxn>
                <a:cxn ang="0">
                  <a:pos x="34" y="55"/>
                </a:cxn>
                <a:cxn ang="0">
                  <a:pos x="50" y="47"/>
                </a:cxn>
                <a:cxn ang="0">
                  <a:pos x="66" y="38"/>
                </a:cxn>
                <a:cxn ang="0">
                  <a:pos x="80" y="30"/>
                </a:cxn>
                <a:cxn ang="0">
                  <a:pos x="93" y="21"/>
                </a:cxn>
                <a:cxn ang="0">
                  <a:pos x="103" y="13"/>
                </a:cxn>
                <a:cxn ang="0">
                  <a:pos x="111" y="5"/>
                </a:cxn>
                <a:cxn ang="0">
                  <a:pos x="111" y="5"/>
                </a:cxn>
                <a:cxn ang="0">
                  <a:pos x="107" y="0"/>
                </a:cxn>
              </a:cxnLst>
              <a:rect l="0" t="0" r="r" b="b"/>
              <a:pathLst>
                <a:path w="111" h="67">
                  <a:moveTo>
                    <a:pt x="107" y="0"/>
                  </a:moveTo>
                  <a:lnTo>
                    <a:pt x="107" y="0"/>
                  </a:lnTo>
                  <a:lnTo>
                    <a:pt x="99" y="6"/>
                  </a:lnTo>
                  <a:lnTo>
                    <a:pt x="88" y="14"/>
                  </a:lnTo>
                  <a:lnTo>
                    <a:pt x="76" y="23"/>
                  </a:lnTo>
                  <a:lnTo>
                    <a:pt x="62" y="31"/>
                  </a:lnTo>
                  <a:lnTo>
                    <a:pt x="48" y="40"/>
                  </a:lnTo>
                  <a:lnTo>
                    <a:pt x="32" y="48"/>
                  </a:lnTo>
                  <a:lnTo>
                    <a:pt x="16" y="54"/>
                  </a:lnTo>
                  <a:lnTo>
                    <a:pt x="0" y="60"/>
                  </a:lnTo>
                  <a:lnTo>
                    <a:pt x="2" y="67"/>
                  </a:lnTo>
                  <a:lnTo>
                    <a:pt x="18" y="61"/>
                  </a:lnTo>
                  <a:lnTo>
                    <a:pt x="34" y="55"/>
                  </a:lnTo>
                  <a:lnTo>
                    <a:pt x="50" y="47"/>
                  </a:lnTo>
                  <a:lnTo>
                    <a:pt x="66" y="38"/>
                  </a:lnTo>
                  <a:lnTo>
                    <a:pt x="80" y="30"/>
                  </a:lnTo>
                  <a:lnTo>
                    <a:pt x="93" y="21"/>
                  </a:lnTo>
                  <a:lnTo>
                    <a:pt x="103" y="13"/>
                  </a:lnTo>
                  <a:lnTo>
                    <a:pt x="111" y="5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6" name="Freeform 68699"/>
            <p:cNvSpPr>
              <a:spLocks noChangeArrowheads="1"/>
            </p:cNvSpPr>
            <p:nvPr/>
          </p:nvSpPr>
          <p:spPr bwMode="auto">
            <a:xfrm>
              <a:off x="3396" y="2985"/>
              <a:ext cx="136" cy="109"/>
            </a:xfrm>
            <a:custGeom>
              <a:avLst/>
              <a:gdLst/>
              <a:ahLst/>
              <a:cxnLst>
                <a:cxn ang="0">
                  <a:pos x="272" y="3"/>
                </a:cxn>
                <a:cxn ang="0">
                  <a:pos x="267" y="0"/>
                </a:cxn>
                <a:cxn ang="0">
                  <a:pos x="260" y="2"/>
                </a:cxn>
                <a:cxn ang="0">
                  <a:pos x="252" y="8"/>
                </a:cxn>
                <a:cxn ang="0">
                  <a:pos x="240" y="15"/>
                </a:cxn>
                <a:cxn ang="0">
                  <a:pos x="228" y="24"/>
                </a:cxn>
                <a:cxn ang="0">
                  <a:pos x="212" y="34"/>
                </a:cxn>
                <a:cxn ang="0">
                  <a:pos x="195" y="47"/>
                </a:cxn>
                <a:cxn ang="0">
                  <a:pos x="177" y="61"/>
                </a:cxn>
                <a:cxn ang="0">
                  <a:pos x="157" y="76"/>
                </a:cxn>
                <a:cxn ang="0">
                  <a:pos x="137" y="92"/>
                </a:cxn>
                <a:cxn ang="0">
                  <a:pos x="116" y="109"/>
                </a:cxn>
                <a:cxn ang="0">
                  <a:pos x="95" y="127"/>
                </a:cxn>
                <a:cxn ang="0">
                  <a:pos x="75" y="144"/>
                </a:cxn>
                <a:cxn ang="0">
                  <a:pos x="55" y="161"/>
                </a:cxn>
                <a:cxn ang="0">
                  <a:pos x="35" y="180"/>
                </a:cxn>
                <a:cxn ang="0">
                  <a:pos x="17" y="197"/>
                </a:cxn>
                <a:cxn ang="0">
                  <a:pos x="0" y="213"/>
                </a:cxn>
                <a:cxn ang="0">
                  <a:pos x="4" y="218"/>
                </a:cxn>
                <a:cxn ang="0">
                  <a:pos x="22" y="201"/>
                </a:cxn>
                <a:cxn ang="0">
                  <a:pos x="40" y="184"/>
                </a:cxn>
                <a:cxn ang="0">
                  <a:pos x="60" y="168"/>
                </a:cxn>
                <a:cxn ang="0">
                  <a:pos x="79" y="151"/>
                </a:cxn>
                <a:cxn ang="0">
                  <a:pos x="100" y="133"/>
                </a:cxn>
                <a:cxn ang="0">
                  <a:pos x="121" y="116"/>
                </a:cxn>
                <a:cxn ang="0">
                  <a:pos x="141" y="99"/>
                </a:cxn>
                <a:cxn ang="0">
                  <a:pos x="162" y="83"/>
                </a:cxn>
                <a:cxn ang="0">
                  <a:pos x="182" y="68"/>
                </a:cxn>
                <a:cxn ang="0">
                  <a:pos x="200" y="54"/>
                </a:cxn>
                <a:cxn ang="0">
                  <a:pos x="216" y="41"/>
                </a:cxn>
                <a:cxn ang="0">
                  <a:pos x="232" y="31"/>
                </a:cxn>
                <a:cxn ang="0">
                  <a:pos x="245" y="22"/>
                </a:cxn>
                <a:cxn ang="0">
                  <a:pos x="257" y="15"/>
                </a:cxn>
                <a:cxn ang="0">
                  <a:pos x="265" y="9"/>
                </a:cxn>
                <a:cxn ang="0">
                  <a:pos x="269" y="7"/>
                </a:cxn>
                <a:cxn ang="0">
                  <a:pos x="265" y="3"/>
                </a:cxn>
                <a:cxn ang="0">
                  <a:pos x="269" y="7"/>
                </a:cxn>
                <a:cxn ang="0">
                  <a:pos x="272" y="4"/>
                </a:cxn>
                <a:cxn ang="0">
                  <a:pos x="272" y="2"/>
                </a:cxn>
                <a:cxn ang="0">
                  <a:pos x="270" y="0"/>
                </a:cxn>
                <a:cxn ang="0">
                  <a:pos x="267" y="0"/>
                </a:cxn>
                <a:cxn ang="0">
                  <a:pos x="272" y="3"/>
                </a:cxn>
              </a:cxnLst>
              <a:rect l="0" t="0" r="r" b="b"/>
              <a:pathLst>
                <a:path w="272" h="218">
                  <a:moveTo>
                    <a:pt x="272" y="3"/>
                  </a:moveTo>
                  <a:lnTo>
                    <a:pt x="267" y="0"/>
                  </a:lnTo>
                  <a:lnTo>
                    <a:pt x="260" y="2"/>
                  </a:lnTo>
                  <a:lnTo>
                    <a:pt x="252" y="8"/>
                  </a:lnTo>
                  <a:lnTo>
                    <a:pt x="240" y="15"/>
                  </a:lnTo>
                  <a:lnTo>
                    <a:pt x="228" y="24"/>
                  </a:lnTo>
                  <a:lnTo>
                    <a:pt x="212" y="34"/>
                  </a:lnTo>
                  <a:lnTo>
                    <a:pt x="195" y="47"/>
                  </a:lnTo>
                  <a:lnTo>
                    <a:pt x="177" y="61"/>
                  </a:lnTo>
                  <a:lnTo>
                    <a:pt x="157" y="76"/>
                  </a:lnTo>
                  <a:lnTo>
                    <a:pt x="137" y="92"/>
                  </a:lnTo>
                  <a:lnTo>
                    <a:pt x="116" y="109"/>
                  </a:lnTo>
                  <a:lnTo>
                    <a:pt x="95" y="127"/>
                  </a:lnTo>
                  <a:lnTo>
                    <a:pt x="75" y="144"/>
                  </a:lnTo>
                  <a:lnTo>
                    <a:pt x="55" y="161"/>
                  </a:lnTo>
                  <a:lnTo>
                    <a:pt x="35" y="180"/>
                  </a:lnTo>
                  <a:lnTo>
                    <a:pt x="17" y="197"/>
                  </a:lnTo>
                  <a:lnTo>
                    <a:pt x="0" y="213"/>
                  </a:lnTo>
                  <a:lnTo>
                    <a:pt x="4" y="218"/>
                  </a:lnTo>
                  <a:lnTo>
                    <a:pt x="22" y="201"/>
                  </a:lnTo>
                  <a:lnTo>
                    <a:pt x="40" y="184"/>
                  </a:lnTo>
                  <a:lnTo>
                    <a:pt x="60" y="168"/>
                  </a:lnTo>
                  <a:lnTo>
                    <a:pt x="79" y="151"/>
                  </a:lnTo>
                  <a:lnTo>
                    <a:pt x="100" y="133"/>
                  </a:lnTo>
                  <a:lnTo>
                    <a:pt x="121" y="116"/>
                  </a:lnTo>
                  <a:lnTo>
                    <a:pt x="141" y="99"/>
                  </a:lnTo>
                  <a:lnTo>
                    <a:pt x="162" y="83"/>
                  </a:lnTo>
                  <a:lnTo>
                    <a:pt x="182" y="68"/>
                  </a:lnTo>
                  <a:lnTo>
                    <a:pt x="200" y="54"/>
                  </a:lnTo>
                  <a:lnTo>
                    <a:pt x="216" y="41"/>
                  </a:lnTo>
                  <a:lnTo>
                    <a:pt x="232" y="31"/>
                  </a:lnTo>
                  <a:lnTo>
                    <a:pt x="245" y="22"/>
                  </a:lnTo>
                  <a:lnTo>
                    <a:pt x="257" y="15"/>
                  </a:lnTo>
                  <a:lnTo>
                    <a:pt x="265" y="9"/>
                  </a:lnTo>
                  <a:lnTo>
                    <a:pt x="269" y="7"/>
                  </a:lnTo>
                  <a:lnTo>
                    <a:pt x="265" y="3"/>
                  </a:lnTo>
                  <a:lnTo>
                    <a:pt x="269" y="7"/>
                  </a:lnTo>
                  <a:lnTo>
                    <a:pt x="272" y="4"/>
                  </a:lnTo>
                  <a:lnTo>
                    <a:pt x="272" y="2"/>
                  </a:lnTo>
                  <a:lnTo>
                    <a:pt x="270" y="0"/>
                  </a:lnTo>
                  <a:lnTo>
                    <a:pt x="267" y="0"/>
                  </a:lnTo>
                  <a:lnTo>
                    <a:pt x="27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7" name="Freeform 68700"/>
            <p:cNvSpPr>
              <a:spLocks noChangeArrowheads="1"/>
            </p:cNvSpPr>
            <p:nvPr/>
          </p:nvSpPr>
          <p:spPr bwMode="auto">
            <a:xfrm>
              <a:off x="3521" y="2987"/>
              <a:ext cx="11" cy="148"/>
            </a:xfrm>
            <a:custGeom>
              <a:avLst/>
              <a:gdLst/>
              <a:ahLst/>
              <a:cxnLst>
                <a:cxn ang="0">
                  <a:pos x="12" y="287"/>
                </a:cxn>
                <a:cxn ang="0">
                  <a:pos x="16" y="292"/>
                </a:cxn>
                <a:cxn ang="0">
                  <a:pos x="8" y="220"/>
                </a:cxn>
                <a:cxn ang="0">
                  <a:pos x="7" y="141"/>
                </a:cxn>
                <a:cxn ang="0">
                  <a:pos x="12" y="65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5" y="65"/>
                </a:cxn>
                <a:cxn ang="0">
                  <a:pos x="0" y="141"/>
                </a:cxn>
                <a:cxn ang="0">
                  <a:pos x="1" y="220"/>
                </a:cxn>
                <a:cxn ang="0">
                  <a:pos x="9" y="292"/>
                </a:cxn>
                <a:cxn ang="0">
                  <a:pos x="12" y="296"/>
                </a:cxn>
                <a:cxn ang="0">
                  <a:pos x="9" y="292"/>
                </a:cxn>
                <a:cxn ang="0">
                  <a:pos x="10" y="294"/>
                </a:cxn>
                <a:cxn ang="0">
                  <a:pos x="12" y="295"/>
                </a:cxn>
                <a:cxn ang="0">
                  <a:pos x="15" y="294"/>
                </a:cxn>
                <a:cxn ang="0">
                  <a:pos x="16" y="292"/>
                </a:cxn>
                <a:cxn ang="0">
                  <a:pos x="12" y="287"/>
                </a:cxn>
              </a:cxnLst>
              <a:rect l="0" t="0" r="r" b="b"/>
              <a:pathLst>
                <a:path w="22" h="296">
                  <a:moveTo>
                    <a:pt x="12" y="287"/>
                  </a:moveTo>
                  <a:lnTo>
                    <a:pt x="16" y="292"/>
                  </a:lnTo>
                  <a:lnTo>
                    <a:pt x="8" y="220"/>
                  </a:lnTo>
                  <a:lnTo>
                    <a:pt x="7" y="141"/>
                  </a:lnTo>
                  <a:lnTo>
                    <a:pt x="12" y="65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5" y="65"/>
                  </a:lnTo>
                  <a:lnTo>
                    <a:pt x="0" y="141"/>
                  </a:lnTo>
                  <a:lnTo>
                    <a:pt x="1" y="220"/>
                  </a:lnTo>
                  <a:lnTo>
                    <a:pt x="9" y="292"/>
                  </a:lnTo>
                  <a:lnTo>
                    <a:pt x="12" y="296"/>
                  </a:lnTo>
                  <a:lnTo>
                    <a:pt x="9" y="292"/>
                  </a:lnTo>
                  <a:lnTo>
                    <a:pt x="10" y="294"/>
                  </a:lnTo>
                  <a:lnTo>
                    <a:pt x="12" y="295"/>
                  </a:lnTo>
                  <a:lnTo>
                    <a:pt x="15" y="294"/>
                  </a:lnTo>
                  <a:lnTo>
                    <a:pt x="16" y="292"/>
                  </a:lnTo>
                  <a:lnTo>
                    <a:pt x="12" y="2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8" name="Freeform 68701"/>
            <p:cNvSpPr>
              <a:spLocks noChangeArrowheads="1"/>
            </p:cNvSpPr>
            <p:nvPr/>
          </p:nvSpPr>
          <p:spPr bwMode="auto">
            <a:xfrm>
              <a:off x="3528" y="3131"/>
              <a:ext cx="141" cy="4"/>
            </a:xfrm>
            <a:custGeom>
              <a:avLst/>
              <a:gdLst/>
              <a:ahLst/>
              <a:cxnLst>
                <a:cxn ang="0">
                  <a:pos x="274" y="5"/>
                </a:cxn>
                <a:cxn ang="0">
                  <a:pos x="27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79" y="9"/>
                </a:cxn>
                <a:cxn ang="0">
                  <a:pos x="284" y="5"/>
                </a:cxn>
                <a:cxn ang="0">
                  <a:pos x="279" y="9"/>
                </a:cxn>
                <a:cxn ang="0">
                  <a:pos x="282" y="8"/>
                </a:cxn>
                <a:cxn ang="0">
                  <a:pos x="284" y="5"/>
                </a:cxn>
                <a:cxn ang="0">
                  <a:pos x="282" y="1"/>
                </a:cxn>
                <a:cxn ang="0">
                  <a:pos x="279" y="0"/>
                </a:cxn>
                <a:cxn ang="0">
                  <a:pos x="274" y="5"/>
                </a:cxn>
              </a:cxnLst>
              <a:rect l="0" t="0" r="r" b="b"/>
              <a:pathLst>
                <a:path w="284" h="9">
                  <a:moveTo>
                    <a:pt x="274" y="5"/>
                  </a:moveTo>
                  <a:lnTo>
                    <a:pt x="27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279" y="9"/>
                  </a:lnTo>
                  <a:lnTo>
                    <a:pt x="284" y="5"/>
                  </a:lnTo>
                  <a:lnTo>
                    <a:pt x="279" y="9"/>
                  </a:lnTo>
                  <a:lnTo>
                    <a:pt x="282" y="8"/>
                  </a:lnTo>
                  <a:lnTo>
                    <a:pt x="284" y="5"/>
                  </a:lnTo>
                  <a:lnTo>
                    <a:pt x="282" y="1"/>
                  </a:lnTo>
                  <a:lnTo>
                    <a:pt x="279" y="0"/>
                  </a:lnTo>
                  <a:lnTo>
                    <a:pt x="27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69" name="Freeform 68702"/>
            <p:cNvSpPr>
              <a:spLocks noChangeArrowheads="1"/>
            </p:cNvSpPr>
            <p:nvPr/>
          </p:nvSpPr>
          <p:spPr bwMode="auto">
            <a:xfrm>
              <a:off x="3108" y="2559"/>
              <a:ext cx="448" cy="562"/>
            </a:xfrm>
            <a:custGeom>
              <a:avLst/>
              <a:gdLst/>
              <a:ahLst/>
              <a:cxnLst>
                <a:cxn ang="0">
                  <a:pos x="31" y="1115"/>
                </a:cxn>
                <a:cxn ang="0">
                  <a:pos x="96" y="1125"/>
                </a:cxn>
                <a:cxn ang="0">
                  <a:pos x="157" y="1107"/>
                </a:cxn>
                <a:cxn ang="0">
                  <a:pos x="202" y="1067"/>
                </a:cxn>
                <a:cxn ang="0">
                  <a:pos x="230" y="1067"/>
                </a:cxn>
                <a:cxn ang="0">
                  <a:pos x="253" y="1053"/>
                </a:cxn>
                <a:cxn ang="0">
                  <a:pos x="282" y="1041"/>
                </a:cxn>
                <a:cxn ang="0">
                  <a:pos x="315" y="1024"/>
                </a:cxn>
                <a:cxn ang="0">
                  <a:pos x="342" y="991"/>
                </a:cxn>
                <a:cxn ang="0">
                  <a:pos x="395" y="947"/>
                </a:cxn>
                <a:cxn ang="0">
                  <a:pos x="501" y="874"/>
                </a:cxn>
                <a:cxn ang="0">
                  <a:pos x="577" y="793"/>
                </a:cxn>
                <a:cxn ang="0">
                  <a:pos x="652" y="694"/>
                </a:cxn>
                <a:cxn ang="0">
                  <a:pos x="688" y="653"/>
                </a:cxn>
                <a:cxn ang="0">
                  <a:pos x="720" y="662"/>
                </a:cxn>
                <a:cxn ang="0">
                  <a:pos x="745" y="680"/>
                </a:cxn>
                <a:cxn ang="0">
                  <a:pos x="777" y="657"/>
                </a:cxn>
                <a:cxn ang="0">
                  <a:pos x="791" y="595"/>
                </a:cxn>
                <a:cxn ang="0">
                  <a:pos x="812" y="524"/>
                </a:cxn>
                <a:cxn ang="0">
                  <a:pos x="861" y="402"/>
                </a:cxn>
                <a:cxn ang="0">
                  <a:pos x="896" y="256"/>
                </a:cxn>
                <a:cxn ang="0">
                  <a:pos x="887" y="106"/>
                </a:cxn>
                <a:cxn ang="0">
                  <a:pos x="876" y="68"/>
                </a:cxn>
                <a:cxn ang="0">
                  <a:pos x="866" y="16"/>
                </a:cxn>
                <a:cxn ang="0">
                  <a:pos x="857" y="6"/>
                </a:cxn>
                <a:cxn ang="0">
                  <a:pos x="849" y="66"/>
                </a:cxn>
                <a:cxn ang="0">
                  <a:pos x="798" y="186"/>
                </a:cxn>
                <a:cxn ang="0">
                  <a:pos x="772" y="326"/>
                </a:cxn>
                <a:cxn ang="0">
                  <a:pos x="756" y="336"/>
                </a:cxn>
                <a:cxn ang="0">
                  <a:pos x="725" y="377"/>
                </a:cxn>
                <a:cxn ang="0">
                  <a:pos x="677" y="428"/>
                </a:cxn>
                <a:cxn ang="0">
                  <a:pos x="620" y="480"/>
                </a:cxn>
                <a:cxn ang="0">
                  <a:pos x="567" y="521"/>
                </a:cxn>
                <a:cxn ang="0">
                  <a:pos x="470" y="581"/>
                </a:cxn>
                <a:cxn ang="0">
                  <a:pos x="372" y="637"/>
                </a:cxn>
                <a:cxn ang="0">
                  <a:pos x="300" y="689"/>
                </a:cxn>
                <a:cxn ang="0">
                  <a:pos x="266" y="746"/>
                </a:cxn>
                <a:cxn ang="0">
                  <a:pos x="265" y="841"/>
                </a:cxn>
                <a:cxn ang="0">
                  <a:pos x="239" y="923"/>
                </a:cxn>
                <a:cxn ang="0">
                  <a:pos x="229" y="883"/>
                </a:cxn>
                <a:cxn ang="0">
                  <a:pos x="237" y="836"/>
                </a:cxn>
                <a:cxn ang="0">
                  <a:pos x="215" y="862"/>
                </a:cxn>
                <a:cxn ang="0">
                  <a:pos x="190" y="895"/>
                </a:cxn>
                <a:cxn ang="0">
                  <a:pos x="193" y="845"/>
                </a:cxn>
                <a:cxn ang="0">
                  <a:pos x="136" y="878"/>
                </a:cxn>
                <a:cxn ang="0">
                  <a:pos x="77" y="977"/>
                </a:cxn>
                <a:cxn ang="0">
                  <a:pos x="73" y="929"/>
                </a:cxn>
                <a:cxn ang="0">
                  <a:pos x="116" y="837"/>
                </a:cxn>
                <a:cxn ang="0">
                  <a:pos x="83" y="861"/>
                </a:cxn>
                <a:cxn ang="0">
                  <a:pos x="39" y="923"/>
                </a:cxn>
                <a:cxn ang="0">
                  <a:pos x="14" y="1016"/>
                </a:cxn>
                <a:cxn ang="0">
                  <a:pos x="0" y="1069"/>
                </a:cxn>
              </a:cxnLst>
              <a:rect l="0" t="0" r="r" b="b"/>
              <a:pathLst>
                <a:path w="897" h="1125">
                  <a:moveTo>
                    <a:pt x="0" y="1080"/>
                  </a:moveTo>
                  <a:lnTo>
                    <a:pt x="8" y="1096"/>
                  </a:lnTo>
                  <a:lnTo>
                    <a:pt x="18" y="1107"/>
                  </a:lnTo>
                  <a:lnTo>
                    <a:pt x="31" y="1115"/>
                  </a:lnTo>
                  <a:lnTo>
                    <a:pt x="47" y="1121"/>
                  </a:lnTo>
                  <a:lnTo>
                    <a:pt x="63" y="1124"/>
                  </a:lnTo>
                  <a:lnTo>
                    <a:pt x="80" y="1125"/>
                  </a:lnTo>
                  <a:lnTo>
                    <a:pt x="96" y="1125"/>
                  </a:lnTo>
                  <a:lnTo>
                    <a:pt x="113" y="1125"/>
                  </a:lnTo>
                  <a:lnTo>
                    <a:pt x="128" y="1122"/>
                  </a:lnTo>
                  <a:lnTo>
                    <a:pt x="143" y="1117"/>
                  </a:lnTo>
                  <a:lnTo>
                    <a:pt x="157" y="1107"/>
                  </a:lnTo>
                  <a:lnTo>
                    <a:pt x="171" y="1096"/>
                  </a:lnTo>
                  <a:lnTo>
                    <a:pt x="184" y="1086"/>
                  </a:lnTo>
                  <a:lnTo>
                    <a:pt x="194" y="1075"/>
                  </a:lnTo>
                  <a:lnTo>
                    <a:pt x="202" y="1067"/>
                  </a:lnTo>
                  <a:lnTo>
                    <a:pt x="207" y="1061"/>
                  </a:lnTo>
                  <a:lnTo>
                    <a:pt x="214" y="1059"/>
                  </a:lnTo>
                  <a:lnTo>
                    <a:pt x="222" y="1062"/>
                  </a:lnTo>
                  <a:lnTo>
                    <a:pt x="230" y="1067"/>
                  </a:lnTo>
                  <a:lnTo>
                    <a:pt x="238" y="1065"/>
                  </a:lnTo>
                  <a:lnTo>
                    <a:pt x="243" y="1061"/>
                  </a:lnTo>
                  <a:lnTo>
                    <a:pt x="247" y="1057"/>
                  </a:lnTo>
                  <a:lnTo>
                    <a:pt x="253" y="1053"/>
                  </a:lnTo>
                  <a:lnTo>
                    <a:pt x="260" y="1050"/>
                  </a:lnTo>
                  <a:lnTo>
                    <a:pt x="267" y="1045"/>
                  </a:lnTo>
                  <a:lnTo>
                    <a:pt x="275" y="1043"/>
                  </a:lnTo>
                  <a:lnTo>
                    <a:pt x="282" y="1041"/>
                  </a:lnTo>
                  <a:lnTo>
                    <a:pt x="290" y="1038"/>
                  </a:lnTo>
                  <a:lnTo>
                    <a:pt x="298" y="1036"/>
                  </a:lnTo>
                  <a:lnTo>
                    <a:pt x="307" y="1031"/>
                  </a:lnTo>
                  <a:lnTo>
                    <a:pt x="315" y="1024"/>
                  </a:lnTo>
                  <a:lnTo>
                    <a:pt x="323" y="1016"/>
                  </a:lnTo>
                  <a:lnTo>
                    <a:pt x="330" y="1008"/>
                  </a:lnTo>
                  <a:lnTo>
                    <a:pt x="337" y="999"/>
                  </a:lnTo>
                  <a:lnTo>
                    <a:pt x="342" y="991"/>
                  </a:lnTo>
                  <a:lnTo>
                    <a:pt x="346" y="984"/>
                  </a:lnTo>
                  <a:lnTo>
                    <a:pt x="356" y="976"/>
                  </a:lnTo>
                  <a:lnTo>
                    <a:pt x="372" y="963"/>
                  </a:lnTo>
                  <a:lnTo>
                    <a:pt x="395" y="947"/>
                  </a:lnTo>
                  <a:lnTo>
                    <a:pt x="421" y="929"/>
                  </a:lnTo>
                  <a:lnTo>
                    <a:pt x="450" y="910"/>
                  </a:lnTo>
                  <a:lnTo>
                    <a:pt x="477" y="891"/>
                  </a:lnTo>
                  <a:lnTo>
                    <a:pt x="501" y="874"/>
                  </a:lnTo>
                  <a:lnTo>
                    <a:pt x="519" y="857"/>
                  </a:lnTo>
                  <a:lnTo>
                    <a:pt x="536" y="840"/>
                  </a:lnTo>
                  <a:lnTo>
                    <a:pt x="555" y="818"/>
                  </a:lnTo>
                  <a:lnTo>
                    <a:pt x="577" y="793"/>
                  </a:lnTo>
                  <a:lnTo>
                    <a:pt x="597" y="766"/>
                  </a:lnTo>
                  <a:lnTo>
                    <a:pt x="618" y="740"/>
                  </a:lnTo>
                  <a:lnTo>
                    <a:pt x="637" y="715"/>
                  </a:lnTo>
                  <a:lnTo>
                    <a:pt x="652" y="694"/>
                  </a:lnTo>
                  <a:lnTo>
                    <a:pt x="662" y="677"/>
                  </a:lnTo>
                  <a:lnTo>
                    <a:pt x="670" y="665"/>
                  </a:lnTo>
                  <a:lnTo>
                    <a:pt x="679" y="657"/>
                  </a:lnTo>
                  <a:lnTo>
                    <a:pt x="688" y="653"/>
                  </a:lnTo>
                  <a:lnTo>
                    <a:pt x="698" y="652"/>
                  </a:lnTo>
                  <a:lnTo>
                    <a:pt x="706" y="653"/>
                  </a:lnTo>
                  <a:lnTo>
                    <a:pt x="714" y="657"/>
                  </a:lnTo>
                  <a:lnTo>
                    <a:pt x="720" y="662"/>
                  </a:lnTo>
                  <a:lnTo>
                    <a:pt x="724" y="667"/>
                  </a:lnTo>
                  <a:lnTo>
                    <a:pt x="729" y="673"/>
                  </a:lnTo>
                  <a:lnTo>
                    <a:pt x="736" y="678"/>
                  </a:lnTo>
                  <a:lnTo>
                    <a:pt x="745" y="680"/>
                  </a:lnTo>
                  <a:lnTo>
                    <a:pt x="754" y="679"/>
                  </a:lnTo>
                  <a:lnTo>
                    <a:pt x="763" y="675"/>
                  </a:lnTo>
                  <a:lnTo>
                    <a:pt x="771" y="668"/>
                  </a:lnTo>
                  <a:lnTo>
                    <a:pt x="777" y="657"/>
                  </a:lnTo>
                  <a:lnTo>
                    <a:pt x="782" y="640"/>
                  </a:lnTo>
                  <a:lnTo>
                    <a:pt x="784" y="628"/>
                  </a:lnTo>
                  <a:lnTo>
                    <a:pt x="787" y="612"/>
                  </a:lnTo>
                  <a:lnTo>
                    <a:pt x="791" y="595"/>
                  </a:lnTo>
                  <a:lnTo>
                    <a:pt x="797" y="576"/>
                  </a:lnTo>
                  <a:lnTo>
                    <a:pt x="801" y="557"/>
                  </a:lnTo>
                  <a:lnTo>
                    <a:pt x="807" y="539"/>
                  </a:lnTo>
                  <a:lnTo>
                    <a:pt x="812" y="524"/>
                  </a:lnTo>
                  <a:lnTo>
                    <a:pt x="816" y="513"/>
                  </a:lnTo>
                  <a:lnTo>
                    <a:pt x="832" y="475"/>
                  </a:lnTo>
                  <a:lnTo>
                    <a:pt x="847" y="438"/>
                  </a:lnTo>
                  <a:lnTo>
                    <a:pt x="861" y="402"/>
                  </a:lnTo>
                  <a:lnTo>
                    <a:pt x="874" y="367"/>
                  </a:lnTo>
                  <a:lnTo>
                    <a:pt x="883" y="331"/>
                  </a:lnTo>
                  <a:lnTo>
                    <a:pt x="891" y="295"/>
                  </a:lnTo>
                  <a:lnTo>
                    <a:pt x="896" y="256"/>
                  </a:lnTo>
                  <a:lnTo>
                    <a:pt x="897" y="216"/>
                  </a:lnTo>
                  <a:lnTo>
                    <a:pt x="895" y="180"/>
                  </a:lnTo>
                  <a:lnTo>
                    <a:pt x="891" y="140"/>
                  </a:lnTo>
                  <a:lnTo>
                    <a:pt x="887" y="106"/>
                  </a:lnTo>
                  <a:lnTo>
                    <a:pt x="884" y="86"/>
                  </a:lnTo>
                  <a:lnTo>
                    <a:pt x="883" y="77"/>
                  </a:lnTo>
                  <a:lnTo>
                    <a:pt x="881" y="72"/>
                  </a:lnTo>
                  <a:lnTo>
                    <a:pt x="876" y="68"/>
                  </a:lnTo>
                  <a:lnTo>
                    <a:pt x="870" y="67"/>
                  </a:lnTo>
                  <a:lnTo>
                    <a:pt x="870" y="48"/>
                  </a:lnTo>
                  <a:lnTo>
                    <a:pt x="868" y="30"/>
                  </a:lnTo>
                  <a:lnTo>
                    <a:pt x="866" y="16"/>
                  </a:lnTo>
                  <a:lnTo>
                    <a:pt x="865" y="6"/>
                  </a:lnTo>
                  <a:lnTo>
                    <a:pt x="863" y="0"/>
                  </a:lnTo>
                  <a:lnTo>
                    <a:pt x="860" y="0"/>
                  </a:lnTo>
                  <a:lnTo>
                    <a:pt x="857" y="6"/>
                  </a:lnTo>
                  <a:lnTo>
                    <a:pt x="853" y="16"/>
                  </a:lnTo>
                  <a:lnTo>
                    <a:pt x="852" y="30"/>
                  </a:lnTo>
                  <a:lnTo>
                    <a:pt x="852" y="48"/>
                  </a:lnTo>
                  <a:lnTo>
                    <a:pt x="849" y="66"/>
                  </a:lnTo>
                  <a:lnTo>
                    <a:pt x="839" y="82"/>
                  </a:lnTo>
                  <a:lnTo>
                    <a:pt x="822" y="110"/>
                  </a:lnTo>
                  <a:lnTo>
                    <a:pt x="808" y="147"/>
                  </a:lnTo>
                  <a:lnTo>
                    <a:pt x="798" y="186"/>
                  </a:lnTo>
                  <a:lnTo>
                    <a:pt x="789" y="227"/>
                  </a:lnTo>
                  <a:lnTo>
                    <a:pt x="782" y="266"/>
                  </a:lnTo>
                  <a:lnTo>
                    <a:pt x="777" y="301"/>
                  </a:lnTo>
                  <a:lnTo>
                    <a:pt x="772" y="326"/>
                  </a:lnTo>
                  <a:lnTo>
                    <a:pt x="769" y="340"/>
                  </a:lnTo>
                  <a:lnTo>
                    <a:pt x="766" y="334"/>
                  </a:lnTo>
                  <a:lnTo>
                    <a:pt x="762" y="332"/>
                  </a:lnTo>
                  <a:lnTo>
                    <a:pt x="756" y="336"/>
                  </a:lnTo>
                  <a:lnTo>
                    <a:pt x="749" y="345"/>
                  </a:lnTo>
                  <a:lnTo>
                    <a:pt x="743" y="354"/>
                  </a:lnTo>
                  <a:lnTo>
                    <a:pt x="734" y="365"/>
                  </a:lnTo>
                  <a:lnTo>
                    <a:pt x="725" y="377"/>
                  </a:lnTo>
                  <a:lnTo>
                    <a:pt x="715" y="389"/>
                  </a:lnTo>
                  <a:lnTo>
                    <a:pt x="703" y="401"/>
                  </a:lnTo>
                  <a:lnTo>
                    <a:pt x="691" y="415"/>
                  </a:lnTo>
                  <a:lnTo>
                    <a:pt x="677" y="428"/>
                  </a:lnTo>
                  <a:lnTo>
                    <a:pt x="663" y="442"/>
                  </a:lnTo>
                  <a:lnTo>
                    <a:pt x="649" y="454"/>
                  </a:lnTo>
                  <a:lnTo>
                    <a:pt x="634" y="467"/>
                  </a:lnTo>
                  <a:lnTo>
                    <a:pt x="620" y="480"/>
                  </a:lnTo>
                  <a:lnTo>
                    <a:pt x="607" y="491"/>
                  </a:lnTo>
                  <a:lnTo>
                    <a:pt x="593" y="503"/>
                  </a:lnTo>
                  <a:lnTo>
                    <a:pt x="580" y="513"/>
                  </a:lnTo>
                  <a:lnTo>
                    <a:pt x="567" y="521"/>
                  </a:lnTo>
                  <a:lnTo>
                    <a:pt x="556" y="529"/>
                  </a:lnTo>
                  <a:lnTo>
                    <a:pt x="526" y="548"/>
                  </a:lnTo>
                  <a:lnTo>
                    <a:pt x="497" y="565"/>
                  </a:lnTo>
                  <a:lnTo>
                    <a:pt x="470" y="581"/>
                  </a:lnTo>
                  <a:lnTo>
                    <a:pt x="443" y="596"/>
                  </a:lnTo>
                  <a:lnTo>
                    <a:pt x="418" y="611"/>
                  </a:lnTo>
                  <a:lnTo>
                    <a:pt x="394" y="625"/>
                  </a:lnTo>
                  <a:lnTo>
                    <a:pt x="372" y="637"/>
                  </a:lnTo>
                  <a:lnTo>
                    <a:pt x="351" y="650"/>
                  </a:lnTo>
                  <a:lnTo>
                    <a:pt x="331" y="664"/>
                  </a:lnTo>
                  <a:lnTo>
                    <a:pt x="315" y="677"/>
                  </a:lnTo>
                  <a:lnTo>
                    <a:pt x="300" y="689"/>
                  </a:lnTo>
                  <a:lnTo>
                    <a:pt x="288" y="702"/>
                  </a:lnTo>
                  <a:lnTo>
                    <a:pt x="278" y="716"/>
                  </a:lnTo>
                  <a:lnTo>
                    <a:pt x="270" y="731"/>
                  </a:lnTo>
                  <a:lnTo>
                    <a:pt x="266" y="746"/>
                  </a:lnTo>
                  <a:lnTo>
                    <a:pt x="263" y="762"/>
                  </a:lnTo>
                  <a:lnTo>
                    <a:pt x="265" y="785"/>
                  </a:lnTo>
                  <a:lnTo>
                    <a:pt x="266" y="812"/>
                  </a:lnTo>
                  <a:lnTo>
                    <a:pt x="265" y="841"/>
                  </a:lnTo>
                  <a:lnTo>
                    <a:pt x="257" y="869"/>
                  </a:lnTo>
                  <a:lnTo>
                    <a:pt x="246" y="892"/>
                  </a:lnTo>
                  <a:lnTo>
                    <a:pt x="240" y="909"/>
                  </a:lnTo>
                  <a:lnTo>
                    <a:pt x="239" y="923"/>
                  </a:lnTo>
                  <a:lnTo>
                    <a:pt x="239" y="932"/>
                  </a:lnTo>
                  <a:lnTo>
                    <a:pt x="232" y="917"/>
                  </a:lnTo>
                  <a:lnTo>
                    <a:pt x="228" y="901"/>
                  </a:lnTo>
                  <a:lnTo>
                    <a:pt x="229" y="883"/>
                  </a:lnTo>
                  <a:lnTo>
                    <a:pt x="237" y="864"/>
                  </a:lnTo>
                  <a:lnTo>
                    <a:pt x="239" y="856"/>
                  </a:lnTo>
                  <a:lnTo>
                    <a:pt x="238" y="845"/>
                  </a:lnTo>
                  <a:lnTo>
                    <a:pt x="237" y="836"/>
                  </a:lnTo>
                  <a:lnTo>
                    <a:pt x="236" y="831"/>
                  </a:lnTo>
                  <a:lnTo>
                    <a:pt x="229" y="842"/>
                  </a:lnTo>
                  <a:lnTo>
                    <a:pt x="222" y="853"/>
                  </a:lnTo>
                  <a:lnTo>
                    <a:pt x="215" y="862"/>
                  </a:lnTo>
                  <a:lnTo>
                    <a:pt x="208" y="871"/>
                  </a:lnTo>
                  <a:lnTo>
                    <a:pt x="201" y="879"/>
                  </a:lnTo>
                  <a:lnTo>
                    <a:pt x="196" y="887"/>
                  </a:lnTo>
                  <a:lnTo>
                    <a:pt x="190" y="895"/>
                  </a:lnTo>
                  <a:lnTo>
                    <a:pt x="186" y="902"/>
                  </a:lnTo>
                  <a:lnTo>
                    <a:pt x="184" y="887"/>
                  </a:lnTo>
                  <a:lnTo>
                    <a:pt x="186" y="868"/>
                  </a:lnTo>
                  <a:lnTo>
                    <a:pt x="193" y="845"/>
                  </a:lnTo>
                  <a:lnTo>
                    <a:pt x="204" y="823"/>
                  </a:lnTo>
                  <a:lnTo>
                    <a:pt x="181" y="837"/>
                  </a:lnTo>
                  <a:lnTo>
                    <a:pt x="157" y="855"/>
                  </a:lnTo>
                  <a:lnTo>
                    <a:pt x="136" y="878"/>
                  </a:lnTo>
                  <a:lnTo>
                    <a:pt x="116" y="903"/>
                  </a:lnTo>
                  <a:lnTo>
                    <a:pt x="100" y="929"/>
                  </a:lnTo>
                  <a:lnTo>
                    <a:pt x="86" y="954"/>
                  </a:lnTo>
                  <a:lnTo>
                    <a:pt x="77" y="977"/>
                  </a:lnTo>
                  <a:lnTo>
                    <a:pt x="72" y="998"/>
                  </a:lnTo>
                  <a:lnTo>
                    <a:pt x="69" y="977"/>
                  </a:lnTo>
                  <a:lnTo>
                    <a:pt x="69" y="954"/>
                  </a:lnTo>
                  <a:lnTo>
                    <a:pt x="73" y="929"/>
                  </a:lnTo>
                  <a:lnTo>
                    <a:pt x="81" y="903"/>
                  </a:lnTo>
                  <a:lnTo>
                    <a:pt x="91" y="878"/>
                  </a:lnTo>
                  <a:lnTo>
                    <a:pt x="103" y="856"/>
                  </a:lnTo>
                  <a:lnTo>
                    <a:pt x="116" y="837"/>
                  </a:lnTo>
                  <a:lnTo>
                    <a:pt x="129" y="823"/>
                  </a:lnTo>
                  <a:lnTo>
                    <a:pt x="113" y="833"/>
                  </a:lnTo>
                  <a:lnTo>
                    <a:pt x="98" y="846"/>
                  </a:lnTo>
                  <a:lnTo>
                    <a:pt x="83" y="861"/>
                  </a:lnTo>
                  <a:lnTo>
                    <a:pt x="69" y="876"/>
                  </a:lnTo>
                  <a:lnTo>
                    <a:pt x="56" y="892"/>
                  </a:lnTo>
                  <a:lnTo>
                    <a:pt x="47" y="908"/>
                  </a:lnTo>
                  <a:lnTo>
                    <a:pt x="39" y="923"/>
                  </a:lnTo>
                  <a:lnTo>
                    <a:pt x="33" y="937"/>
                  </a:lnTo>
                  <a:lnTo>
                    <a:pt x="26" y="966"/>
                  </a:lnTo>
                  <a:lnTo>
                    <a:pt x="19" y="993"/>
                  </a:lnTo>
                  <a:lnTo>
                    <a:pt x="14" y="1016"/>
                  </a:lnTo>
                  <a:lnTo>
                    <a:pt x="10" y="1033"/>
                  </a:lnTo>
                  <a:lnTo>
                    <a:pt x="7" y="1045"/>
                  </a:lnTo>
                  <a:lnTo>
                    <a:pt x="2" y="1058"/>
                  </a:lnTo>
                  <a:lnTo>
                    <a:pt x="0" y="1069"/>
                  </a:lnTo>
                  <a:lnTo>
                    <a:pt x="0" y="1080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0" name="Freeform 68703"/>
            <p:cNvSpPr>
              <a:spLocks noChangeArrowheads="1"/>
            </p:cNvSpPr>
            <p:nvPr/>
          </p:nvSpPr>
          <p:spPr bwMode="auto">
            <a:xfrm>
              <a:off x="3565" y="2508"/>
              <a:ext cx="100" cy="191"/>
            </a:xfrm>
            <a:custGeom>
              <a:avLst/>
              <a:gdLst/>
              <a:ahLst/>
              <a:cxnLst>
                <a:cxn ang="0">
                  <a:pos x="199" y="234"/>
                </a:cxn>
                <a:cxn ang="0">
                  <a:pos x="183" y="238"/>
                </a:cxn>
                <a:cxn ang="0">
                  <a:pos x="165" y="249"/>
                </a:cxn>
                <a:cxn ang="0">
                  <a:pos x="145" y="263"/>
                </a:cxn>
                <a:cxn ang="0">
                  <a:pos x="126" y="281"/>
                </a:cxn>
                <a:cxn ang="0">
                  <a:pos x="107" y="303"/>
                </a:cxn>
                <a:cxn ang="0">
                  <a:pos x="92" y="327"/>
                </a:cxn>
                <a:cxn ang="0">
                  <a:pos x="81" y="354"/>
                </a:cxn>
                <a:cxn ang="0">
                  <a:pos x="75" y="381"/>
                </a:cxn>
                <a:cxn ang="0">
                  <a:pos x="69" y="346"/>
                </a:cxn>
                <a:cxn ang="0">
                  <a:pos x="60" y="313"/>
                </a:cxn>
                <a:cxn ang="0">
                  <a:pos x="52" y="286"/>
                </a:cxn>
                <a:cxn ang="0">
                  <a:pos x="45" y="264"/>
                </a:cxn>
                <a:cxn ang="0">
                  <a:pos x="43" y="240"/>
                </a:cxn>
                <a:cxn ang="0">
                  <a:pos x="39" y="216"/>
                </a:cxn>
                <a:cxn ang="0">
                  <a:pos x="34" y="196"/>
                </a:cxn>
                <a:cxn ang="0">
                  <a:pos x="28" y="176"/>
                </a:cxn>
                <a:cxn ang="0">
                  <a:pos x="22" y="160"/>
                </a:cxn>
                <a:cxn ang="0">
                  <a:pos x="15" y="146"/>
                </a:cxn>
                <a:cxn ang="0">
                  <a:pos x="7" y="137"/>
                </a:cxn>
                <a:cxn ang="0">
                  <a:pos x="0" y="131"/>
                </a:cxn>
                <a:cxn ang="0">
                  <a:pos x="1" y="123"/>
                </a:cxn>
                <a:cxn ang="0">
                  <a:pos x="5" y="116"/>
                </a:cxn>
                <a:cxn ang="0">
                  <a:pos x="8" y="109"/>
                </a:cxn>
                <a:cxn ang="0">
                  <a:pos x="14" y="102"/>
                </a:cxn>
                <a:cxn ang="0">
                  <a:pos x="20" y="97"/>
                </a:cxn>
                <a:cxn ang="0">
                  <a:pos x="27" y="91"/>
                </a:cxn>
                <a:cxn ang="0">
                  <a:pos x="35" y="85"/>
                </a:cxn>
                <a:cxn ang="0">
                  <a:pos x="42" y="81"/>
                </a:cxn>
                <a:cxn ang="0">
                  <a:pos x="52" y="76"/>
                </a:cxn>
                <a:cxn ang="0">
                  <a:pos x="66" y="69"/>
                </a:cxn>
                <a:cxn ang="0">
                  <a:pos x="82" y="62"/>
                </a:cxn>
                <a:cxn ang="0">
                  <a:pos x="100" y="54"/>
                </a:cxn>
                <a:cxn ang="0">
                  <a:pos x="116" y="47"/>
                </a:cxn>
                <a:cxn ang="0">
                  <a:pos x="131" y="40"/>
                </a:cxn>
                <a:cxn ang="0">
                  <a:pos x="142" y="36"/>
                </a:cxn>
                <a:cxn ang="0">
                  <a:pos x="148" y="32"/>
                </a:cxn>
                <a:cxn ang="0">
                  <a:pos x="151" y="30"/>
                </a:cxn>
                <a:cxn ang="0">
                  <a:pos x="158" y="25"/>
                </a:cxn>
                <a:cxn ang="0">
                  <a:pos x="166" y="21"/>
                </a:cxn>
                <a:cxn ang="0">
                  <a:pos x="174" y="15"/>
                </a:cxn>
                <a:cxn ang="0">
                  <a:pos x="183" y="9"/>
                </a:cxn>
                <a:cxn ang="0">
                  <a:pos x="190" y="4"/>
                </a:cxn>
                <a:cxn ang="0">
                  <a:pos x="196" y="1"/>
                </a:cxn>
                <a:cxn ang="0">
                  <a:pos x="199" y="0"/>
                </a:cxn>
                <a:cxn ang="0">
                  <a:pos x="199" y="234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1" name="Freeform 68704"/>
            <p:cNvSpPr>
              <a:spLocks noChangeArrowheads="1"/>
            </p:cNvSpPr>
            <p:nvPr/>
          </p:nvSpPr>
          <p:spPr bwMode="auto">
            <a:xfrm>
              <a:off x="3044" y="2610"/>
              <a:ext cx="548" cy="550"/>
            </a:xfrm>
            <a:custGeom>
              <a:avLst/>
              <a:gdLst/>
              <a:ahLst/>
              <a:cxnLst>
                <a:cxn ang="0">
                  <a:pos x="1071" y="68"/>
                </a:cxn>
                <a:cxn ang="0">
                  <a:pos x="1050" y="11"/>
                </a:cxn>
                <a:cxn ang="0">
                  <a:pos x="1032" y="248"/>
                </a:cxn>
                <a:cxn ang="0">
                  <a:pos x="939" y="504"/>
                </a:cxn>
                <a:cxn ang="0">
                  <a:pos x="880" y="562"/>
                </a:cxn>
                <a:cxn ang="0">
                  <a:pos x="852" y="555"/>
                </a:cxn>
                <a:cxn ang="0">
                  <a:pos x="830" y="535"/>
                </a:cxn>
                <a:cxn ang="0">
                  <a:pos x="793" y="547"/>
                </a:cxn>
                <a:cxn ang="0">
                  <a:pos x="742" y="622"/>
                </a:cxn>
                <a:cxn ang="0">
                  <a:pos x="660" y="722"/>
                </a:cxn>
                <a:cxn ang="0">
                  <a:pos x="573" y="792"/>
                </a:cxn>
                <a:cxn ang="0">
                  <a:pos x="479" y="858"/>
                </a:cxn>
                <a:cxn ang="0">
                  <a:pos x="455" y="890"/>
                </a:cxn>
                <a:cxn ang="0">
                  <a:pos x="423" y="919"/>
                </a:cxn>
                <a:cxn ang="0">
                  <a:pos x="391" y="928"/>
                </a:cxn>
                <a:cxn ang="0">
                  <a:pos x="367" y="943"/>
                </a:cxn>
                <a:cxn ang="0">
                  <a:pos x="337" y="941"/>
                </a:cxn>
                <a:cxn ang="0">
                  <a:pos x="307" y="967"/>
                </a:cxn>
                <a:cxn ang="0">
                  <a:pos x="251" y="1004"/>
                </a:cxn>
                <a:cxn ang="0">
                  <a:pos x="186" y="1005"/>
                </a:cxn>
                <a:cxn ang="0">
                  <a:pos x="131" y="978"/>
                </a:cxn>
                <a:cxn ang="0">
                  <a:pos x="104" y="936"/>
                </a:cxn>
                <a:cxn ang="0">
                  <a:pos x="89" y="884"/>
                </a:cxn>
                <a:cxn ang="0">
                  <a:pos x="109" y="837"/>
                </a:cxn>
                <a:cxn ang="0">
                  <a:pos x="140" y="793"/>
                </a:cxn>
                <a:cxn ang="0">
                  <a:pos x="143" y="783"/>
                </a:cxn>
                <a:cxn ang="0">
                  <a:pos x="105" y="827"/>
                </a:cxn>
                <a:cxn ang="0">
                  <a:pos x="55" y="887"/>
                </a:cxn>
                <a:cxn ang="0">
                  <a:pos x="28" y="943"/>
                </a:cxn>
                <a:cxn ang="0">
                  <a:pos x="2" y="956"/>
                </a:cxn>
                <a:cxn ang="0">
                  <a:pos x="28" y="969"/>
                </a:cxn>
                <a:cxn ang="0">
                  <a:pos x="71" y="1013"/>
                </a:cxn>
                <a:cxn ang="0">
                  <a:pos x="120" y="1042"/>
                </a:cxn>
                <a:cxn ang="0">
                  <a:pos x="180" y="1062"/>
                </a:cxn>
                <a:cxn ang="0">
                  <a:pos x="283" y="1098"/>
                </a:cxn>
                <a:cxn ang="0">
                  <a:pos x="378" y="1100"/>
                </a:cxn>
                <a:cxn ang="0">
                  <a:pos x="448" y="1095"/>
                </a:cxn>
                <a:cxn ang="0">
                  <a:pos x="504" y="1084"/>
                </a:cxn>
                <a:cxn ang="0">
                  <a:pos x="546" y="1060"/>
                </a:cxn>
                <a:cxn ang="0">
                  <a:pos x="569" y="1032"/>
                </a:cxn>
                <a:cxn ang="0">
                  <a:pos x="588" y="1013"/>
                </a:cxn>
                <a:cxn ang="0">
                  <a:pos x="643" y="992"/>
                </a:cxn>
                <a:cxn ang="0">
                  <a:pos x="695" y="957"/>
                </a:cxn>
                <a:cxn ang="0">
                  <a:pos x="742" y="914"/>
                </a:cxn>
                <a:cxn ang="0">
                  <a:pos x="799" y="865"/>
                </a:cxn>
                <a:cxn ang="0">
                  <a:pos x="858" y="816"/>
                </a:cxn>
                <a:cxn ang="0">
                  <a:pos x="911" y="776"/>
                </a:cxn>
                <a:cxn ang="0">
                  <a:pos x="949" y="730"/>
                </a:cxn>
                <a:cxn ang="0">
                  <a:pos x="965" y="684"/>
                </a:cxn>
                <a:cxn ang="0">
                  <a:pos x="974" y="644"/>
                </a:cxn>
                <a:cxn ang="0">
                  <a:pos x="997" y="596"/>
                </a:cxn>
                <a:cxn ang="0">
                  <a:pos x="1054" y="455"/>
                </a:cxn>
                <a:cxn ang="0">
                  <a:pos x="1095" y="186"/>
                </a:cxn>
              </a:cxnLst>
              <a:rect l="0" t="0" r="r" b="b"/>
              <a:pathLst>
                <a:path w="1095" h="1100">
                  <a:moveTo>
                    <a:pt x="1084" y="124"/>
                  </a:moveTo>
                  <a:lnTo>
                    <a:pt x="1080" y="103"/>
                  </a:lnTo>
                  <a:lnTo>
                    <a:pt x="1076" y="85"/>
                  </a:lnTo>
                  <a:lnTo>
                    <a:pt x="1071" y="68"/>
                  </a:lnTo>
                  <a:lnTo>
                    <a:pt x="1065" y="53"/>
                  </a:lnTo>
                  <a:lnTo>
                    <a:pt x="1059" y="38"/>
                  </a:lnTo>
                  <a:lnTo>
                    <a:pt x="1054" y="24"/>
                  </a:lnTo>
                  <a:lnTo>
                    <a:pt x="1050" y="11"/>
                  </a:lnTo>
                  <a:lnTo>
                    <a:pt x="1047" y="0"/>
                  </a:lnTo>
                  <a:lnTo>
                    <a:pt x="1051" y="83"/>
                  </a:lnTo>
                  <a:lnTo>
                    <a:pt x="1046" y="166"/>
                  </a:lnTo>
                  <a:lnTo>
                    <a:pt x="1032" y="248"/>
                  </a:lnTo>
                  <a:lnTo>
                    <a:pt x="1012" y="326"/>
                  </a:lnTo>
                  <a:lnTo>
                    <a:pt x="989" y="396"/>
                  </a:lnTo>
                  <a:lnTo>
                    <a:pt x="964" y="456"/>
                  </a:lnTo>
                  <a:lnTo>
                    <a:pt x="939" y="504"/>
                  </a:lnTo>
                  <a:lnTo>
                    <a:pt x="914" y="537"/>
                  </a:lnTo>
                  <a:lnTo>
                    <a:pt x="902" y="549"/>
                  </a:lnTo>
                  <a:lnTo>
                    <a:pt x="890" y="557"/>
                  </a:lnTo>
                  <a:lnTo>
                    <a:pt x="880" y="562"/>
                  </a:lnTo>
                  <a:lnTo>
                    <a:pt x="872" y="563"/>
                  </a:lnTo>
                  <a:lnTo>
                    <a:pt x="864" y="562"/>
                  </a:lnTo>
                  <a:lnTo>
                    <a:pt x="858" y="560"/>
                  </a:lnTo>
                  <a:lnTo>
                    <a:pt x="852" y="555"/>
                  </a:lnTo>
                  <a:lnTo>
                    <a:pt x="849" y="549"/>
                  </a:lnTo>
                  <a:lnTo>
                    <a:pt x="844" y="543"/>
                  </a:lnTo>
                  <a:lnTo>
                    <a:pt x="837" y="539"/>
                  </a:lnTo>
                  <a:lnTo>
                    <a:pt x="830" y="535"/>
                  </a:lnTo>
                  <a:lnTo>
                    <a:pt x="821" y="534"/>
                  </a:lnTo>
                  <a:lnTo>
                    <a:pt x="812" y="535"/>
                  </a:lnTo>
                  <a:lnTo>
                    <a:pt x="803" y="540"/>
                  </a:lnTo>
                  <a:lnTo>
                    <a:pt x="793" y="547"/>
                  </a:lnTo>
                  <a:lnTo>
                    <a:pt x="785" y="558"/>
                  </a:lnTo>
                  <a:lnTo>
                    <a:pt x="775" y="576"/>
                  </a:lnTo>
                  <a:lnTo>
                    <a:pt x="760" y="596"/>
                  </a:lnTo>
                  <a:lnTo>
                    <a:pt x="742" y="622"/>
                  </a:lnTo>
                  <a:lnTo>
                    <a:pt x="721" y="648"/>
                  </a:lnTo>
                  <a:lnTo>
                    <a:pt x="700" y="675"/>
                  </a:lnTo>
                  <a:lnTo>
                    <a:pt x="679" y="700"/>
                  </a:lnTo>
                  <a:lnTo>
                    <a:pt x="660" y="722"/>
                  </a:lnTo>
                  <a:lnTo>
                    <a:pt x="643" y="739"/>
                  </a:lnTo>
                  <a:lnTo>
                    <a:pt x="624" y="755"/>
                  </a:lnTo>
                  <a:lnTo>
                    <a:pt x="601" y="773"/>
                  </a:lnTo>
                  <a:lnTo>
                    <a:pt x="573" y="792"/>
                  </a:lnTo>
                  <a:lnTo>
                    <a:pt x="546" y="811"/>
                  </a:lnTo>
                  <a:lnTo>
                    <a:pt x="519" y="829"/>
                  </a:lnTo>
                  <a:lnTo>
                    <a:pt x="496" y="845"/>
                  </a:lnTo>
                  <a:lnTo>
                    <a:pt x="479" y="858"/>
                  </a:lnTo>
                  <a:lnTo>
                    <a:pt x="471" y="867"/>
                  </a:lnTo>
                  <a:lnTo>
                    <a:pt x="466" y="874"/>
                  </a:lnTo>
                  <a:lnTo>
                    <a:pt x="462" y="882"/>
                  </a:lnTo>
                  <a:lnTo>
                    <a:pt x="455" y="890"/>
                  </a:lnTo>
                  <a:lnTo>
                    <a:pt x="447" y="899"/>
                  </a:lnTo>
                  <a:lnTo>
                    <a:pt x="439" y="907"/>
                  </a:lnTo>
                  <a:lnTo>
                    <a:pt x="431" y="914"/>
                  </a:lnTo>
                  <a:lnTo>
                    <a:pt x="423" y="919"/>
                  </a:lnTo>
                  <a:lnTo>
                    <a:pt x="414" y="921"/>
                  </a:lnTo>
                  <a:lnTo>
                    <a:pt x="406" y="922"/>
                  </a:lnTo>
                  <a:lnTo>
                    <a:pt x="398" y="925"/>
                  </a:lnTo>
                  <a:lnTo>
                    <a:pt x="391" y="928"/>
                  </a:lnTo>
                  <a:lnTo>
                    <a:pt x="385" y="932"/>
                  </a:lnTo>
                  <a:lnTo>
                    <a:pt x="378" y="935"/>
                  </a:lnTo>
                  <a:lnTo>
                    <a:pt x="372" y="939"/>
                  </a:lnTo>
                  <a:lnTo>
                    <a:pt x="367" y="943"/>
                  </a:lnTo>
                  <a:lnTo>
                    <a:pt x="363" y="947"/>
                  </a:lnTo>
                  <a:lnTo>
                    <a:pt x="355" y="949"/>
                  </a:lnTo>
                  <a:lnTo>
                    <a:pt x="345" y="944"/>
                  </a:lnTo>
                  <a:lnTo>
                    <a:pt x="337" y="941"/>
                  </a:lnTo>
                  <a:lnTo>
                    <a:pt x="330" y="943"/>
                  </a:lnTo>
                  <a:lnTo>
                    <a:pt x="326" y="949"/>
                  </a:lnTo>
                  <a:lnTo>
                    <a:pt x="318" y="957"/>
                  </a:lnTo>
                  <a:lnTo>
                    <a:pt x="307" y="967"/>
                  </a:lnTo>
                  <a:lnTo>
                    <a:pt x="296" y="978"/>
                  </a:lnTo>
                  <a:lnTo>
                    <a:pt x="281" y="989"/>
                  </a:lnTo>
                  <a:lnTo>
                    <a:pt x="267" y="998"/>
                  </a:lnTo>
                  <a:lnTo>
                    <a:pt x="251" y="1004"/>
                  </a:lnTo>
                  <a:lnTo>
                    <a:pt x="236" y="1007"/>
                  </a:lnTo>
                  <a:lnTo>
                    <a:pt x="220" y="1007"/>
                  </a:lnTo>
                  <a:lnTo>
                    <a:pt x="204" y="1007"/>
                  </a:lnTo>
                  <a:lnTo>
                    <a:pt x="186" y="1005"/>
                  </a:lnTo>
                  <a:lnTo>
                    <a:pt x="170" y="1003"/>
                  </a:lnTo>
                  <a:lnTo>
                    <a:pt x="155" y="997"/>
                  </a:lnTo>
                  <a:lnTo>
                    <a:pt x="142" y="989"/>
                  </a:lnTo>
                  <a:lnTo>
                    <a:pt x="131" y="978"/>
                  </a:lnTo>
                  <a:lnTo>
                    <a:pt x="124" y="962"/>
                  </a:lnTo>
                  <a:lnTo>
                    <a:pt x="120" y="950"/>
                  </a:lnTo>
                  <a:lnTo>
                    <a:pt x="112" y="942"/>
                  </a:lnTo>
                  <a:lnTo>
                    <a:pt x="104" y="936"/>
                  </a:lnTo>
                  <a:lnTo>
                    <a:pt x="97" y="934"/>
                  </a:lnTo>
                  <a:lnTo>
                    <a:pt x="92" y="912"/>
                  </a:lnTo>
                  <a:lnTo>
                    <a:pt x="90" y="896"/>
                  </a:lnTo>
                  <a:lnTo>
                    <a:pt x="89" y="884"/>
                  </a:lnTo>
                  <a:lnTo>
                    <a:pt x="90" y="876"/>
                  </a:lnTo>
                  <a:lnTo>
                    <a:pt x="94" y="864"/>
                  </a:lnTo>
                  <a:lnTo>
                    <a:pt x="101" y="850"/>
                  </a:lnTo>
                  <a:lnTo>
                    <a:pt x="109" y="837"/>
                  </a:lnTo>
                  <a:lnTo>
                    <a:pt x="117" y="823"/>
                  </a:lnTo>
                  <a:lnTo>
                    <a:pt x="125" y="812"/>
                  </a:lnTo>
                  <a:lnTo>
                    <a:pt x="133" y="801"/>
                  </a:lnTo>
                  <a:lnTo>
                    <a:pt x="140" y="793"/>
                  </a:lnTo>
                  <a:lnTo>
                    <a:pt x="145" y="789"/>
                  </a:lnTo>
                  <a:lnTo>
                    <a:pt x="150" y="783"/>
                  </a:lnTo>
                  <a:lnTo>
                    <a:pt x="148" y="781"/>
                  </a:lnTo>
                  <a:lnTo>
                    <a:pt x="143" y="783"/>
                  </a:lnTo>
                  <a:lnTo>
                    <a:pt x="135" y="792"/>
                  </a:lnTo>
                  <a:lnTo>
                    <a:pt x="128" y="800"/>
                  </a:lnTo>
                  <a:lnTo>
                    <a:pt x="117" y="813"/>
                  </a:lnTo>
                  <a:lnTo>
                    <a:pt x="105" y="827"/>
                  </a:lnTo>
                  <a:lnTo>
                    <a:pt x="91" y="843"/>
                  </a:lnTo>
                  <a:lnTo>
                    <a:pt x="77" y="858"/>
                  </a:lnTo>
                  <a:lnTo>
                    <a:pt x="64" y="873"/>
                  </a:lnTo>
                  <a:lnTo>
                    <a:pt x="55" y="887"/>
                  </a:lnTo>
                  <a:lnTo>
                    <a:pt x="49" y="897"/>
                  </a:lnTo>
                  <a:lnTo>
                    <a:pt x="41" y="924"/>
                  </a:lnTo>
                  <a:lnTo>
                    <a:pt x="36" y="937"/>
                  </a:lnTo>
                  <a:lnTo>
                    <a:pt x="28" y="943"/>
                  </a:lnTo>
                  <a:lnTo>
                    <a:pt x="17" y="947"/>
                  </a:lnTo>
                  <a:lnTo>
                    <a:pt x="13" y="948"/>
                  </a:lnTo>
                  <a:lnTo>
                    <a:pt x="7" y="951"/>
                  </a:lnTo>
                  <a:lnTo>
                    <a:pt x="2" y="956"/>
                  </a:lnTo>
                  <a:lnTo>
                    <a:pt x="0" y="963"/>
                  </a:lnTo>
                  <a:lnTo>
                    <a:pt x="11" y="963"/>
                  </a:lnTo>
                  <a:lnTo>
                    <a:pt x="21" y="965"/>
                  </a:lnTo>
                  <a:lnTo>
                    <a:pt x="28" y="969"/>
                  </a:lnTo>
                  <a:lnTo>
                    <a:pt x="32" y="973"/>
                  </a:lnTo>
                  <a:lnTo>
                    <a:pt x="47" y="988"/>
                  </a:lnTo>
                  <a:lnTo>
                    <a:pt x="60" y="1001"/>
                  </a:lnTo>
                  <a:lnTo>
                    <a:pt x="71" y="1013"/>
                  </a:lnTo>
                  <a:lnTo>
                    <a:pt x="83" y="1024"/>
                  </a:lnTo>
                  <a:lnTo>
                    <a:pt x="94" y="1032"/>
                  </a:lnTo>
                  <a:lnTo>
                    <a:pt x="106" y="1038"/>
                  </a:lnTo>
                  <a:lnTo>
                    <a:pt x="120" y="1042"/>
                  </a:lnTo>
                  <a:lnTo>
                    <a:pt x="135" y="1043"/>
                  </a:lnTo>
                  <a:lnTo>
                    <a:pt x="147" y="1046"/>
                  </a:lnTo>
                  <a:lnTo>
                    <a:pt x="162" y="1053"/>
                  </a:lnTo>
                  <a:lnTo>
                    <a:pt x="180" y="1062"/>
                  </a:lnTo>
                  <a:lnTo>
                    <a:pt x="201" y="1071"/>
                  </a:lnTo>
                  <a:lnTo>
                    <a:pt x="226" y="1081"/>
                  </a:lnTo>
                  <a:lnTo>
                    <a:pt x="253" y="1091"/>
                  </a:lnTo>
                  <a:lnTo>
                    <a:pt x="283" y="1098"/>
                  </a:lnTo>
                  <a:lnTo>
                    <a:pt x="318" y="1100"/>
                  </a:lnTo>
                  <a:lnTo>
                    <a:pt x="338" y="1100"/>
                  </a:lnTo>
                  <a:lnTo>
                    <a:pt x="358" y="1100"/>
                  </a:lnTo>
                  <a:lnTo>
                    <a:pt x="378" y="1100"/>
                  </a:lnTo>
                  <a:lnTo>
                    <a:pt x="396" y="1099"/>
                  </a:lnTo>
                  <a:lnTo>
                    <a:pt x="414" y="1099"/>
                  </a:lnTo>
                  <a:lnTo>
                    <a:pt x="432" y="1098"/>
                  </a:lnTo>
                  <a:lnTo>
                    <a:pt x="448" y="1095"/>
                  </a:lnTo>
                  <a:lnTo>
                    <a:pt x="463" y="1093"/>
                  </a:lnTo>
                  <a:lnTo>
                    <a:pt x="478" y="1091"/>
                  </a:lnTo>
                  <a:lnTo>
                    <a:pt x="492" y="1087"/>
                  </a:lnTo>
                  <a:lnTo>
                    <a:pt x="504" y="1084"/>
                  </a:lnTo>
                  <a:lnTo>
                    <a:pt x="516" y="1079"/>
                  </a:lnTo>
                  <a:lnTo>
                    <a:pt x="527" y="1073"/>
                  </a:lnTo>
                  <a:lnTo>
                    <a:pt x="537" y="1068"/>
                  </a:lnTo>
                  <a:lnTo>
                    <a:pt x="546" y="1060"/>
                  </a:lnTo>
                  <a:lnTo>
                    <a:pt x="554" y="1051"/>
                  </a:lnTo>
                  <a:lnTo>
                    <a:pt x="560" y="1045"/>
                  </a:lnTo>
                  <a:lnTo>
                    <a:pt x="564" y="1038"/>
                  </a:lnTo>
                  <a:lnTo>
                    <a:pt x="569" y="1032"/>
                  </a:lnTo>
                  <a:lnTo>
                    <a:pt x="573" y="1026"/>
                  </a:lnTo>
                  <a:lnTo>
                    <a:pt x="578" y="1022"/>
                  </a:lnTo>
                  <a:lnTo>
                    <a:pt x="583" y="1017"/>
                  </a:lnTo>
                  <a:lnTo>
                    <a:pt x="588" y="1013"/>
                  </a:lnTo>
                  <a:lnTo>
                    <a:pt x="594" y="1011"/>
                  </a:lnTo>
                  <a:lnTo>
                    <a:pt x="610" y="1005"/>
                  </a:lnTo>
                  <a:lnTo>
                    <a:pt x="626" y="1000"/>
                  </a:lnTo>
                  <a:lnTo>
                    <a:pt x="643" y="992"/>
                  </a:lnTo>
                  <a:lnTo>
                    <a:pt x="657" y="982"/>
                  </a:lnTo>
                  <a:lnTo>
                    <a:pt x="672" y="974"/>
                  </a:lnTo>
                  <a:lnTo>
                    <a:pt x="685" y="965"/>
                  </a:lnTo>
                  <a:lnTo>
                    <a:pt x="695" y="957"/>
                  </a:lnTo>
                  <a:lnTo>
                    <a:pt x="704" y="950"/>
                  </a:lnTo>
                  <a:lnTo>
                    <a:pt x="715" y="939"/>
                  </a:lnTo>
                  <a:lnTo>
                    <a:pt x="729" y="927"/>
                  </a:lnTo>
                  <a:lnTo>
                    <a:pt x="742" y="914"/>
                  </a:lnTo>
                  <a:lnTo>
                    <a:pt x="755" y="902"/>
                  </a:lnTo>
                  <a:lnTo>
                    <a:pt x="770" y="889"/>
                  </a:lnTo>
                  <a:lnTo>
                    <a:pt x="784" y="876"/>
                  </a:lnTo>
                  <a:lnTo>
                    <a:pt x="799" y="865"/>
                  </a:lnTo>
                  <a:lnTo>
                    <a:pt x="814" y="852"/>
                  </a:lnTo>
                  <a:lnTo>
                    <a:pt x="829" y="841"/>
                  </a:lnTo>
                  <a:lnTo>
                    <a:pt x="844" y="828"/>
                  </a:lnTo>
                  <a:lnTo>
                    <a:pt x="858" y="816"/>
                  </a:lnTo>
                  <a:lnTo>
                    <a:pt x="872" y="806"/>
                  </a:lnTo>
                  <a:lnTo>
                    <a:pt x="886" y="796"/>
                  </a:lnTo>
                  <a:lnTo>
                    <a:pt x="898" y="785"/>
                  </a:lnTo>
                  <a:lnTo>
                    <a:pt x="911" y="776"/>
                  </a:lnTo>
                  <a:lnTo>
                    <a:pt x="922" y="768"/>
                  </a:lnTo>
                  <a:lnTo>
                    <a:pt x="933" y="755"/>
                  </a:lnTo>
                  <a:lnTo>
                    <a:pt x="942" y="743"/>
                  </a:lnTo>
                  <a:lnTo>
                    <a:pt x="949" y="730"/>
                  </a:lnTo>
                  <a:lnTo>
                    <a:pt x="955" y="717"/>
                  </a:lnTo>
                  <a:lnTo>
                    <a:pt x="959" y="706"/>
                  </a:lnTo>
                  <a:lnTo>
                    <a:pt x="963" y="694"/>
                  </a:lnTo>
                  <a:lnTo>
                    <a:pt x="965" y="684"/>
                  </a:lnTo>
                  <a:lnTo>
                    <a:pt x="966" y="674"/>
                  </a:lnTo>
                  <a:lnTo>
                    <a:pt x="967" y="663"/>
                  </a:lnTo>
                  <a:lnTo>
                    <a:pt x="971" y="654"/>
                  </a:lnTo>
                  <a:lnTo>
                    <a:pt x="974" y="644"/>
                  </a:lnTo>
                  <a:lnTo>
                    <a:pt x="979" y="632"/>
                  </a:lnTo>
                  <a:lnTo>
                    <a:pt x="985" y="622"/>
                  </a:lnTo>
                  <a:lnTo>
                    <a:pt x="990" y="609"/>
                  </a:lnTo>
                  <a:lnTo>
                    <a:pt x="997" y="596"/>
                  </a:lnTo>
                  <a:lnTo>
                    <a:pt x="1004" y="581"/>
                  </a:lnTo>
                  <a:lnTo>
                    <a:pt x="1017" y="553"/>
                  </a:lnTo>
                  <a:lnTo>
                    <a:pt x="1034" y="509"/>
                  </a:lnTo>
                  <a:lnTo>
                    <a:pt x="1054" y="455"/>
                  </a:lnTo>
                  <a:lnTo>
                    <a:pt x="1072" y="391"/>
                  </a:lnTo>
                  <a:lnTo>
                    <a:pt x="1087" y="323"/>
                  </a:lnTo>
                  <a:lnTo>
                    <a:pt x="1095" y="254"/>
                  </a:lnTo>
                  <a:lnTo>
                    <a:pt x="1095" y="186"/>
                  </a:lnTo>
                  <a:lnTo>
                    <a:pt x="1084" y="124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2" name="Freeform 68705"/>
            <p:cNvSpPr>
              <a:spLocks noChangeArrowheads="1"/>
            </p:cNvSpPr>
            <p:nvPr/>
          </p:nvSpPr>
          <p:spPr bwMode="auto">
            <a:xfrm>
              <a:off x="3529" y="2627"/>
              <a:ext cx="135" cy="500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52" y="5"/>
                </a:cxn>
                <a:cxn ang="0">
                  <a:pos x="232" y="15"/>
                </a:cxn>
                <a:cxn ang="0">
                  <a:pos x="213" y="29"/>
                </a:cxn>
                <a:cxn ang="0">
                  <a:pos x="194" y="46"/>
                </a:cxn>
                <a:cxn ang="0">
                  <a:pos x="178" y="67"/>
                </a:cxn>
                <a:cxn ang="0">
                  <a:pos x="163" y="91"/>
                </a:cxn>
                <a:cxn ang="0">
                  <a:pos x="153" y="118"/>
                </a:cxn>
                <a:cxn ang="0">
                  <a:pos x="147" y="145"/>
                </a:cxn>
                <a:cxn ang="0">
                  <a:pos x="154" y="199"/>
                </a:cxn>
                <a:cxn ang="0">
                  <a:pos x="148" y="264"/>
                </a:cxn>
                <a:cxn ang="0">
                  <a:pos x="133" y="334"/>
                </a:cxn>
                <a:cxn ang="0">
                  <a:pos x="112" y="404"/>
                </a:cxn>
                <a:cxn ang="0">
                  <a:pos x="89" y="469"/>
                </a:cxn>
                <a:cxn ang="0">
                  <a:pos x="69" y="523"/>
                </a:cxn>
                <a:cxn ang="0">
                  <a:pos x="53" y="561"/>
                </a:cxn>
                <a:cxn ang="0">
                  <a:pos x="46" y="577"/>
                </a:cxn>
                <a:cxn ang="0">
                  <a:pos x="39" y="591"/>
                </a:cxn>
                <a:cxn ang="0">
                  <a:pos x="33" y="604"/>
                </a:cxn>
                <a:cxn ang="0">
                  <a:pos x="27" y="615"/>
                </a:cxn>
                <a:cxn ang="0">
                  <a:pos x="23" y="626"/>
                </a:cxn>
                <a:cxn ang="0">
                  <a:pos x="18" y="636"/>
                </a:cxn>
                <a:cxn ang="0">
                  <a:pos x="15" y="645"/>
                </a:cxn>
                <a:cxn ang="0">
                  <a:pos x="11" y="656"/>
                </a:cxn>
                <a:cxn ang="0">
                  <a:pos x="10" y="665"/>
                </a:cxn>
                <a:cxn ang="0">
                  <a:pos x="12" y="677"/>
                </a:cxn>
                <a:cxn ang="0">
                  <a:pos x="16" y="683"/>
                </a:cxn>
                <a:cxn ang="0">
                  <a:pos x="13" y="690"/>
                </a:cxn>
                <a:cxn ang="0">
                  <a:pos x="1" y="706"/>
                </a:cxn>
                <a:cxn ang="0">
                  <a:pos x="3" y="721"/>
                </a:cxn>
                <a:cxn ang="0">
                  <a:pos x="13" y="715"/>
                </a:cxn>
                <a:cxn ang="0">
                  <a:pos x="15" y="718"/>
                </a:cxn>
                <a:cxn ang="0">
                  <a:pos x="12" y="724"/>
                </a:cxn>
                <a:cxn ang="0">
                  <a:pos x="13" y="726"/>
                </a:cxn>
                <a:cxn ang="0">
                  <a:pos x="5" y="786"/>
                </a:cxn>
                <a:cxn ang="0">
                  <a:pos x="0" y="857"/>
                </a:cxn>
                <a:cxn ang="0">
                  <a:pos x="0" y="932"/>
                </a:cxn>
                <a:cxn ang="0">
                  <a:pos x="8" y="1000"/>
                </a:cxn>
                <a:cxn ang="0">
                  <a:pos x="270" y="1000"/>
                </a:cxn>
                <a:cxn ang="0">
                  <a:pos x="270" y="1"/>
                </a:cxn>
                <a:cxn ang="0">
                  <a:pos x="270" y="0"/>
                </a:cxn>
              </a:cxnLst>
              <a:rect l="0" t="0" r="r" b="b"/>
              <a:pathLst>
                <a:path w="270" h="1000">
                  <a:moveTo>
                    <a:pt x="270" y="0"/>
                  </a:moveTo>
                  <a:lnTo>
                    <a:pt x="252" y="5"/>
                  </a:lnTo>
                  <a:lnTo>
                    <a:pt x="232" y="15"/>
                  </a:lnTo>
                  <a:lnTo>
                    <a:pt x="213" y="29"/>
                  </a:lnTo>
                  <a:lnTo>
                    <a:pt x="194" y="46"/>
                  </a:lnTo>
                  <a:lnTo>
                    <a:pt x="178" y="67"/>
                  </a:lnTo>
                  <a:lnTo>
                    <a:pt x="163" y="91"/>
                  </a:lnTo>
                  <a:lnTo>
                    <a:pt x="153" y="118"/>
                  </a:lnTo>
                  <a:lnTo>
                    <a:pt x="147" y="145"/>
                  </a:lnTo>
                  <a:lnTo>
                    <a:pt x="154" y="199"/>
                  </a:lnTo>
                  <a:lnTo>
                    <a:pt x="148" y="264"/>
                  </a:lnTo>
                  <a:lnTo>
                    <a:pt x="133" y="334"/>
                  </a:lnTo>
                  <a:lnTo>
                    <a:pt x="112" y="404"/>
                  </a:lnTo>
                  <a:lnTo>
                    <a:pt x="89" y="469"/>
                  </a:lnTo>
                  <a:lnTo>
                    <a:pt x="69" y="523"/>
                  </a:lnTo>
                  <a:lnTo>
                    <a:pt x="53" y="561"/>
                  </a:lnTo>
                  <a:lnTo>
                    <a:pt x="46" y="577"/>
                  </a:lnTo>
                  <a:lnTo>
                    <a:pt x="39" y="591"/>
                  </a:lnTo>
                  <a:lnTo>
                    <a:pt x="33" y="604"/>
                  </a:lnTo>
                  <a:lnTo>
                    <a:pt x="27" y="615"/>
                  </a:lnTo>
                  <a:lnTo>
                    <a:pt x="23" y="626"/>
                  </a:lnTo>
                  <a:lnTo>
                    <a:pt x="18" y="636"/>
                  </a:lnTo>
                  <a:lnTo>
                    <a:pt x="15" y="645"/>
                  </a:lnTo>
                  <a:lnTo>
                    <a:pt x="11" y="656"/>
                  </a:lnTo>
                  <a:lnTo>
                    <a:pt x="10" y="665"/>
                  </a:lnTo>
                  <a:lnTo>
                    <a:pt x="12" y="677"/>
                  </a:lnTo>
                  <a:lnTo>
                    <a:pt x="16" y="683"/>
                  </a:lnTo>
                  <a:lnTo>
                    <a:pt x="13" y="690"/>
                  </a:lnTo>
                  <a:lnTo>
                    <a:pt x="1" y="706"/>
                  </a:lnTo>
                  <a:lnTo>
                    <a:pt x="3" y="721"/>
                  </a:lnTo>
                  <a:lnTo>
                    <a:pt x="13" y="715"/>
                  </a:lnTo>
                  <a:lnTo>
                    <a:pt x="15" y="718"/>
                  </a:lnTo>
                  <a:lnTo>
                    <a:pt x="12" y="724"/>
                  </a:lnTo>
                  <a:lnTo>
                    <a:pt x="13" y="726"/>
                  </a:lnTo>
                  <a:lnTo>
                    <a:pt x="5" y="786"/>
                  </a:lnTo>
                  <a:lnTo>
                    <a:pt x="0" y="857"/>
                  </a:lnTo>
                  <a:lnTo>
                    <a:pt x="0" y="932"/>
                  </a:lnTo>
                  <a:lnTo>
                    <a:pt x="8" y="1000"/>
                  </a:lnTo>
                  <a:lnTo>
                    <a:pt x="270" y="1000"/>
                  </a:lnTo>
                  <a:lnTo>
                    <a:pt x="270" y="1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3" name="Freeform 68706"/>
            <p:cNvSpPr>
              <a:spLocks noChangeArrowheads="1"/>
            </p:cNvSpPr>
            <p:nvPr/>
          </p:nvSpPr>
          <p:spPr bwMode="auto">
            <a:xfrm>
              <a:off x="3212" y="3090"/>
              <a:ext cx="6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6"/>
                </a:cxn>
                <a:cxn ang="0">
                  <a:pos x="126" y="136"/>
                </a:cxn>
                <a:cxn ang="0">
                  <a:pos x="114" y="139"/>
                </a:cxn>
                <a:cxn ang="0">
                  <a:pos x="27" y="98"/>
                </a:cxn>
                <a:cxn ang="0">
                  <a:pos x="0" y="0"/>
                </a:cxn>
              </a:cxnLst>
              <a:rect l="0" t="0" r="r" b="b"/>
              <a:pathLst>
                <a:path w="126" h="139">
                  <a:moveTo>
                    <a:pt x="0" y="0"/>
                  </a:moveTo>
                  <a:lnTo>
                    <a:pt x="38" y="76"/>
                  </a:lnTo>
                  <a:lnTo>
                    <a:pt x="126" y="136"/>
                  </a:lnTo>
                  <a:lnTo>
                    <a:pt x="114" y="139"/>
                  </a:lnTo>
                  <a:lnTo>
                    <a:pt x="27" y="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4" name="Freeform 68707"/>
            <p:cNvSpPr>
              <a:spLocks noChangeArrowheads="1"/>
            </p:cNvSpPr>
            <p:nvPr/>
          </p:nvSpPr>
          <p:spPr bwMode="auto">
            <a:xfrm>
              <a:off x="3027" y="2827"/>
              <a:ext cx="204" cy="210"/>
            </a:xfrm>
            <a:custGeom>
              <a:avLst/>
              <a:gdLst/>
              <a:ahLst/>
              <a:cxnLst>
                <a:cxn ang="0">
                  <a:pos x="72" y="403"/>
                </a:cxn>
                <a:cxn ang="0">
                  <a:pos x="103" y="373"/>
                </a:cxn>
                <a:cxn ang="0">
                  <a:pos x="139" y="346"/>
                </a:cxn>
                <a:cxn ang="0">
                  <a:pos x="179" y="321"/>
                </a:cxn>
                <a:cxn ang="0">
                  <a:pos x="224" y="300"/>
                </a:cxn>
                <a:cxn ang="0">
                  <a:pos x="273" y="280"/>
                </a:cxn>
                <a:cxn ang="0">
                  <a:pos x="324" y="261"/>
                </a:cxn>
                <a:cxn ang="0">
                  <a:pos x="378" y="244"/>
                </a:cxn>
                <a:cxn ang="0">
                  <a:pos x="406" y="232"/>
                </a:cxn>
                <a:cxn ang="0">
                  <a:pos x="407" y="225"/>
                </a:cxn>
                <a:cxn ang="0">
                  <a:pos x="398" y="220"/>
                </a:cxn>
                <a:cxn ang="0">
                  <a:pos x="378" y="215"/>
                </a:cxn>
                <a:cxn ang="0">
                  <a:pos x="362" y="210"/>
                </a:cxn>
                <a:cxn ang="0">
                  <a:pos x="350" y="203"/>
                </a:cxn>
                <a:cxn ang="0">
                  <a:pos x="342" y="173"/>
                </a:cxn>
                <a:cxn ang="0">
                  <a:pos x="337" y="135"/>
                </a:cxn>
                <a:cxn ang="0">
                  <a:pos x="340" y="113"/>
                </a:cxn>
                <a:cxn ang="0">
                  <a:pos x="356" y="91"/>
                </a:cxn>
                <a:cxn ang="0">
                  <a:pos x="361" y="68"/>
                </a:cxn>
                <a:cxn ang="0">
                  <a:pos x="353" y="50"/>
                </a:cxn>
                <a:cxn ang="0">
                  <a:pos x="338" y="39"/>
                </a:cxn>
                <a:cxn ang="0">
                  <a:pos x="324" y="37"/>
                </a:cxn>
                <a:cxn ang="0">
                  <a:pos x="311" y="38"/>
                </a:cxn>
                <a:cxn ang="0">
                  <a:pos x="302" y="40"/>
                </a:cxn>
                <a:cxn ang="0">
                  <a:pos x="295" y="41"/>
                </a:cxn>
                <a:cxn ang="0">
                  <a:pos x="285" y="38"/>
                </a:cxn>
                <a:cxn ang="0">
                  <a:pos x="273" y="40"/>
                </a:cxn>
                <a:cxn ang="0">
                  <a:pos x="262" y="48"/>
                </a:cxn>
                <a:cxn ang="0">
                  <a:pos x="253" y="40"/>
                </a:cxn>
                <a:cxn ang="0">
                  <a:pos x="238" y="23"/>
                </a:cxn>
                <a:cxn ang="0">
                  <a:pos x="224" y="9"/>
                </a:cxn>
                <a:cxn ang="0">
                  <a:pos x="215" y="1"/>
                </a:cxn>
                <a:cxn ang="0">
                  <a:pos x="205" y="0"/>
                </a:cxn>
                <a:cxn ang="0">
                  <a:pos x="189" y="1"/>
                </a:cxn>
                <a:cxn ang="0">
                  <a:pos x="179" y="6"/>
                </a:cxn>
                <a:cxn ang="0">
                  <a:pos x="168" y="16"/>
                </a:cxn>
                <a:cxn ang="0">
                  <a:pos x="157" y="28"/>
                </a:cxn>
                <a:cxn ang="0">
                  <a:pos x="148" y="38"/>
                </a:cxn>
                <a:cxn ang="0">
                  <a:pos x="140" y="38"/>
                </a:cxn>
                <a:cxn ang="0">
                  <a:pos x="128" y="35"/>
                </a:cxn>
                <a:cxn ang="0">
                  <a:pos x="119" y="31"/>
                </a:cxn>
                <a:cxn ang="0">
                  <a:pos x="111" y="29"/>
                </a:cxn>
                <a:cxn ang="0">
                  <a:pos x="102" y="31"/>
                </a:cxn>
                <a:cxn ang="0">
                  <a:pos x="91" y="37"/>
                </a:cxn>
                <a:cxn ang="0">
                  <a:pos x="84" y="46"/>
                </a:cxn>
                <a:cxn ang="0">
                  <a:pos x="79" y="55"/>
                </a:cxn>
                <a:cxn ang="0">
                  <a:pos x="72" y="53"/>
                </a:cxn>
                <a:cxn ang="0">
                  <a:pos x="60" y="46"/>
                </a:cxn>
                <a:cxn ang="0">
                  <a:pos x="51" y="40"/>
                </a:cxn>
                <a:cxn ang="0">
                  <a:pos x="44" y="37"/>
                </a:cxn>
                <a:cxn ang="0">
                  <a:pos x="37" y="37"/>
                </a:cxn>
                <a:cxn ang="0">
                  <a:pos x="27" y="41"/>
                </a:cxn>
                <a:cxn ang="0">
                  <a:pos x="18" y="47"/>
                </a:cxn>
                <a:cxn ang="0">
                  <a:pos x="5" y="64"/>
                </a:cxn>
                <a:cxn ang="0">
                  <a:pos x="1" y="83"/>
                </a:cxn>
                <a:cxn ang="0">
                  <a:pos x="3" y="109"/>
                </a:cxn>
                <a:cxn ang="0">
                  <a:pos x="0" y="131"/>
                </a:cxn>
                <a:cxn ang="0">
                  <a:pos x="3" y="157"/>
                </a:cxn>
                <a:cxn ang="0">
                  <a:pos x="14" y="194"/>
                </a:cxn>
                <a:cxn ang="0">
                  <a:pos x="29" y="252"/>
                </a:cxn>
                <a:cxn ang="0">
                  <a:pos x="34" y="309"/>
                </a:cxn>
                <a:cxn ang="0">
                  <a:pos x="45" y="386"/>
                </a:cxn>
              </a:cxnLst>
              <a:rect l="0" t="0" r="r" b="b"/>
              <a:pathLst>
                <a:path w="408" h="419">
                  <a:moveTo>
                    <a:pt x="59" y="419"/>
                  </a:moveTo>
                  <a:lnTo>
                    <a:pt x="72" y="403"/>
                  </a:lnTo>
                  <a:lnTo>
                    <a:pt x="87" y="387"/>
                  </a:lnTo>
                  <a:lnTo>
                    <a:pt x="103" y="373"/>
                  </a:lnTo>
                  <a:lnTo>
                    <a:pt x="120" y="359"/>
                  </a:lnTo>
                  <a:lnTo>
                    <a:pt x="139" y="346"/>
                  </a:lnTo>
                  <a:lnTo>
                    <a:pt x="158" y="334"/>
                  </a:lnTo>
                  <a:lnTo>
                    <a:pt x="179" y="321"/>
                  </a:lnTo>
                  <a:lnTo>
                    <a:pt x="202" y="311"/>
                  </a:lnTo>
                  <a:lnTo>
                    <a:pt x="224" y="300"/>
                  </a:lnTo>
                  <a:lnTo>
                    <a:pt x="248" y="290"/>
                  </a:lnTo>
                  <a:lnTo>
                    <a:pt x="273" y="280"/>
                  </a:lnTo>
                  <a:lnTo>
                    <a:pt x="299" y="271"/>
                  </a:lnTo>
                  <a:lnTo>
                    <a:pt x="324" y="261"/>
                  </a:lnTo>
                  <a:lnTo>
                    <a:pt x="350" y="252"/>
                  </a:lnTo>
                  <a:lnTo>
                    <a:pt x="378" y="244"/>
                  </a:lnTo>
                  <a:lnTo>
                    <a:pt x="406" y="235"/>
                  </a:lnTo>
                  <a:lnTo>
                    <a:pt x="406" y="232"/>
                  </a:lnTo>
                  <a:lnTo>
                    <a:pt x="407" y="228"/>
                  </a:lnTo>
                  <a:lnTo>
                    <a:pt x="407" y="225"/>
                  </a:lnTo>
                  <a:lnTo>
                    <a:pt x="408" y="221"/>
                  </a:lnTo>
                  <a:lnTo>
                    <a:pt x="398" y="220"/>
                  </a:lnTo>
                  <a:lnTo>
                    <a:pt x="387" y="218"/>
                  </a:lnTo>
                  <a:lnTo>
                    <a:pt x="378" y="215"/>
                  </a:lnTo>
                  <a:lnTo>
                    <a:pt x="369" y="212"/>
                  </a:lnTo>
                  <a:lnTo>
                    <a:pt x="362" y="210"/>
                  </a:lnTo>
                  <a:lnTo>
                    <a:pt x="355" y="206"/>
                  </a:lnTo>
                  <a:lnTo>
                    <a:pt x="350" y="203"/>
                  </a:lnTo>
                  <a:lnTo>
                    <a:pt x="348" y="200"/>
                  </a:lnTo>
                  <a:lnTo>
                    <a:pt x="342" y="173"/>
                  </a:lnTo>
                  <a:lnTo>
                    <a:pt x="339" y="151"/>
                  </a:lnTo>
                  <a:lnTo>
                    <a:pt x="337" y="135"/>
                  </a:lnTo>
                  <a:lnTo>
                    <a:pt x="337" y="123"/>
                  </a:lnTo>
                  <a:lnTo>
                    <a:pt x="340" y="113"/>
                  </a:lnTo>
                  <a:lnTo>
                    <a:pt x="348" y="103"/>
                  </a:lnTo>
                  <a:lnTo>
                    <a:pt x="356" y="91"/>
                  </a:lnTo>
                  <a:lnTo>
                    <a:pt x="361" y="79"/>
                  </a:lnTo>
                  <a:lnTo>
                    <a:pt x="361" y="68"/>
                  </a:lnTo>
                  <a:lnTo>
                    <a:pt x="359" y="58"/>
                  </a:lnTo>
                  <a:lnTo>
                    <a:pt x="353" y="50"/>
                  </a:lnTo>
                  <a:lnTo>
                    <a:pt x="345" y="43"/>
                  </a:lnTo>
                  <a:lnTo>
                    <a:pt x="338" y="39"/>
                  </a:lnTo>
                  <a:lnTo>
                    <a:pt x="331" y="37"/>
                  </a:lnTo>
                  <a:lnTo>
                    <a:pt x="324" y="37"/>
                  </a:lnTo>
                  <a:lnTo>
                    <a:pt x="317" y="37"/>
                  </a:lnTo>
                  <a:lnTo>
                    <a:pt x="311" y="38"/>
                  </a:lnTo>
                  <a:lnTo>
                    <a:pt x="307" y="39"/>
                  </a:lnTo>
                  <a:lnTo>
                    <a:pt x="302" y="40"/>
                  </a:lnTo>
                  <a:lnTo>
                    <a:pt x="300" y="41"/>
                  </a:lnTo>
                  <a:lnTo>
                    <a:pt x="295" y="41"/>
                  </a:lnTo>
                  <a:lnTo>
                    <a:pt x="289" y="39"/>
                  </a:lnTo>
                  <a:lnTo>
                    <a:pt x="285" y="38"/>
                  </a:lnTo>
                  <a:lnTo>
                    <a:pt x="279" y="38"/>
                  </a:lnTo>
                  <a:lnTo>
                    <a:pt x="273" y="40"/>
                  </a:lnTo>
                  <a:lnTo>
                    <a:pt x="266" y="44"/>
                  </a:lnTo>
                  <a:lnTo>
                    <a:pt x="262" y="48"/>
                  </a:lnTo>
                  <a:lnTo>
                    <a:pt x="259" y="50"/>
                  </a:lnTo>
                  <a:lnTo>
                    <a:pt x="253" y="40"/>
                  </a:lnTo>
                  <a:lnTo>
                    <a:pt x="244" y="31"/>
                  </a:lnTo>
                  <a:lnTo>
                    <a:pt x="238" y="23"/>
                  </a:lnTo>
                  <a:lnTo>
                    <a:pt x="231" y="15"/>
                  </a:lnTo>
                  <a:lnTo>
                    <a:pt x="224" y="9"/>
                  </a:lnTo>
                  <a:lnTo>
                    <a:pt x="218" y="5"/>
                  </a:lnTo>
                  <a:lnTo>
                    <a:pt x="215" y="1"/>
                  </a:lnTo>
                  <a:lnTo>
                    <a:pt x="211" y="0"/>
                  </a:lnTo>
                  <a:lnTo>
                    <a:pt x="205" y="0"/>
                  </a:lnTo>
                  <a:lnTo>
                    <a:pt x="197" y="0"/>
                  </a:lnTo>
                  <a:lnTo>
                    <a:pt x="189" y="1"/>
                  </a:lnTo>
                  <a:lnTo>
                    <a:pt x="182" y="3"/>
                  </a:lnTo>
                  <a:lnTo>
                    <a:pt x="179" y="6"/>
                  </a:lnTo>
                  <a:lnTo>
                    <a:pt x="173" y="10"/>
                  </a:lnTo>
                  <a:lnTo>
                    <a:pt x="168" y="16"/>
                  </a:lnTo>
                  <a:lnTo>
                    <a:pt x="163" y="22"/>
                  </a:lnTo>
                  <a:lnTo>
                    <a:pt x="157" y="28"/>
                  </a:lnTo>
                  <a:lnTo>
                    <a:pt x="151" y="33"/>
                  </a:lnTo>
                  <a:lnTo>
                    <a:pt x="148" y="38"/>
                  </a:lnTo>
                  <a:lnTo>
                    <a:pt x="145" y="40"/>
                  </a:lnTo>
                  <a:lnTo>
                    <a:pt x="140" y="38"/>
                  </a:lnTo>
                  <a:lnTo>
                    <a:pt x="134" y="37"/>
                  </a:lnTo>
                  <a:lnTo>
                    <a:pt x="128" y="35"/>
                  </a:lnTo>
                  <a:lnTo>
                    <a:pt x="124" y="32"/>
                  </a:lnTo>
                  <a:lnTo>
                    <a:pt x="119" y="31"/>
                  </a:lnTo>
                  <a:lnTo>
                    <a:pt x="114" y="30"/>
                  </a:lnTo>
                  <a:lnTo>
                    <a:pt x="111" y="29"/>
                  </a:lnTo>
                  <a:lnTo>
                    <a:pt x="107" y="29"/>
                  </a:lnTo>
                  <a:lnTo>
                    <a:pt x="102" y="31"/>
                  </a:lnTo>
                  <a:lnTo>
                    <a:pt x="96" y="33"/>
                  </a:lnTo>
                  <a:lnTo>
                    <a:pt x="91" y="37"/>
                  </a:lnTo>
                  <a:lnTo>
                    <a:pt x="88" y="41"/>
                  </a:lnTo>
                  <a:lnTo>
                    <a:pt x="84" y="46"/>
                  </a:lnTo>
                  <a:lnTo>
                    <a:pt x="81" y="51"/>
                  </a:lnTo>
                  <a:lnTo>
                    <a:pt x="79" y="55"/>
                  </a:lnTo>
                  <a:lnTo>
                    <a:pt x="77" y="56"/>
                  </a:lnTo>
                  <a:lnTo>
                    <a:pt x="72" y="53"/>
                  </a:lnTo>
                  <a:lnTo>
                    <a:pt x="65" y="50"/>
                  </a:lnTo>
                  <a:lnTo>
                    <a:pt x="60" y="46"/>
                  </a:lnTo>
                  <a:lnTo>
                    <a:pt x="54" y="43"/>
                  </a:lnTo>
                  <a:lnTo>
                    <a:pt x="51" y="40"/>
                  </a:lnTo>
                  <a:lnTo>
                    <a:pt x="46" y="38"/>
                  </a:lnTo>
                  <a:lnTo>
                    <a:pt x="44" y="37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7" y="41"/>
                  </a:lnTo>
                  <a:lnTo>
                    <a:pt x="22" y="43"/>
                  </a:lnTo>
                  <a:lnTo>
                    <a:pt x="18" y="47"/>
                  </a:lnTo>
                  <a:lnTo>
                    <a:pt x="11" y="55"/>
                  </a:lnTo>
                  <a:lnTo>
                    <a:pt x="5" y="64"/>
                  </a:lnTo>
                  <a:lnTo>
                    <a:pt x="3" y="70"/>
                  </a:lnTo>
                  <a:lnTo>
                    <a:pt x="1" y="83"/>
                  </a:lnTo>
                  <a:lnTo>
                    <a:pt x="1" y="97"/>
                  </a:lnTo>
                  <a:lnTo>
                    <a:pt x="3" y="109"/>
                  </a:lnTo>
                  <a:lnTo>
                    <a:pt x="1" y="121"/>
                  </a:lnTo>
                  <a:lnTo>
                    <a:pt x="0" y="131"/>
                  </a:lnTo>
                  <a:lnTo>
                    <a:pt x="1" y="143"/>
                  </a:lnTo>
                  <a:lnTo>
                    <a:pt x="3" y="157"/>
                  </a:lnTo>
                  <a:lnTo>
                    <a:pt x="7" y="172"/>
                  </a:lnTo>
                  <a:lnTo>
                    <a:pt x="14" y="194"/>
                  </a:lnTo>
                  <a:lnTo>
                    <a:pt x="22" y="222"/>
                  </a:lnTo>
                  <a:lnTo>
                    <a:pt x="29" y="252"/>
                  </a:lnTo>
                  <a:lnTo>
                    <a:pt x="33" y="279"/>
                  </a:lnTo>
                  <a:lnTo>
                    <a:pt x="34" y="309"/>
                  </a:lnTo>
                  <a:lnTo>
                    <a:pt x="37" y="347"/>
                  </a:lnTo>
                  <a:lnTo>
                    <a:pt x="45" y="386"/>
                  </a:lnTo>
                  <a:lnTo>
                    <a:pt x="59" y="419"/>
                  </a:lnTo>
                  <a:close/>
                </a:path>
              </a:pathLst>
            </a:custGeom>
            <a:solidFill>
              <a:srgbClr val="E5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5" name="Freeform 68708"/>
            <p:cNvSpPr>
              <a:spLocks noChangeArrowheads="1"/>
            </p:cNvSpPr>
            <p:nvPr/>
          </p:nvSpPr>
          <p:spPr bwMode="auto">
            <a:xfrm>
              <a:off x="3054" y="2943"/>
              <a:ext cx="178" cy="95"/>
            </a:xfrm>
            <a:custGeom>
              <a:avLst/>
              <a:gdLst/>
              <a:ahLst/>
              <a:cxnLst>
                <a:cxn ang="0">
                  <a:pos x="345" y="3"/>
                </a:cxn>
                <a:cxn ang="0">
                  <a:pos x="349" y="0"/>
                </a:cxn>
                <a:cxn ang="0">
                  <a:pos x="321" y="9"/>
                </a:cxn>
                <a:cxn ang="0">
                  <a:pos x="293" y="17"/>
                </a:cxn>
                <a:cxn ang="0">
                  <a:pos x="267" y="26"/>
                </a:cxn>
                <a:cxn ang="0">
                  <a:pos x="241" y="35"/>
                </a:cxn>
                <a:cxn ang="0">
                  <a:pos x="216" y="44"/>
                </a:cxn>
                <a:cxn ang="0">
                  <a:pos x="191" y="55"/>
                </a:cxn>
                <a:cxn ang="0">
                  <a:pos x="167" y="64"/>
                </a:cxn>
                <a:cxn ang="0">
                  <a:pos x="145" y="76"/>
                </a:cxn>
                <a:cxn ang="0">
                  <a:pos x="122" y="86"/>
                </a:cxn>
                <a:cxn ang="0">
                  <a:pos x="100" y="99"/>
                </a:cxn>
                <a:cxn ang="0">
                  <a:pos x="80" y="110"/>
                </a:cxn>
                <a:cxn ang="0">
                  <a:pos x="62" y="124"/>
                </a:cxn>
                <a:cxn ang="0">
                  <a:pos x="45" y="138"/>
                </a:cxn>
                <a:cxn ang="0">
                  <a:pos x="28" y="153"/>
                </a:cxn>
                <a:cxn ang="0">
                  <a:pos x="12" y="169"/>
                </a:cxn>
                <a:cxn ang="0">
                  <a:pos x="0" y="185"/>
                </a:cxn>
                <a:cxn ang="0">
                  <a:pos x="7" y="190"/>
                </a:cxn>
                <a:cxn ang="0">
                  <a:pos x="19" y="174"/>
                </a:cxn>
                <a:cxn ang="0">
                  <a:pos x="33" y="157"/>
                </a:cxn>
                <a:cxn ang="0">
                  <a:pos x="49" y="145"/>
                </a:cxn>
                <a:cxn ang="0">
                  <a:pos x="66" y="131"/>
                </a:cxn>
                <a:cxn ang="0">
                  <a:pos x="85" y="117"/>
                </a:cxn>
                <a:cxn ang="0">
                  <a:pos x="104" y="106"/>
                </a:cxn>
                <a:cxn ang="0">
                  <a:pos x="124" y="93"/>
                </a:cxn>
                <a:cxn ang="0">
                  <a:pos x="147" y="82"/>
                </a:cxn>
                <a:cxn ang="0">
                  <a:pos x="169" y="71"/>
                </a:cxn>
                <a:cxn ang="0">
                  <a:pos x="193" y="62"/>
                </a:cxn>
                <a:cxn ang="0">
                  <a:pos x="218" y="51"/>
                </a:cxn>
                <a:cxn ang="0">
                  <a:pos x="244" y="42"/>
                </a:cxn>
                <a:cxn ang="0">
                  <a:pos x="269" y="33"/>
                </a:cxn>
                <a:cxn ang="0">
                  <a:pos x="296" y="24"/>
                </a:cxn>
                <a:cxn ang="0">
                  <a:pos x="323" y="16"/>
                </a:cxn>
                <a:cxn ang="0">
                  <a:pos x="351" y="6"/>
                </a:cxn>
                <a:cxn ang="0">
                  <a:pos x="354" y="3"/>
                </a:cxn>
                <a:cxn ang="0">
                  <a:pos x="351" y="6"/>
                </a:cxn>
                <a:cxn ang="0">
                  <a:pos x="353" y="4"/>
                </a:cxn>
                <a:cxn ang="0">
                  <a:pos x="353" y="2"/>
                </a:cxn>
                <a:cxn ang="0">
                  <a:pos x="352" y="0"/>
                </a:cxn>
                <a:cxn ang="0">
                  <a:pos x="349" y="0"/>
                </a:cxn>
                <a:cxn ang="0">
                  <a:pos x="345" y="3"/>
                </a:cxn>
              </a:cxnLst>
              <a:rect l="0" t="0" r="r" b="b"/>
              <a:pathLst>
                <a:path w="354" h="190">
                  <a:moveTo>
                    <a:pt x="345" y="3"/>
                  </a:moveTo>
                  <a:lnTo>
                    <a:pt x="349" y="0"/>
                  </a:lnTo>
                  <a:lnTo>
                    <a:pt x="321" y="9"/>
                  </a:lnTo>
                  <a:lnTo>
                    <a:pt x="293" y="17"/>
                  </a:lnTo>
                  <a:lnTo>
                    <a:pt x="267" y="26"/>
                  </a:lnTo>
                  <a:lnTo>
                    <a:pt x="241" y="35"/>
                  </a:lnTo>
                  <a:lnTo>
                    <a:pt x="216" y="44"/>
                  </a:lnTo>
                  <a:lnTo>
                    <a:pt x="191" y="55"/>
                  </a:lnTo>
                  <a:lnTo>
                    <a:pt x="167" y="64"/>
                  </a:lnTo>
                  <a:lnTo>
                    <a:pt x="145" y="76"/>
                  </a:lnTo>
                  <a:lnTo>
                    <a:pt x="122" y="86"/>
                  </a:lnTo>
                  <a:lnTo>
                    <a:pt x="100" y="99"/>
                  </a:lnTo>
                  <a:lnTo>
                    <a:pt x="80" y="110"/>
                  </a:lnTo>
                  <a:lnTo>
                    <a:pt x="62" y="124"/>
                  </a:lnTo>
                  <a:lnTo>
                    <a:pt x="45" y="138"/>
                  </a:lnTo>
                  <a:lnTo>
                    <a:pt x="28" y="153"/>
                  </a:lnTo>
                  <a:lnTo>
                    <a:pt x="12" y="169"/>
                  </a:lnTo>
                  <a:lnTo>
                    <a:pt x="0" y="185"/>
                  </a:lnTo>
                  <a:lnTo>
                    <a:pt x="7" y="190"/>
                  </a:lnTo>
                  <a:lnTo>
                    <a:pt x="19" y="174"/>
                  </a:lnTo>
                  <a:lnTo>
                    <a:pt x="33" y="157"/>
                  </a:lnTo>
                  <a:lnTo>
                    <a:pt x="49" y="145"/>
                  </a:lnTo>
                  <a:lnTo>
                    <a:pt x="66" y="131"/>
                  </a:lnTo>
                  <a:lnTo>
                    <a:pt x="85" y="117"/>
                  </a:lnTo>
                  <a:lnTo>
                    <a:pt x="104" y="106"/>
                  </a:lnTo>
                  <a:lnTo>
                    <a:pt x="124" y="93"/>
                  </a:lnTo>
                  <a:lnTo>
                    <a:pt x="147" y="82"/>
                  </a:lnTo>
                  <a:lnTo>
                    <a:pt x="169" y="71"/>
                  </a:lnTo>
                  <a:lnTo>
                    <a:pt x="193" y="62"/>
                  </a:lnTo>
                  <a:lnTo>
                    <a:pt x="218" y="51"/>
                  </a:lnTo>
                  <a:lnTo>
                    <a:pt x="244" y="42"/>
                  </a:lnTo>
                  <a:lnTo>
                    <a:pt x="269" y="33"/>
                  </a:lnTo>
                  <a:lnTo>
                    <a:pt x="296" y="24"/>
                  </a:lnTo>
                  <a:lnTo>
                    <a:pt x="323" y="16"/>
                  </a:lnTo>
                  <a:lnTo>
                    <a:pt x="351" y="6"/>
                  </a:lnTo>
                  <a:lnTo>
                    <a:pt x="354" y="3"/>
                  </a:lnTo>
                  <a:lnTo>
                    <a:pt x="351" y="6"/>
                  </a:lnTo>
                  <a:lnTo>
                    <a:pt x="353" y="4"/>
                  </a:lnTo>
                  <a:lnTo>
                    <a:pt x="353" y="2"/>
                  </a:lnTo>
                  <a:lnTo>
                    <a:pt x="352" y="0"/>
                  </a:lnTo>
                  <a:lnTo>
                    <a:pt x="349" y="0"/>
                  </a:lnTo>
                  <a:lnTo>
                    <a:pt x="34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6" name="Freeform 68709"/>
            <p:cNvSpPr>
              <a:spLocks noChangeArrowheads="1"/>
            </p:cNvSpPr>
            <p:nvPr/>
          </p:nvSpPr>
          <p:spPr bwMode="auto">
            <a:xfrm>
              <a:off x="3227" y="2936"/>
              <a:ext cx="5" cy="9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3"/>
                </a:cxn>
                <a:cxn ang="0">
                  <a:pos x="2" y="7"/>
                </a:cxn>
                <a:cxn ang="0">
                  <a:pos x="2" y="10"/>
                </a:cxn>
                <a:cxn ang="0">
                  <a:pos x="1" y="14"/>
                </a:cxn>
                <a:cxn ang="0">
                  <a:pos x="0" y="17"/>
                </a:cxn>
                <a:cxn ang="0">
                  <a:pos x="9" y="17"/>
                </a:cxn>
                <a:cxn ang="0">
                  <a:pos x="8" y="14"/>
                </a:cxn>
                <a:cxn ang="0">
                  <a:pos x="9" y="10"/>
                </a:cxn>
                <a:cxn ang="0">
                  <a:pos x="9" y="7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10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4" y="3"/>
                </a:cxn>
                <a:cxn ang="0">
                  <a:pos x="7" y="7"/>
                </a:cxn>
              </a:cxnLst>
              <a:rect l="0" t="0" r="r" b="b"/>
              <a:pathLst>
                <a:path w="10" h="17">
                  <a:moveTo>
                    <a:pt x="7" y="7"/>
                  </a:moveTo>
                  <a:lnTo>
                    <a:pt x="4" y="3"/>
                  </a:lnTo>
                  <a:lnTo>
                    <a:pt x="2" y="7"/>
                  </a:lnTo>
                  <a:lnTo>
                    <a:pt x="2" y="10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8" y="14"/>
                  </a:lnTo>
                  <a:lnTo>
                    <a:pt x="9" y="10"/>
                  </a:lnTo>
                  <a:lnTo>
                    <a:pt x="9" y="7"/>
                  </a:lnTo>
                  <a:lnTo>
                    <a:pt x="10" y="3"/>
                  </a:lnTo>
                  <a:lnTo>
                    <a:pt x="7" y="0"/>
                  </a:lnTo>
                  <a:lnTo>
                    <a:pt x="10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3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7" name="Freeform 68710"/>
            <p:cNvSpPr>
              <a:spLocks noChangeArrowheads="1"/>
            </p:cNvSpPr>
            <p:nvPr/>
          </p:nvSpPr>
          <p:spPr bwMode="auto">
            <a:xfrm>
              <a:off x="3199" y="2925"/>
              <a:ext cx="32" cy="1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7"/>
                </a:cxn>
                <a:cxn ang="0">
                  <a:pos x="3" y="10"/>
                </a:cxn>
                <a:cxn ang="0">
                  <a:pos x="8" y="14"/>
                </a:cxn>
                <a:cxn ang="0">
                  <a:pos x="16" y="17"/>
                </a:cxn>
                <a:cxn ang="0">
                  <a:pos x="23" y="19"/>
                </a:cxn>
                <a:cxn ang="0">
                  <a:pos x="32" y="23"/>
                </a:cxn>
                <a:cxn ang="0">
                  <a:pos x="42" y="25"/>
                </a:cxn>
                <a:cxn ang="0">
                  <a:pos x="53" y="27"/>
                </a:cxn>
                <a:cxn ang="0">
                  <a:pos x="63" y="29"/>
                </a:cxn>
                <a:cxn ang="0">
                  <a:pos x="63" y="22"/>
                </a:cxn>
                <a:cxn ang="0">
                  <a:pos x="53" y="21"/>
                </a:cxn>
                <a:cxn ang="0">
                  <a:pos x="42" y="18"/>
                </a:cxn>
                <a:cxn ang="0">
                  <a:pos x="34" y="16"/>
                </a:cxn>
                <a:cxn ang="0">
                  <a:pos x="25" y="13"/>
                </a:cxn>
                <a:cxn ang="0">
                  <a:pos x="18" y="10"/>
                </a:cxn>
                <a:cxn ang="0">
                  <a:pos x="12" y="7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7" y="4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4"/>
                </a:cxn>
              </a:cxnLst>
              <a:rect l="0" t="0" r="r" b="b"/>
              <a:pathLst>
                <a:path w="63" h="29">
                  <a:moveTo>
                    <a:pt x="0" y="4"/>
                  </a:moveTo>
                  <a:lnTo>
                    <a:pt x="0" y="7"/>
                  </a:lnTo>
                  <a:lnTo>
                    <a:pt x="3" y="10"/>
                  </a:lnTo>
                  <a:lnTo>
                    <a:pt x="8" y="14"/>
                  </a:lnTo>
                  <a:lnTo>
                    <a:pt x="16" y="17"/>
                  </a:lnTo>
                  <a:lnTo>
                    <a:pt x="23" y="19"/>
                  </a:lnTo>
                  <a:lnTo>
                    <a:pt x="32" y="23"/>
                  </a:lnTo>
                  <a:lnTo>
                    <a:pt x="42" y="25"/>
                  </a:lnTo>
                  <a:lnTo>
                    <a:pt x="53" y="27"/>
                  </a:lnTo>
                  <a:lnTo>
                    <a:pt x="63" y="29"/>
                  </a:lnTo>
                  <a:lnTo>
                    <a:pt x="63" y="22"/>
                  </a:lnTo>
                  <a:lnTo>
                    <a:pt x="53" y="21"/>
                  </a:lnTo>
                  <a:lnTo>
                    <a:pt x="42" y="18"/>
                  </a:lnTo>
                  <a:lnTo>
                    <a:pt x="34" y="16"/>
                  </a:lnTo>
                  <a:lnTo>
                    <a:pt x="25" y="13"/>
                  </a:lnTo>
                  <a:lnTo>
                    <a:pt x="18" y="10"/>
                  </a:lnTo>
                  <a:lnTo>
                    <a:pt x="12" y="7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2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8" name="Freeform 68711"/>
            <p:cNvSpPr>
              <a:spLocks noChangeArrowheads="1"/>
            </p:cNvSpPr>
            <p:nvPr/>
          </p:nvSpPr>
          <p:spPr bwMode="auto">
            <a:xfrm>
              <a:off x="3193" y="2889"/>
              <a:ext cx="9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" y="28"/>
                </a:cxn>
                <a:cxn ang="0">
                  <a:pos x="6" y="50"/>
                </a:cxn>
                <a:cxn ang="0">
                  <a:pos x="12" y="77"/>
                </a:cxn>
                <a:cxn ang="0">
                  <a:pos x="19" y="77"/>
                </a:cxn>
                <a:cxn ang="0">
                  <a:pos x="13" y="50"/>
                </a:cxn>
                <a:cxn ang="0">
                  <a:pos x="9" y="28"/>
                </a:cxn>
                <a:cxn ang="0">
                  <a:pos x="7" y="12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19" h="77"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" y="28"/>
                  </a:lnTo>
                  <a:lnTo>
                    <a:pt x="6" y="50"/>
                  </a:lnTo>
                  <a:lnTo>
                    <a:pt x="12" y="77"/>
                  </a:lnTo>
                  <a:lnTo>
                    <a:pt x="19" y="77"/>
                  </a:lnTo>
                  <a:lnTo>
                    <a:pt x="13" y="50"/>
                  </a:lnTo>
                  <a:lnTo>
                    <a:pt x="9" y="28"/>
                  </a:lnTo>
                  <a:lnTo>
                    <a:pt x="7" y="12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79" name="Freeform 68712"/>
            <p:cNvSpPr>
              <a:spLocks noChangeArrowheads="1"/>
            </p:cNvSpPr>
            <p:nvPr/>
          </p:nvSpPr>
          <p:spPr bwMode="auto">
            <a:xfrm>
              <a:off x="3193" y="2867"/>
              <a:ext cx="16" cy="2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0" y="11"/>
                </a:cxn>
                <a:cxn ang="0">
                  <a:pos x="12" y="21"/>
                </a:cxn>
                <a:cxn ang="0">
                  <a:pos x="4" y="33"/>
                </a:cxn>
                <a:cxn ang="0">
                  <a:pos x="0" y="44"/>
                </a:cxn>
                <a:cxn ang="0">
                  <a:pos x="7" y="44"/>
                </a:cxn>
                <a:cxn ang="0">
                  <a:pos x="11" y="35"/>
                </a:cxn>
                <a:cxn ang="0">
                  <a:pos x="19" y="26"/>
                </a:cxn>
                <a:cxn ang="0">
                  <a:pos x="27" y="13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4" y="0"/>
                </a:cxn>
              </a:cxnLst>
              <a:rect l="0" t="0" r="r" b="b"/>
              <a:pathLst>
                <a:path w="31" h="44">
                  <a:moveTo>
                    <a:pt x="24" y="0"/>
                  </a:moveTo>
                  <a:lnTo>
                    <a:pt x="24" y="0"/>
                  </a:lnTo>
                  <a:lnTo>
                    <a:pt x="20" y="11"/>
                  </a:lnTo>
                  <a:lnTo>
                    <a:pt x="12" y="21"/>
                  </a:lnTo>
                  <a:lnTo>
                    <a:pt x="4" y="33"/>
                  </a:lnTo>
                  <a:lnTo>
                    <a:pt x="0" y="44"/>
                  </a:lnTo>
                  <a:lnTo>
                    <a:pt x="7" y="44"/>
                  </a:lnTo>
                  <a:lnTo>
                    <a:pt x="11" y="35"/>
                  </a:lnTo>
                  <a:lnTo>
                    <a:pt x="19" y="26"/>
                  </a:lnTo>
                  <a:lnTo>
                    <a:pt x="27" y="13"/>
                  </a:lnTo>
                  <a:lnTo>
                    <a:pt x="31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0" name="Freeform 68713"/>
            <p:cNvSpPr>
              <a:spLocks noChangeArrowheads="1"/>
            </p:cNvSpPr>
            <p:nvPr/>
          </p:nvSpPr>
          <p:spPr bwMode="auto">
            <a:xfrm>
              <a:off x="3198" y="2847"/>
              <a:ext cx="11" cy="2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8" y="13"/>
                </a:cxn>
                <a:cxn ang="0">
                  <a:pos x="13" y="20"/>
                </a:cxn>
                <a:cxn ang="0">
                  <a:pos x="15" y="29"/>
                </a:cxn>
                <a:cxn ang="0">
                  <a:pos x="15" y="40"/>
                </a:cxn>
                <a:cxn ang="0">
                  <a:pos x="22" y="40"/>
                </a:cxn>
                <a:cxn ang="0">
                  <a:pos x="22" y="29"/>
                </a:cxn>
                <a:cxn ang="0">
                  <a:pos x="20" y="17"/>
                </a:cxn>
                <a:cxn ang="0">
                  <a:pos x="13" y="8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7"/>
                </a:cxn>
              </a:cxnLst>
              <a:rect l="0" t="0" r="r" b="b"/>
              <a:pathLst>
                <a:path w="22" h="40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3" y="20"/>
                  </a:lnTo>
                  <a:lnTo>
                    <a:pt x="15" y="29"/>
                  </a:lnTo>
                  <a:lnTo>
                    <a:pt x="15" y="40"/>
                  </a:lnTo>
                  <a:lnTo>
                    <a:pt x="22" y="40"/>
                  </a:lnTo>
                  <a:lnTo>
                    <a:pt x="22" y="29"/>
                  </a:lnTo>
                  <a:lnTo>
                    <a:pt x="20" y="17"/>
                  </a:lnTo>
                  <a:lnTo>
                    <a:pt x="13" y="8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1" name="Freeform 68714"/>
            <p:cNvSpPr>
              <a:spLocks noChangeArrowheads="1"/>
            </p:cNvSpPr>
            <p:nvPr/>
          </p:nvSpPr>
          <p:spPr bwMode="auto">
            <a:xfrm>
              <a:off x="3176" y="2843"/>
              <a:ext cx="24" cy="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3" y="12"/>
                </a:cxn>
                <a:cxn ang="0">
                  <a:pos x="7" y="11"/>
                </a:cxn>
                <a:cxn ang="0">
                  <a:pos x="11" y="9"/>
                </a:cxn>
                <a:cxn ang="0">
                  <a:pos x="17" y="8"/>
                </a:cxn>
                <a:cxn ang="0">
                  <a:pos x="24" y="9"/>
                </a:cxn>
                <a:cxn ang="0">
                  <a:pos x="31" y="8"/>
                </a:cxn>
                <a:cxn ang="0">
                  <a:pos x="37" y="11"/>
                </a:cxn>
                <a:cxn ang="0">
                  <a:pos x="42" y="14"/>
                </a:cxn>
                <a:cxn ang="0">
                  <a:pos x="47" y="7"/>
                </a:cxn>
                <a:cxn ang="0">
                  <a:pos x="39" y="4"/>
                </a:cxn>
                <a:cxn ang="0">
                  <a:pos x="31" y="1"/>
                </a:cxn>
                <a:cxn ang="0">
                  <a:pos x="24" y="0"/>
                </a:cxn>
                <a:cxn ang="0">
                  <a:pos x="17" y="1"/>
                </a:cxn>
                <a:cxn ang="0">
                  <a:pos x="11" y="3"/>
                </a:cxn>
                <a:cxn ang="0">
                  <a:pos x="7" y="4"/>
                </a:cxn>
                <a:cxn ang="0">
                  <a:pos x="1" y="5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3"/>
                </a:cxn>
              </a:cxnLst>
              <a:rect l="0" t="0" r="r" b="b"/>
              <a:pathLst>
                <a:path w="47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11" y="9"/>
                  </a:lnTo>
                  <a:lnTo>
                    <a:pt x="17" y="8"/>
                  </a:lnTo>
                  <a:lnTo>
                    <a:pt x="24" y="9"/>
                  </a:lnTo>
                  <a:lnTo>
                    <a:pt x="31" y="8"/>
                  </a:lnTo>
                  <a:lnTo>
                    <a:pt x="37" y="11"/>
                  </a:lnTo>
                  <a:lnTo>
                    <a:pt x="42" y="14"/>
                  </a:lnTo>
                  <a:lnTo>
                    <a:pt x="47" y="7"/>
                  </a:lnTo>
                  <a:lnTo>
                    <a:pt x="39" y="4"/>
                  </a:lnTo>
                  <a:lnTo>
                    <a:pt x="31" y="1"/>
                  </a:lnTo>
                  <a:lnTo>
                    <a:pt x="24" y="0"/>
                  </a:lnTo>
                  <a:lnTo>
                    <a:pt x="17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2" name="Freeform 68715"/>
            <p:cNvSpPr>
              <a:spLocks noChangeArrowheads="1"/>
            </p:cNvSpPr>
            <p:nvPr/>
          </p:nvSpPr>
          <p:spPr bwMode="auto">
            <a:xfrm>
              <a:off x="3166" y="2844"/>
              <a:ext cx="10" cy="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9" y="8"/>
                </a:cxn>
                <a:cxn ang="0">
                  <a:pos x="16" y="10"/>
                </a:cxn>
                <a:cxn ang="0">
                  <a:pos x="21" y="10"/>
                </a:cxn>
                <a:cxn ang="0">
                  <a:pos x="21" y="3"/>
                </a:cxn>
                <a:cxn ang="0">
                  <a:pos x="16" y="3"/>
                </a:cxn>
                <a:cxn ang="0">
                  <a:pos x="12" y="1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21" h="10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9" y="8"/>
                  </a:lnTo>
                  <a:lnTo>
                    <a:pt x="16" y="10"/>
                  </a:lnTo>
                  <a:lnTo>
                    <a:pt x="21" y="10"/>
                  </a:lnTo>
                  <a:lnTo>
                    <a:pt x="21" y="3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3" name="Freeform 68716"/>
            <p:cNvSpPr>
              <a:spLocks noChangeArrowheads="1"/>
            </p:cNvSpPr>
            <p:nvPr/>
          </p:nvSpPr>
          <p:spPr bwMode="auto">
            <a:xfrm>
              <a:off x="3154" y="2844"/>
              <a:ext cx="12" cy="9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7" y="18"/>
                </a:cxn>
                <a:cxn ang="0">
                  <a:pos x="9" y="17"/>
                </a:cxn>
                <a:cxn ang="0">
                  <a:pos x="14" y="12"/>
                </a:cxn>
                <a:cxn ang="0">
                  <a:pos x="19" y="9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17" y="2"/>
                </a:cxn>
                <a:cxn ang="0">
                  <a:pos x="9" y="5"/>
                </a:cxn>
                <a:cxn ang="0">
                  <a:pos x="4" y="10"/>
                </a:cxn>
                <a:cxn ang="0">
                  <a:pos x="2" y="11"/>
                </a:cxn>
                <a:cxn ang="0">
                  <a:pos x="8" y="12"/>
                </a:cxn>
                <a:cxn ang="0">
                  <a:pos x="2" y="11"/>
                </a:cxn>
                <a:cxn ang="0">
                  <a:pos x="0" y="13"/>
                </a:cxn>
                <a:cxn ang="0">
                  <a:pos x="1" y="16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1" y="17"/>
                </a:cxn>
              </a:cxnLst>
              <a:rect l="0" t="0" r="r" b="b"/>
              <a:pathLst>
                <a:path w="24" h="18">
                  <a:moveTo>
                    <a:pt x="1" y="17"/>
                  </a:moveTo>
                  <a:lnTo>
                    <a:pt x="7" y="18"/>
                  </a:lnTo>
                  <a:lnTo>
                    <a:pt x="9" y="17"/>
                  </a:lnTo>
                  <a:lnTo>
                    <a:pt x="14" y="12"/>
                  </a:lnTo>
                  <a:lnTo>
                    <a:pt x="19" y="9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9" y="5"/>
                  </a:lnTo>
                  <a:lnTo>
                    <a:pt x="4" y="10"/>
                  </a:lnTo>
                  <a:lnTo>
                    <a:pt x="2" y="11"/>
                  </a:lnTo>
                  <a:lnTo>
                    <a:pt x="8" y="12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4" name="Freeform 68717"/>
            <p:cNvSpPr>
              <a:spLocks noChangeArrowheads="1"/>
            </p:cNvSpPr>
            <p:nvPr/>
          </p:nvSpPr>
          <p:spPr bwMode="auto">
            <a:xfrm>
              <a:off x="3132" y="2825"/>
              <a:ext cx="26" cy="2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5" y="13"/>
                </a:cxn>
                <a:cxn ang="0">
                  <a:pos x="10" y="18"/>
                </a:cxn>
                <a:cxn ang="0">
                  <a:pos x="17" y="22"/>
                </a:cxn>
                <a:cxn ang="0">
                  <a:pos x="23" y="30"/>
                </a:cxn>
                <a:cxn ang="0">
                  <a:pos x="30" y="38"/>
                </a:cxn>
                <a:cxn ang="0">
                  <a:pos x="38" y="48"/>
                </a:cxn>
                <a:cxn ang="0">
                  <a:pos x="45" y="57"/>
                </a:cxn>
                <a:cxn ang="0">
                  <a:pos x="52" y="52"/>
                </a:cxn>
                <a:cxn ang="0">
                  <a:pos x="45" y="43"/>
                </a:cxn>
                <a:cxn ang="0">
                  <a:pos x="37" y="34"/>
                </a:cxn>
                <a:cxn ang="0">
                  <a:pos x="30" y="26"/>
                </a:cxn>
                <a:cxn ang="0">
                  <a:pos x="22" y="18"/>
                </a:cxn>
                <a:cxn ang="0">
                  <a:pos x="15" y="11"/>
                </a:cxn>
                <a:cxn ang="0">
                  <a:pos x="9" y="6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2" h="57">
                  <a:moveTo>
                    <a:pt x="0" y="10"/>
                  </a:moveTo>
                  <a:lnTo>
                    <a:pt x="0" y="10"/>
                  </a:lnTo>
                  <a:lnTo>
                    <a:pt x="1" y="10"/>
                  </a:lnTo>
                  <a:lnTo>
                    <a:pt x="5" y="13"/>
                  </a:lnTo>
                  <a:lnTo>
                    <a:pt x="10" y="18"/>
                  </a:lnTo>
                  <a:lnTo>
                    <a:pt x="17" y="22"/>
                  </a:lnTo>
                  <a:lnTo>
                    <a:pt x="23" y="30"/>
                  </a:lnTo>
                  <a:lnTo>
                    <a:pt x="30" y="38"/>
                  </a:lnTo>
                  <a:lnTo>
                    <a:pt x="38" y="48"/>
                  </a:lnTo>
                  <a:lnTo>
                    <a:pt x="45" y="57"/>
                  </a:lnTo>
                  <a:lnTo>
                    <a:pt x="52" y="52"/>
                  </a:lnTo>
                  <a:lnTo>
                    <a:pt x="45" y="43"/>
                  </a:lnTo>
                  <a:lnTo>
                    <a:pt x="37" y="34"/>
                  </a:lnTo>
                  <a:lnTo>
                    <a:pt x="30" y="26"/>
                  </a:lnTo>
                  <a:lnTo>
                    <a:pt x="22" y="18"/>
                  </a:lnTo>
                  <a:lnTo>
                    <a:pt x="15" y="11"/>
                  </a:lnTo>
                  <a:lnTo>
                    <a:pt x="9" y="6"/>
                  </a:lnTo>
                  <a:lnTo>
                    <a:pt x="6" y="3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5" name="Freeform 68718"/>
            <p:cNvSpPr>
              <a:spLocks noChangeArrowheads="1"/>
            </p:cNvSpPr>
            <p:nvPr/>
          </p:nvSpPr>
          <p:spPr bwMode="auto">
            <a:xfrm>
              <a:off x="3117" y="2825"/>
              <a:ext cx="15" cy="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2" y="12"/>
                </a:cxn>
                <a:cxn ang="0">
                  <a:pos x="8" y="10"/>
                </a:cxn>
                <a:cxn ang="0">
                  <a:pos x="16" y="8"/>
                </a:cxn>
                <a:cxn ang="0">
                  <a:pos x="24" y="10"/>
                </a:cxn>
                <a:cxn ang="0">
                  <a:pos x="30" y="1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6" y="2"/>
                </a:cxn>
                <a:cxn ang="0">
                  <a:pos x="8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2" y="12"/>
                </a:cxn>
              </a:cxnLst>
              <a:rect l="0" t="0" r="r" b="b"/>
              <a:pathLst>
                <a:path w="30" h="12">
                  <a:moveTo>
                    <a:pt x="2" y="12"/>
                  </a:moveTo>
                  <a:lnTo>
                    <a:pt x="2" y="12"/>
                  </a:lnTo>
                  <a:lnTo>
                    <a:pt x="8" y="10"/>
                  </a:lnTo>
                  <a:lnTo>
                    <a:pt x="16" y="8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3"/>
                  </a:lnTo>
                  <a:lnTo>
                    <a:pt x="0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6" name="Freeform 68719"/>
            <p:cNvSpPr>
              <a:spLocks noChangeArrowheads="1"/>
            </p:cNvSpPr>
            <p:nvPr/>
          </p:nvSpPr>
          <p:spPr bwMode="auto">
            <a:xfrm>
              <a:off x="3097" y="2827"/>
              <a:ext cx="21" cy="22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7" y="43"/>
                </a:cxn>
                <a:cxn ang="0">
                  <a:pos x="9" y="40"/>
                </a:cxn>
                <a:cxn ang="0">
                  <a:pos x="12" y="36"/>
                </a:cxn>
                <a:cxn ang="0">
                  <a:pos x="17" y="30"/>
                </a:cxn>
                <a:cxn ang="0">
                  <a:pos x="23" y="24"/>
                </a:cxn>
                <a:cxn ang="0">
                  <a:pos x="29" y="18"/>
                </a:cxn>
                <a:cxn ang="0">
                  <a:pos x="33" y="13"/>
                </a:cxn>
                <a:cxn ang="0">
                  <a:pos x="39" y="9"/>
                </a:cxn>
                <a:cxn ang="0">
                  <a:pos x="41" y="7"/>
                </a:cxn>
                <a:cxn ang="0">
                  <a:pos x="39" y="0"/>
                </a:cxn>
                <a:cxn ang="0">
                  <a:pos x="35" y="2"/>
                </a:cxn>
                <a:cxn ang="0">
                  <a:pos x="29" y="8"/>
                </a:cxn>
                <a:cxn ang="0">
                  <a:pos x="24" y="14"/>
                </a:cxn>
                <a:cxn ang="0">
                  <a:pos x="18" y="20"/>
                </a:cxn>
                <a:cxn ang="0">
                  <a:pos x="13" y="25"/>
                </a:cxn>
                <a:cxn ang="0">
                  <a:pos x="7" y="31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5" y="37"/>
                </a:cxn>
                <a:cxn ang="0">
                  <a:pos x="0" y="38"/>
                </a:cxn>
                <a:cxn ang="0">
                  <a:pos x="0" y="41"/>
                </a:cxn>
                <a:cxn ang="0">
                  <a:pos x="2" y="44"/>
                </a:cxn>
                <a:cxn ang="0">
                  <a:pos x="5" y="45"/>
                </a:cxn>
                <a:cxn ang="0">
                  <a:pos x="7" y="43"/>
                </a:cxn>
                <a:cxn ang="0">
                  <a:pos x="2" y="44"/>
                </a:cxn>
              </a:cxnLst>
              <a:rect l="0" t="0" r="r" b="b"/>
              <a:pathLst>
                <a:path w="41" h="45">
                  <a:moveTo>
                    <a:pt x="2" y="44"/>
                  </a:moveTo>
                  <a:lnTo>
                    <a:pt x="7" y="43"/>
                  </a:lnTo>
                  <a:lnTo>
                    <a:pt x="9" y="40"/>
                  </a:lnTo>
                  <a:lnTo>
                    <a:pt x="12" y="36"/>
                  </a:lnTo>
                  <a:lnTo>
                    <a:pt x="17" y="30"/>
                  </a:lnTo>
                  <a:lnTo>
                    <a:pt x="23" y="24"/>
                  </a:lnTo>
                  <a:lnTo>
                    <a:pt x="29" y="18"/>
                  </a:lnTo>
                  <a:lnTo>
                    <a:pt x="33" y="13"/>
                  </a:lnTo>
                  <a:lnTo>
                    <a:pt x="39" y="9"/>
                  </a:lnTo>
                  <a:lnTo>
                    <a:pt x="41" y="7"/>
                  </a:lnTo>
                  <a:lnTo>
                    <a:pt x="39" y="0"/>
                  </a:lnTo>
                  <a:lnTo>
                    <a:pt x="35" y="2"/>
                  </a:lnTo>
                  <a:lnTo>
                    <a:pt x="29" y="8"/>
                  </a:lnTo>
                  <a:lnTo>
                    <a:pt x="24" y="14"/>
                  </a:lnTo>
                  <a:lnTo>
                    <a:pt x="18" y="20"/>
                  </a:lnTo>
                  <a:lnTo>
                    <a:pt x="13" y="25"/>
                  </a:lnTo>
                  <a:lnTo>
                    <a:pt x="7" y="31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5" y="37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5" y="45"/>
                  </a:lnTo>
                  <a:lnTo>
                    <a:pt x="7" y="43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7" name="Freeform 68720"/>
            <p:cNvSpPr>
              <a:spLocks noChangeArrowheads="1"/>
            </p:cNvSpPr>
            <p:nvPr/>
          </p:nvSpPr>
          <p:spPr bwMode="auto">
            <a:xfrm>
              <a:off x="3080" y="2840"/>
              <a:ext cx="20" cy="9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" y="7"/>
                </a:cxn>
                <a:cxn ang="0">
                  <a:pos x="5" y="7"/>
                </a:cxn>
                <a:cxn ang="0">
                  <a:pos x="7" y="8"/>
                </a:cxn>
                <a:cxn ang="0">
                  <a:pos x="13" y="10"/>
                </a:cxn>
                <a:cxn ang="0">
                  <a:pos x="16" y="11"/>
                </a:cxn>
                <a:cxn ang="0">
                  <a:pos x="21" y="13"/>
                </a:cxn>
                <a:cxn ang="0">
                  <a:pos x="27" y="15"/>
                </a:cxn>
                <a:cxn ang="0">
                  <a:pos x="33" y="16"/>
                </a:cxn>
                <a:cxn ang="0">
                  <a:pos x="38" y="19"/>
                </a:cxn>
                <a:cxn ang="0">
                  <a:pos x="41" y="12"/>
                </a:cxn>
                <a:cxn ang="0">
                  <a:pos x="35" y="10"/>
                </a:cxn>
                <a:cxn ang="0">
                  <a:pos x="29" y="8"/>
                </a:cxn>
                <a:cxn ang="0">
                  <a:pos x="23" y="6"/>
                </a:cxn>
                <a:cxn ang="0">
                  <a:pos x="19" y="4"/>
                </a:cxn>
                <a:cxn ang="0">
                  <a:pos x="13" y="3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41" h="19">
                  <a:moveTo>
                    <a:pt x="3" y="7"/>
                  </a:moveTo>
                  <a:lnTo>
                    <a:pt x="1" y="7"/>
                  </a:lnTo>
                  <a:lnTo>
                    <a:pt x="5" y="7"/>
                  </a:lnTo>
                  <a:lnTo>
                    <a:pt x="7" y="8"/>
                  </a:lnTo>
                  <a:lnTo>
                    <a:pt x="13" y="10"/>
                  </a:lnTo>
                  <a:lnTo>
                    <a:pt x="16" y="11"/>
                  </a:lnTo>
                  <a:lnTo>
                    <a:pt x="21" y="13"/>
                  </a:lnTo>
                  <a:lnTo>
                    <a:pt x="27" y="15"/>
                  </a:lnTo>
                  <a:lnTo>
                    <a:pt x="33" y="16"/>
                  </a:lnTo>
                  <a:lnTo>
                    <a:pt x="38" y="19"/>
                  </a:lnTo>
                  <a:lnTo>
                    <a:pt x="41" y="12"/>
                  </a:lnTo>
                  <a:lnTo>
                    <a:pt x="35" y="10"/>
                  </a:lnTo>
                  <a:lnTo>
                    <a:pt x="29" y="8"/>
                  </a:lnTo>
                  <a:lnTo>
                    <a:pt x="23" y="6"/>
                  </a:lnTo>
                  <a:lnTo>
                    <a:pt x="19" y="4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8" name="Freeform 68721"/>
            <p:cNvSpPr>
              <a:spLocks noChangeArrowheads="1"/>
            </p:cNvSpPr>
            <p:nvPr/>
          </p:nvSpPr>
          <p:spPr bwMode="auto">
            <a:xfrm>
              <a:off x="3069" y="2840"/>
              <a:ext cx="12" cy="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7" y="19"/>
                </a:cxn>
                <a:cxn ang="0">
                  <a:pos x="10" y="14"/>
                </a:cxn>
                <a:cxn ang="0">
                  <a:pos x="13" y="12"/>
                </a:cxn>
                <a:cxn ang="0">
                  <a:pos x="19" y="10"/>
                </a:cxn>
                <a:cxn ang="0">
                  <a:pos x="25" y="7"/>
                </a:cxn>
                <a:cxn ang="0">
                  <a:pos x="22" y="0"/>
                </a:cxn>
                <a:cxn ang="0">
                  <a:pos x="17" y="3"/>
                </a:cxn>
                <a:cxn ang="0">
                  <a:pos x="11" y="5"/>
                </a:cxn>
                <a:cxn ang="0">
                  <a:pos x="5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7" y="19"/>
                </a:cxn>
              </a:cxnLst>
              <a:rect l="0" t="0" r="r" b="b"/>
              <a:pathLst>
                <a:path w="25" h="19">
                  <a:moveTo>
                    <a:pt x="7" y="19"/>
                  </a:moveTo>
                  <a:lnTo>
                    <a:pt x="7" y="19"/>
                  </a:lnTo>
                  <a:lnTo>
                    <a:pt x="10" y="14"/>
                  </a:lnTo>
                  <a:lnTo>
                    <a:pt x="13" y="12"/>
                  </a:lnTo>
                  <a:lnTo>
                    <a:pt x="19" y="10"/>
                  </a:lnTo>
                  <a:lnTo>
                    <a:pt x="25" y="7"/>
                  </a:lnTo>
                  <a:lnTo>
                    <a:pt x="22" y="0"/>
                  </a:lnTo>
                  <a:lnTo>
                    <a:pt x="17" y="3"/>
                  </a:lnTo>
                  <a:lnTo>
                    <a:pt x="11" y="5"/>
                  </a:lnTo>
                  <a:lnTo>
                    <a:pt x="5" y="10"/>
                  </a:lnTo>
                  <a:lnTo>
                    <a:pt x="0" y="14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89" name="Freeform 68722"/>
            <p:cNvSpPr>
              <a:spLocks noChangeArrowheads="1"/>
            </p:cNvSpPr>
            <p:nvPr/>
          </p:nvSpPr>
          <p:spPr bwMode="auto">
            <a:xfrm>
              <a:off x="3064" y="2847"/>
              <a:ext cx="8" cy="11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7" y="20"/>
                </a:cxn>
                <a:cxn ang="0">
                  <a:pos x="8" y="19"/>
                </a:cxn>
                <a:cxn ang="0">
                  <a:pos x="10" y="14"/>
                </a:cxn>
                <a:cxn ang="0">
                  <a:pos x="14" y="9"/>
                </a:cxn>
                <a:cxn ang="0">
                  <a:pos x="17" y="5"/>
                </a:cxn>
                <a:cxn ang="0">
                  <a:pos x="10" y="0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1" y="14"/>
                </a:cxn>
                <a:cxn ang="0">
                  <a:pos x="0" y="15"/>
                </a:cxn>
                <a:cxn ang="0">
                  <a:pos x="6" y="14"/>
                </a:cxn>
                <a:cxn ang="0">
                  <a:pos x="0" y="15"/>
                </a:cxn>
                <a:cxn ang="0">
                  <a:pos x="0" y="19"/>
                </a:cxn>
                <a:cxn ang="0">
                  <a:pos x="2" y="21"/>
                </a:cxn>
                <a:cxn ang="0">
                  <a:pos x="5" y="22"/>
                </a:cxn>
                <a:cxn ang="0">
                  <a:pos x="7" y="20"/>
                </a:cxn>
                <a:cxn ang="0">
                  <a:pos x="1" y="21"/>
                </a:cxn>
              </a:cxnLst>
              <a:rect l="0" t="0" r="r" b="b"/>
              <a:pathLst>
                <a:path w="17" h="22">
                  <a:moveTo>
                    <a:pt x="1" y="21"/>
                  </a:moveTo>
                  <a:lnTo>
                    <a:pt x="7" y="20"/>
                  </a:lnTo>
                  <a:lnTo>
                    <a:pt x="8" y="19"/>
                  </a:lnTo>
                  <a:lnTo>
                    <a:pt x="10" y="14"/>
                  </a:lnTo>
                  <a:lnTo>
                    <a:pt x="14" y="9"/>
                  </a:lnTo>
                  <a:lnTo>
                    <a:pt x="17" y="5"/>
                  </a:lnTo>
                  <a:lnTo>
                    <a:pt x="10" y="0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6" y="14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2" y="21"/>
                  </a:lnTo>
                  <a:lnTo>
                    <a:pt x="5" y="22"/>
                  </a:lnTo>
                  <a:lnTo>
                    <a:pt x="7" y="20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0" name="Freeform 68723"/>
            <p:cNvSpPr>
              <a:spLocks noChangeArrowheads="1"/>
            </p:cNvSpPr>
            <p:nvPr/>
          </p:nvSpPr>
          <p:spPr bwMode="auto">
            <a:xfrm>
              <a:off x="3047" y="2843"/>
              <a:ext cx="19" cy="1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9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8"/>
                </a:cxn>
                <a:cxn ang="0">
                  <a:pos x="21" y="21"/>
                </a:cxn>
                <a:cxn ang="0">
                  <a:pos x="29" y="24"/>
                </a:cxn>
                <a:cxn ang="0">
                  <a:pos x="33" y="28"/>
                </a:cxn>
                <a:cxn ang="0">
                  <a:pos x="38" y="21"/>
                </a:cxn>
                <a:cxn ang="0">
                  <a:pos x="31" y="18"/>
                </a:cxn>
                <a:cxn ang="0">
                  <a:pos x="25" y="14"/>
                </a:cxn>
                <a:cxn ang="0">
                  <a:pos x="21" y="11"/>
                </a:cxn>
                <a:cxn ang="0">
                  <a:pos x="15" y="7"/>
                </a:cxn>
                <a:cxn ang="0">
                  <a:pos x="10" y="5"/>
                </a:cxn>
                <a:cxn ang="0">
                  <a:pos x="6" y="3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8"/>
                </a:cxn>
              </a:cxnLst>
              <a:rect l="0" t="0" r="r" b="b"/>
              <a:pathLst>
                <a:path w="38" h="28">
                  <a:moveTo>
                    <a:pt x="0" y="8"/>
                  </a:moveTo>
                  <a:lnTo>
                    <a:pt x="0" y="9"/>
                  </a:lnTo>
                  <a:lnTo>
                    <a:pt x="2" y="8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8"/>
                  </a:lnTo>
                  <a:lnTo>
                    <a:pt x="21" y="21"/>
                  </a:lnTo>
                  <a:lnTo>
                    <a:pt x="29" y="24"/>
                  </a:lnTo>
                  <a:lnTo>
                    <a:pt x="33" y="28"/>
                  </a:lnTo>
                  <a:lnTo>
                    <a:pt x="38" y="21"/>
                  </a:lnTo>
                  <a:lnTo>
                    <a:pt x="31" y="18"/>
                  </a:lnTo>
                  <a:lnTo>
                    <a:pt x="25" y="14"/>
                  </a:lnTo>
                  <a:lnTo>
                    <a:pt x="21" y="11"/>
                  </a:lnTo>
                  <a:lnTo>
                    <a:pt x="15" y="7"/>
                  </a:lnTo>
                  <a:lnTo>
                    <a:pt x="10" y="5"/>
                  </a:lnTo>
                  <a:lnTo>
                    <a:pt x="6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1" name="Freeform 68724"/>
            <p:cNvSpPr>
              <a:spLocks noChangeArrowheads="1"/>
            </p:cNvSpPr>
            <p:nvPr/>
          </p:nvSpPr>
          <p:spPr bwMode="auto">
            <a:xfrm>
              <a:off x="3038" y="2844"/>
              <a:ext cx="9" cy="6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6" y="12"/>
                </a:cxn>
                <a:cxn ang="0">
                  <a:pos x="12" y="10"/>
                </a:cxn>
                <a:cxn ang="0">
                  <a:pos x="15" y="7"/>
                </a:cxn>
                <a:cxn ang="0">
                  <a:pos x="20" y="7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4" y="5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3"/>
                </a:cxn>
              </a:cxnLst>
              <a:rect l="0" t="0" r="r" b="b"/>
              <a:pathLst>
                <a:path w="20" h="13">
                  <a:moveTo>
                    <a:pt x="0" y="13"/>
                  </a:moveTo>
                  <a:lnTo>
                    <a:pt x="0" y="13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4" y="5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2" name="Freeform 68725"/>
            <p:cNvSpPr>
              <a:spLocks noChangeArrowheads="1"/>
            </p:cNvSpPr>
            <p:nvPr/>
          </p:nvSpPr>
          <p:spPr bwMode="auto">
            <a:xfrm>
              <a:off x="3026" y="2847"/>
              <a:ext cx="12" cy="15"/>
            </a:xfrm>
            <a:custGeom>
              <a:avLst/>
              <a:gdLst/>
              <a:ahLst/>
              <a:cxnLst>
                <a:cxn ang="0">
                  <a:pos x="8" y="31"/>
                </a:cxn>
                <a:cxn ang="0">
                  <a:pos x="9" y="31"/>
                </a:cxn>
                <a:cxn ang="0">
                  <a:pos x="10" y="27"/>
                </a:cxn>
                <a:cxn ang="0">
                  <a:pos x="16" y="19"/>
                </a:cxn>
                <a:cxn ang="0">
                  <a:pos x="22" y="11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17" y="6"/>
                </a:cxn>
                <a:cxn ang="0">
                  <a:pos x="9" y="14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1" y="31"/>
                </a:cxn>
                <a:cxn ang="0">
                  <a:pos x="8" y="31"/>
                </a:cxn>
              </a:cxnLst>
              <a:rect l="0" t="0" r="r" b="b"/>
              <a:pathLst>
                <a:path w="24" h="31">
                  <a:moveTo>
                    <a:pt x="8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4" y="0"/>
                  </a:lnTo>
                  <a:lnTo>
                    <a:pt x="17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3" name="Freeform 68726"/>
            <p:cNvSpPr>
              <a:spLocks noChangeArrowheads="1"/>
            </p:cNvSpPr>
            <p:nvPr/>
          </p:nvSpPr>
          <p:spPr bwMode="auto">
            <a:xfrm>
              <a:off x="3025" y="2862"/>
              <a:ext cx="5" cy="25"/>
            </a:xfrm>
            <a:custGeom>
              <a:avLst/>
              <a:gdLst/>
              <a:ahLst/>
              <a:cxnLst>
                <a:cxn ang="0">
                  <a:pos x="8" y="51"/>
                </a:cxn>
                <a:cxn ang="0">
                  <a:pos x="8" y="51"/>
                </a:cxn>
                <a:cxn ang="0">
                  <a:pos x="10" y="39"/>
                </a:cxn>
                <a:cxn ang="0">
                  <a:pos x="9" y="27"/>
                </a:cxn>
                <a:cxn ang="0">
                  <a:pos x="9" y="13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0" y="13"/>
                </a:cxn>
                <a:cxn ang="0">
                  <a:pos x="0" y="27"/>
                </a:cxn>
                <a:cxn ang="0">
                  <a:pos x="1" y="39"/>
                </a:cxn>
                <a:cxn ang="0">
                  <a:pos x="1" y="51"/>
                </a:cxn>
                <a:cxn ang="0">
                  <a:pos x="1" y="51"/>
                </a:cxn>
                <a:cxn ang="0">
                  <a:pos x="8" y="51"/>
                </a:cxn>
              </a:cxnLst>
              <a:rect l="0" t="0" r="r" b="b"/>
              <a:pathLst>
                <a:path w="10" h="51">
                  <a:moveTo>
                    <a:pt x="8" y="51"/>
                  </a:moveTo>
                  <a:lnTo>
                    <a:pt x="8" y="51"/>
                  </a:lnTo>
                  <a:lnTo>
                    <a:pt x="10" y="39"/>
                  </a:lnTo>
                  <a:lnTo>
                    <a:pt x="9" y="27"/>
                  </a:lnTo>
                  <a:lnTo>
                    <a:pt x="9" y="13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3"/>
                  </a:lnTo>
                  <a:lnTo>
                    <a:pt x="0" y="27"/>
                  </a:lnTo>
                  <a:lnTo>
                    <a:pt x="1" y="39"/>
                  </a:lnTo>
                  <a:lnTo>
                    <a:pt x="1" y="51"/>
                  </a:lnTo>
                  <a:lnTo>
                    <a:pt x="8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4" name="Freeform 68727"/>
            <p:cNvSpPr>
              <a:spLocks noChangeArrowheads="1"/>
            </p:cNvSpPr>
            <p:nvPr/>
          </p:nvSpPr>
          <p:spPr bwMode="auto">
            <a:xfrm>
              <a:off x="3024" y="2887"/>
              <a:ext cx="8" cy="26"/>
            </a:xfrm>
            <a:custGeom>
              <a:avLst/>
              <a:gdLst/>
              <a:ahLst/>
              <a:cxnLst>
                <a:cxn ang="0">
                  <a:pos x="15" y="49"/>
                </a:cxn>
                <a:cxn ang="0">
                  <a:pos x="15" y="49"/>
                </a:cxn>
                <a:cxn ang="0">
                  <a:pos x="10" y="36"/>
                </a:cxn>
                <a:cxn ang="0">
                  <a:pos x="9" y="22"/>
                </a:cxn>
                <a:cxn ang="0">
                  <a:pos x="9" y="10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3" y="36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5" y="49"/>
                </a:cxn>
              </a:cxnLst>
              <a:rect l="0" t="0" r="r" b="b"/>
              <a:pathLst>
                <a:path w="15" h="52">
                  <a:moveTo>
                    <a:pt x="15" y="49"/>
                  </a:moveTo>
                  <a:lnTo>
                    <a:pt x="15" y="49"/>
                  </a:lnTo>
                  <a:lnTo>
                    <a:pt x="10" y="36"/>
                  </a:lnTo>
                  <a:lnTo>
                    <a:pt x="9" y="22"/>
                  </a:lnTo>
                  <a:lnTo>
                    <a:pt x="9" y="10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3" y="36"/>
                  </a:lnTo>
                  <a:lnTo>
                    <a:pt x="8" y="52"/>
                  </a:lnTo>
                  <a:lnTo>
                    <a:pt x="15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5" name="Freeform 68728"/>
            <p:cNvSpPr>
              <a:spLocks noChangeArrowheads="1"/>
            </p:cNvSpPr>
            <p:nvPr/>
          </p:nvSpPr>
          <p:spPr bwMode="auto">
            <a:xfrm>
              <a:off x="3028" y="2912"/>
              <a:ext cx="17" cy="54"/>
            </a:xfrm>
            <a:custGeom>
              <a:avLst/>
              <a:gdLst/>
              <a:ahLst/>
              <a:cxnLst>
                <a:cxn ang="0">
                  <a:pos x="32" y="109"/>
                </a:cxn>
                <a:cxn ang="0">
                  <a:pos x="32" y="109"/>
                </a:cxn>
                <a:cxn ang="0">
                  <a:pos x="29" y="82"/>
                </a:cxn>
                <a:cxn ang="0">
                  <a:pos x="22" y="52"/>
                </a:cxn>
                <a:cxn ang="0">
                  <a:pos x="14" y="22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7" y="25"/>
                </a:cxn>
                <a:cxn ang="0">
                  <a:pos x="15" y="52"/>
                </a:cxn>
                <a:cxn ang="0">
                  <a:pos x="22" y="82"/>
                </a:cxn>
                <a:cxn ang="0">
                  <a:pos x="25" y="109"/>
                </a:cxn>
                <a:cxn ang="0">
                  <a:pos x="25" y="109"/>
                </a:cxn>
                <a:cxn ang="0">
                  <a:pos x="32" y="109"/>
                </a:cxn>
              </a:cxnLst>
              <a:rect l="0" t="0" r="r" b="b"/>
              <a:pathLst>
                <a:path w="32" h="109">
                  <a:moveTo>
                    <a:pt x="32" y="109"/>
                  </a:moveTo>
                  <a:lnTo>
                    <a:pt x="32" y="109"/>
                  </a:lnTo>
                  <a:lnTo>
                    <a:pt x="29" y="82"/>
                  </a:lnTo>
                  <a:lnTo>
                    <a:pt x="22" y="52"/>
                  </a:lnTo>
                  <a:lnTo>
                    <a:pt x="14" y="22"/>
                  </a:lnTo>
                  <a:lnTo>
                    <a:pt x="7" y="0"/>
                  </a:lnTo>
                  <a:lnTo>
                    <a:pt x="0" y="3"/>
                  </a:lnTo>
                  <a:lnTo>
                    <a:pt x="7" y="25"/>
                  </a:lnTo>
                  <a:lnTo>
                    <a:pt x="15" y="52"/>
                  </a:lnTo>
                  <a:lnTo>
                    <a:pt x="22" y="82"/>
                  </a:lnTo>
                  <a:lnTo>
                    <a:pt x="25" y="109"/>
                  </a:lnTo>
                  <a:lnTo>
                    <a:pt x="32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6" name="Freeform 68729"/>
            <p:cNvSpPr>
              <a:spLocks noChangeArrowheads="1"/>
            </p:cNvSpPr>
            <p:nvPr/>
          </p:nvSpPr>
          <p:spPr bwMode="auto">
            <a:xfrm>
              <a:off x="3041" y="2966"/>
              <a:ext cx="17" cy="73"/>
            </a:xfrm>
            <a:custGeom>
              <a:avLst/>
              <a:gdLst/>
              <a:ahLst/>
              <a:cxnLst>
                <a:cxn ang="0">
                  <a:pos x="27" y="138"/>
                </a:cxn>
                <a:cxn ang="0">
                  <a:pos x="34" y="138"/>
                </a:cxn>
                <a:cxn ang="0">
                  <a:pos x="20" y="106"/>
                </a:cxn>
                <a:cxn ang="0">
                  <a:pos x="12" y="68"/>
                </a:cxn>
                <a:cxn ang="0">
                  <a:pos x="8" y="3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" y="30"/>
                </a:cxn>
                <a:cxn ang="0">
                  <a:pos x="5" y="68"/>
                </a:cxn>
                <a:cxn ang="0">
                  <a:pos x="13" y="108"/>
                </a:cxn>
                <a:cxn ang="0">
                  <a:pos x="27" y="143"/>
                </a:cxn>
                <a:cxn ang="0">
                  <a:pos x="34" y="143"/>
                </a:cxn>
                <a:cxn ang="0">
                  <a:pos x="27" y="143"/>
                </a:cxn>
                <a:cxn ang="0">
                  <a:pos x="29" y="145"/>
                </a:cxn>
                <a:cxn ang="0">
                  <a:pos x="32" y="144"/>
                </a:cxn>
                <a:cxn ang="0">
                  <a:pos x="34" y="141"/>
                </a:cxn>
                <a:cxn ang="0">
                  <a:pos x="34" y="138"/>
                </a:cxn>
                <a:cxn ang="0">
                  <a:pos x="27" y="138"/>
                </a:cxn>
              </a:cxnLst>
              <a:rect l="0" t="0" r="r" b="b"/>
              <a:pathLst>
                <a:path w="34" h="145">
                  <a:moveTo>
                    <a:pt x="27" y="138"/>
                  </a:moveTo>
                  <a:lnTo>
                    <a:pt x="34" y="138"/>
                  </a:lnTo>
                  <a:lnTo>
                    <a:pt x="20" y="106"/>
                  </a:lnTo>
                  <a:lnTo>
                    <a:pt x="12" y="68"/>
                  </a:lnTo>
                  <a:lnTo>
                    <a:pt x="8" y="3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0"/>
                  </a:lnTo>
                  <a:lnTo>
                    <a:pt x="5" y="68"/>
                  </a:lnTo>
                  <a:lnTo>
                    <a:pt x="13" y="108"/>
                  </a:lnTo>
                  <a:lnTo>
                    <a:pt x="27" y="143"/>
                  </a:lnTo>
                  <a:lnTo>
                    <a:pt x="34" y="143"/>
                  </a:lnTo>
                  <a:lnTo>
                    <a:pt x="27" y="143"/>
                  </a:lnTo>
                  <a:lnTo>
                    <a:pt x="29" y="145"/>
                  </a:lnTo>
                  <a:lnTo>
                    <a:pt x="32" y="144"/>
                  </a:lnTo>
                  <a:lnTo>
                    <a:pt x="34" y="141"/>
                  </a:lnTo>
                  <a:lnTo>
                    <a:pt x="34" y="138"/>
                  </a:lnTo>
                  <a:lnTo>
                    <a:pt x="27" y="1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7" name="Freeform 68730"/>
            <p:cNvSpPr>
              <a:spLocks noChangeArrowheads="1"/>
            </p:cNvSpPr>
            <p:nvPr/>
          </p:nvSpPr>
          <p:spPr bwMode="auto">
            <a:xfrm>
              <a:off x="3460" y="2185"/>
              <a:ext cx="52" cy="86"/>
            </a:xfrm>
            <a:custGeom>
              <a:avLst/>
              <a:gdLst/>
              <a:ahLst/>
              <a:cxnLst>
                <a:cxn ang="0">
                  <a:pos x="75" y="172"/>
                </a:cxn>
                <a:cxn ang="0">
                  <a:pos x="73" y="169"/>
                </a:cxn>
                <a:cxn ang="0">
                  <a:pos x="68" y="164"/>
                </a:cxn>
                <a:cxn ang="0">
                  <a:pos x="61" y="161"/>
                </a:cxn>
                <a:cxn ang="0">
                  <a:pos x="55" y="158"/>
                </a:cxn>
                <a:cxn ang="0">
                  <a:pos x="46" y="156"/>
                </a:cxn>
                <a:cxn ang="0">
                  <a:pos x="40" y="154"/>
                </a:cxn>
                <a:cxn ang="0">
                  <a:pos x="33" y="153"/>
                </a:cxn>
                <a:cxn ang="0">
                  <a:pos x="29" y="153"/>
                </a:cxn>
                <a:cxn ang="0">
                  <a:pos x="23" y="153"/>
                </a:cxn>
                <a:cxn ang="0">
                  <a:pos x="18" y="151"/>
                </a:cxn>
                <a:cxn ang="0">
                  <a:pos x="12" y="150"/>
                </a:cxn>
                <a:cxn ang="0">
                  <a:pos x="7" y="147"/>
                </a:cxn>
                <a:cxn ang="0">
                  <a:pos x="3" y="140"/>
                </a:cxn>
                <a:cxn ang="0">
                  <a:pos x="0" y="131"/>
                </a:cxn>
                <a:cxn ang="0">
                  <a:pos x="0" y="121"/>
                </a:cxn>
                <a:cxn ang="0">
                  <a:pos x="3" y="118"/>
                </a:cxn>
                <a:cxn ang="0">
                  <a:pos x="8" y="117"/>
                </a:cxn>
                <a:cxn ang="0">
                  <a:pos x="17" y="113"/>
                </a:cxn>
                <a:cxn ang="0">
                  <a:pos x="25" y="109"/>
                </a:cxn>
                <a:cxn ang="0">
                  <a:pos x="30" y="104"/>
                </a:cxn>
                <a:cxn ang="0">
                  <a:pos x="36" y="95"/>
                </a:cxn>
                <a:cxn ang="0">
                  <a:pos x="45" y="82"/>
                </a:cxn>
                <a:cxn ang="0">
                  <a:pos x="53" y="68"/>
                </a:cxn>
                <a:cxn ang="0">
                  <a:pos x="59" y="58"/>
                </a:cxn>
                <a:cxn ang="0">
                  <a:pos x="63" y="53"/>
                </a:cxn>
                <a:cxn ang="0">
                  <a:pos x="67" y="45"/>
                </a:cxn>
                <a:cxn ang="0">
                  <a:pos x="72" y="37"/>
                </a:cxn>
                <a:cxn ang="0">
                  <a:pos x="78" y="28"/>
                </a:cxn>
                <a:cxn ang="0">
                  <a:pos x="83" y="19"/>
                </a:cxn>
                <a:cxn ang="0">
                  <a:pos x="89" y="11"/>
                </a:cxn>
                <a:cxn ang="0">
                  <a:pos x="93" y="5"/>
                </a:cxn>
                <a:cxn ang="0">
                  <a:pos x="95" y="0"/>
                </a:cxn>
                <a:cxn ang="0">
                  <a:pos x="97" y="12"/>
                </a:cxn>
                <a:cxn ang="0">
                  <a:pos x="101" y="23"/>
                </a:cxn>
                <a:cxn ang="0">
                  <a:pos x="103" y="34"/>
                </a:cxn>
                <a:cxn ang="0">
                  <a:pos x="104" y="42"/>
                </a:cxn>
                <a:cxn ang="0">
                  <a:pos x="98" y="64"/>
                </a:cxn>
                <a:cxn ang="0">
                  <a:pos x="88" y="86"/>
                </a:cxn>
                <a:cxn ang="0">
                  <a:pos x="80" y="104"/>
                </a:cxn>
                <a:cxn ang="0">
                  <a:pos x="75" y="118"/>
                </a:cxn>
                <a:cxn ang="0">
                  <a:pos x="74" y="128"/>
                </a:cxn>
                <a:cxn ang="0">
                  <a:pos x="73" y="140"/>
                </a:cxn>
                <a:cxn ang="0">
                  <a:pos x="73" y="155"/>
                </a:cxn>
                <a:cxn ang="0">
                  <a:pos x="75" y="172"/>
                </a:cxn>
              </a:cxnLst>
              <a:rect l="0" t="0" r="r" b="b"/>
              <a:pathLst>
                <a:path w="104" h="172">
                  <a:moveTo>
                    <a:pt x="75" y="172"/>
                  </a:moveTo>
                  <a:lnTo>
                    <a:pt x="73" y="169"/>
                  </a:lnTo>
                  <a:lnTo>
                    <a:pt x="68" y="164"/>
                  </a:lnTo>
                  <a:lnTo>
                    <a:pt x="61" y="161"/>
                  </a:lnTo>
                  <a:lnTo>
                    <a:pt x="55" y="158"/>
                  </a:lnTo>
                  <a:lnTo>
                    <a:pt x="46" y="156"/>
                  </a:lnTo>
                  <a:lnTo>
                    <a:pt x="40" y="154"/>
                  </a:lnTo>
                  <a:lnTo>
                    <a:pt x="33" y="153"/>
                  </a:lnTo>
                  <a:lnTo>
                    <a:pt x="29" y="153"/>
                  </a:lnTo>
                  <a:lnTo>
                    <a:pt x="23" y="153"/>
                  </a:lnTo>
                  <a:lnTo>
                    <a:pt x="18" y="151"/>
                  </a:lnTo>
                  <a:lnTo>
                    <a:pt x="12" y="150"/>
                  </a:lnTo>
                  <a:lnTo>
                    <a:pt x="7" y="147"/>
                  </a:lnTo>
                  <a:lnTo>
                    <a:pt x="3" y="140"/>
                  </a:lnTo>
                  <a:lnTo>
                    <a:pt x="0" y="131"/>
                  </a:lnTo>
                  <a:lnTo>
                    <a:pt x="0" y="121"/>
                  </a:lnTo>
                  <a:lnTo>
                    <a:pt x="3" y="118"/>
                  </a:lnTo>
                  <a:lnTo>
                    <a:pt x="8" y="117"/>
                  </a:lnTo>
                  <a:lnTo>
                    <a:pt x="17" y="113"/>
                  </a:lnTo>
                  <a:lnTo>
                    <a:pt x="25" y="109"/>
                  </a:lnTo>
                  <a:lnTo>
                    <a:pt x="30" y="104"/>
                  </a:lnTo>
                  <a:lnTo>
                    <a:pt x="36" y="95"/>
                  </a:lnTo>
                  <a:lnTo>
                    <a:pt x="45" y="82"/>
                  </a:lnTo>
                  <a:lnTo>
                    <a:pt x="53" y="68"/>
                  </a:lnTo>
                  <a:lnTo>
                    <a:pt x="59" y="58"/>
                  </a:lnTo>
                  <a:lnTo>
                    <a:pt x="63" y="53"/>
                  </a:lnTo>
                  <a:lnTo>
                    <a:pt x="67" y="45"/>
                  </a:lnTo>
                  <a:lnTo>
                    <a:pt x="72" y="37"/>
                  </a:lnTo>
                  <a:lnTo>
                    <a:pt x="78" y="28"/>
                  </a:lnTo>
                  <a:lnTo>
                    <a:pt x="83" y="19"/>
                  </a:lnTo>
                  <a:lnTo>
                    <a:pt x="89" y="11"/>
                  </a:lnTo>
                  <a:lnTo>
                    <a:pt x="93" y="5"/>
                  </a:lnTo>
                  <a:lnTo>
                    <a:pt x="95" y="0"/>
                  </a:lnTo>
                  <a:lnTo>
                    <a:pt x="97" y="12"/>
                  </a:lnTo>
                  <a:lnTo>
                    <a:pt x="101" y="23"/>
                  </a:lnTo>
                  <a:lnTo>
                    <a:pt x="103" y="34"/>
                  </a:lnTo>
                  <a:lnTo>
                    <a:pt x="104" y="42"/>
                  </a:lnTo>
                  <a:lnTo>
                    <a:pt x="98" y="64"/>
                  </a:lnTo>
                  <a:lnTo>
                    <a:pt x="88" y="86"/>
                  </a:lnTo>
                  <a:lnTo>
                    <a:pt x="80" y="104"/>
                  </a:lnTo>
                  <a:lnTo>
                    <a:pt x="75" y="118"/>
                  </a:lnTo>
                  <a:lnTo>
                    <a:pt x="74" y="128"/>
                  </a:lnTo>
                  <a:lnTo>
                    <a:pt x="73" y="140"/>
                  </a:lnTo>
                  <a:lnTo>
                    <a:pt x="73" y="155"/>
                  </a:lnTo>
                  <a:lnTo>
                    <a:pt x="75" y="172"/>
                  </a:lnTo>
                  <a:close/>
                </a:path>
              </a:pathLst>
            </a:custGeom>
            <a:solidFill>
              <a:srgbClr val="B266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8" name="Freeform 68731"/>
            <p:cNvSpPr>
              <a:spLocks noChangeArrowheads="1"/>
            </p:cNvSpPr>
            <p:nvPr/>
          </p:nvSpPr>
          <p:spPr bwMode="auto">
            <a:xfrm>
              <a:off x="3513" y="1954"/>
              <a:ext cx="154" cy="274"/>
            </a:xfrm>
            <a:custGeom>
              <a:avLst/>
              <a:gdLst/>
              <a:ahLst/>
              <a:cxnLst>
                <a:cxn ang="0">
                  <a:pos x="18" y="187"/>
                </a:cxn>
                <a:cxn ang="0">
                  <a:pos x="3" y="170"/>
                </a:cxn>
                <a:cxn ang="0">
                  <a:pos x="3" y="149"/>
                </a:cxn>
                <a:cxn ang="0">
                  <a:pos x="1" y="133"/>
                </a:cxn>
                <a:cxn ang="0">
                  <a:pos x="1" y="131"/>
                </a:cxn>
                <a:cxn ang="0">
                  <a:pos x="10" y="133"/>
                </a:cxn>
                <a:cxn ang="0">
                  <a:pos x="27" y="132"/>
                </a:cxn>
                <a:cxn ang="0">
                  <a:pos x="40" y="118"/>
                </a:cxn>
                <a:cxn ang="0">
                  <a:pos x="62" y="111"/>
                </a:cxn>
                <a:cxn ang="0">
                  <a:pos x="70" y="107"/>
                </a:cxn>
                <a:cxn ang="0">
                  <a:pos x="69" y="100"/>
                </a:cxn>
                <a:cxn ang="0">
                  <a:pos x="59" y="100"/>
                </a:cxn>
                <a:cxn ang="0">
                  <a:pos x="76" y="74"/>
                </a:cxn>
                <a:cxn ang="0">
                  <a:pos x="94" y="58"/>
                </a:cxn>
                <a:cxn ang="0">
                  <a:pos x="119" y="49"/>
                </a:cxn>
                <a:cxn ang="0">
                  <a:pos x="156" y="45"/>
                </a:cxn>
                <a:cxn ang="0">
                  <a:pos x="192" y="34"/>
                </a:cxn>
                <a:cxn ang="0">
                  <a:pos x="213" y="23"/>
                </a:cxn>
                <a:cxn ang="0">
                  <a:pos x="232" y="17"/>
                </a:cxn>
                <a:cxn ang="0">
                  <a:pos x="247" y="15"/>
                </a:cxn>
                <a:cxn ang="0">
                  <a:pos x="257" y="13"/>
                </a:cxn>
                <a:cxn ang="0">
                  <a:pos x="270" y="8"/>
                </a:cxn>
                <a:cxn ang="0">
                  <a:pos x="284" y="2"/>
                </a:cxn>
                <a:cxn ang="0">
                  <a:pos x="299" y="0"/>
                </a:cxn>
                <a:cxn ang="0">
                  <a:pos x="307" y="492"/>
                </a:cxn>
                <a:cxn ang="0">
                  <a:pos x="295" y="483"/>
                </a:cxn>
                <a:cxn ang="0">
                  <a:pos x="284" y="479"/>
                </a:cxn>
                <a:cxn ang="0">
                  <a:pos x="272" y="478"/>
                </a:cxn>
                <a:cxn ang="0">
                  <a:pos x="263" y="477"/>
                </a:cxn>
                <a:cxn ang="0">
                  <a:pos x="253" y="478"/>
                </a:cxn>
                <a:cxn ang="0">
                  <a:pos x="241" y="483"/>
                </a:cxn>
                <a:cxn ang="0">
                  <a:pos x="229" y="490"/>
                </a:cxn>
                <a:cxn ang="0">
                  <a:pos x="222" y="497"/>
                </a:cxn>
                <a:cxn ang="0">
                  <a:pos x="215" y="510"/>
                </a:cxn>
                <a:cxn ang="0">
                  <a:pos x="214" y="525"/>
                </a:cxn>
                <a:cxn ang="0">
                  <a:pos x="202" y="525"/>
                </a:cxn>
                <a:cxn ang="0">
                  <a:pos x="206" y="543"/>
                </a:cxn>
                <a:cxn ang="0">
                  <a:pos x="202" y="547"/>
                </a:cxn>
                <a:cxn ang="0">
                  <a:pos x="186" y="536"/>
                </a:cxn>
                <a:cxn ang="0">
                  <a:pos x="164" y="513"/>
                </a:cxn>
                <a:cxn ang="0">
                  <a:pos x="146" y="475"/>
                </a:cxn>
                <a:cxn ang="0">
                  <a:pos x="135" y="435"/>
                </a:cxn>
                <a:cxn ang="0">
                  <a:pos x="118" y="388"/>
                </a:cxn>
                <a:cxn ang="0">
                  <a:pos x="114" y="337"/>
                </a:cxn>
                <a:cxn ang="0">
                  <a:pos x="116" y="300"/>
                </a:cxn>
                <a:cxn ang="0">
                  <a:pos x="112" y="284"/>
                </a:cxn>
                <a:cxn ang="0">
                  <a:pos x="103" y="251"/>
                </a:cxn>
                <a:cxn ang="0">
                  <a:pos x="104" y="228"/>
                </a:cxn>
                <a:cxn ang="0">
                  <a:pos x="111" y="208"/>
                </a:cxn>
                <a:cxn ang="0">
                  <a:pos x="112" y="192"/>
                </a:cxn>
                <a:cxn ang="0">
                  <a:pos x="117" y="154"/>
                </a:cxn>
                <a:cxn ang="0">
                  <a:pos x="118" y="142"/>
                </a:cxn>
                <a:cxn ang="0">
                  <a:pos x="104" y="148"/>
                </a:cxn>
                <a:cxn ang="0">
                  <a:pos x="89" y="155"/>
                </a:cxn>
                <a:cxn ang="0">
                  <a:pos x="77" y="163"/>
                </a:cxn>
                <a:cxn ang="0">
                  <a:pos x="69" y="171"/>
                </a:cxn>
                <a:cxn ang="0">
                  <a:pos x="59" y="179"/>
                </a:cxn>
                <a:cxn ang="0">
                  <a:pos x="49" y="186"/>
                </a:cxn>
                <a:cxn ang="0">
                  <a:pos x="36" y="190"/>
                </a:cxn>
              </a:cxnLst>
              <a:rect l="0" t="0" r="r" b="b"/>
              <a:pathLst>
                <a:path w="307" h="548">
                  <a:moveTo>
                    <a:pt x="29" y="191"/>
                  </a:moveTo>
                  <a:lnTo>
                    <a:pt x="18" y="187"/>
                  </a:lnTo>
                  <a:lnTo>
                    <a:pt x="9" y="180"/>
                  </a:lnTo>
                  <a:lnTo>
                    <a:pt x="3" y="170"/>
                  </a:lnTo>
                  <a:lnTo>
                    <a:pt x="3" y="156"/>
                  </a:lnTo>
                  <a:lnTo>
                    <a:pt x="3" y="149"/>
                  </a:lnTo>
                  <a:lnTo>
                    <a:pt x="2" y="140"/>
                  </a:lnTo>
                  <a:lnTo>
                    <a:pt x="1" y="133"/>
                  </a:lnTo>
                  <a:lnTo>
                    <a:pt x="0" y="130"/>
                  </a:lnTo>
                  <a:lnTo>
                    <a:pt x="1" y="131"/>
                  </a:lnTo>
                  <a:lnTo>
                    <a:pt x="4" y="132"/>
                  </a:lnTo>
                  <a:lnTo>
                    <a:pt x="10" y="133"/>
                  </a:lnTo>
                  <a:lnTo>
                    <a:pt x="19" y="134"/>
                  </a:lnTo>
                  <a:lnTo>
                    <a:pt x="27" y="132"/>
                  </a:lnTo>
                  <a:lnTo>
                    <a:pt x="33" y="125"/>
                  </a:lnTo>
                  <a:lnTo>
                    <a:pt x="40" y="118"/>
                  </a:lnTo>
                  <a:lnTo>
                    <a:pt x="52" y="114"/>
                  </a:lnTo>
                  <a:lnTo>
                    <a:pt x="62" y="111"/>
                  </a:lnTo>
                  <a:lnTo>
                    <a:pt x="67" y="109"/>
                  </a:lnTo>
                  <a:lnTo>
                    <a:pt x="70" y="107"/>
                  </a:lnTo>
                  <a:lnTo>
                    <a:pt x="71" y="102"/>
                  </a:lnTo>
                  <a:lnTo>
                    <a:pt x="69" y="100"/>
                  </a:lnTo>
                  <a:lnTo>
                    <a:pt x="63" y="101"/>
                  </a:lnTo>
                  <a:lnTo>
                    <a:pt x="59" y="100"/>
                  </a:lnTo>
                  <a:lnTo>
                    <a:pt x="65" y="88"/>
                  </a:lnTo>
                  <a:lnTo>
                    <a:pt x="76" y="74"/>
                  </a:lnTo>
                  <a:lnTo>
                    <a:pt x="85" y="65"/>
                  </a:lnTo>
                  <a:lnTo>
                    <a:pt x="94" y="58"/>
                  </a:lnTo>
                  <a:lnTo>
                    <a:pt x="105" y="53"/>
                  </a:lnTo>
                  <a:lnTo>
                    <a:pt x="119" y="49"/>
                  </a:lnTo>
                  <a:lnTo>
                    <a:pt x="135" y="47"/>
                  </a:lnTo>
                  <a:lnTo>
                    <a:pt x="156" y="45"/>
                  </a:lnTo>
                  <a:lnTo>
                    <a:pt x="181" y="42"/>
                  </a:lnTo>
                  <a:lnTo>
                    <a:pt x="192" y="34"/>
                  </a:lnTo>
                  <a:lnTo>
                    <a:pt x="202" y="28"/>
                  </a:lnTo>
                  <a:lnTo>
                    <a:pt x="213" y="23"/>
                  </a:lnTo>
                  <a:lnTo>
                    <a:pt x="223" y="19"/>
                  </a:lnTo>
                  <a:lnTo>
                    <a:pt x="232" y="17"/>
                  </a:lnTo>
                  <a:lnTo>
                    <a:pt x="240" y="16"/>
                  </a:lnTo>
                  <a:lnTo>
                    <a:pt x="247" y="15"/>
                  </a:lnTo>
                  <a:lnTo>
                    <a:pt x="253" y="15"/>
                  </a:lnTo>
                  <a:lnTo>
                    <a:pt x="257" y="13"/>
                  </a:lnTo>
                  <a:lnTo>
                    <a:pt x="263" y="11"/>
                  </a:lnTo>
                  <a:lnTo>
                    <a:pt x="270" y="8"/>
                  </a:lnTo>
                  <a:lnTo>
                    <a:pt x="277" y="5"/>
                  </a:lnTo>
                  <a:lnTo>
                    <a:pt x="284" y="2"/>
                  </a:lnTo>
                  <a:lnTo>
                    <a:pt x="291" y="1"/>
                  </a:lnTo>
                  <a:lnTo>
                    <a:pt x="299" y="0"/>
                  </a:lnTo>
                  <a:lnTo>
                    <a:pt x="307" y="1"/>
                  </a:lnTo>
                  <a:lnTo>
                    <a:pt x="307" y="492"/>
                  </a:lnTo>
                  <a:lnTo>
                    <a:pt x="301" y="487"/>
                  </a:lnTo>
                  <a:lnTo>
                    <a:pt x="295" y="483"/>
                  </a:lnTo>
                  <a:lnTo>
                    <a:pt x="290" y="481"/>
                  </a:lnTo>
                  <a:lnTo>
                    <a:pt x="284" y="479"/>
                  </a:lnTo>
                  <a:lnTo>
                    <a:pt x="278" y="478"/>
                  </a:lnTo>
                  <a:lnTo>
                    <a:pt x="272" y="478"/>
                  </a:lnTo>
                  <a:lnTo>
                    <a:pt x="268" y="477"/>
                  </a:lnTo>
                  <a:lnTo>
                    <a:pt x="263" y="477"/>
                  </a:lnTo>
                  <a:lnTo>
                    <a:pt x="259" y="477"/>
                  </a:lnTo>
                  <a:lnTo>
                    <a:pt x="253" y="478"/>
                  </a:lnTo>
                  <a:lnTo>
                    <a:pt x="247" y="480"/>
                  </a:lnTo>
                  <a:lnTo>
                    <a:pt x="241" y="483"/>
                  </a:lnTo>
                  <a:lnTo>
                    <a:pt x="234" y="487"/>
                  </a:lnTo>
                  <a:lnTo>
                    <a:pt x="229" y="490"/>
                  </a:lnTo>
                  <a:lnTo>
                    <a:pt x="225" y="494"/>
                  </a:lnTo>
                  <a:lnTo>
                    <a:pt x="222" y="497"/>
                  </a:lnTo>
                  <a:lnTo>
                    <a:pt x="218" y="503"/>
                  </a:lnTo>
                  <a:lnTo>
                    <a:pt x="215" y="510"/>
                  </a:lnTo>
                  <a:lnTo>
                    <a:pt x="214" y="517"/>
                  </a:lnTo>
                  <a:lnTo>
                    <a:pt x="214" y="525"/>
                  </a:lnTo>
                  <a:lnTo>
                    <a:pt x="201" y="521"/>
                  </a:lnTo>
                  <a:lnTo>
                    <a:pt x="202" y="525"/>
                  </a:lnTo>
                  <a:lnTo>
                    <a:pt x="205" y="534"/>
                  </a:lnTo>
                  <a:lnTo>
                    <a:pt x="206" y="543"/>
                  </a:lnTo>
                  <a:lnTo>
                    <a:pt x="206" y="548"/>
                  </a:lnTo>
                  <a:lnTo>
                    <a:pt x="202" y="547"/>
                  </a:lnTo>
                  <a:lnTo>
                    <a:pt x="196" y="543"/>
                  </a:lnTo>
                  <a:lnTo>
                    <a:pt x="186" y="536"/>
                  </a:lnTo>
                  <a:lnTo>
                    <a:pt x="176" y="526"/>
                  </a:lnTo>
                  <a:lnTo>
                    <a:pt x="164" y="513"/>
                  </a:lnTo>
                  <a:lnTo>
                    <a:pt x="154" y="496"/>
                  </a:lnTo>
                  <a:lnTo>
                    <a:pt x="146" y="475"/>
                  </a:lnTo>
                  <a:lnTo>
                    <a:pt x="140" y="450"/>
                  </a:lnTo>
                  <a:lnTo>
                    <a:pt x="135" y="435"/>
                  </a:lnTo>
                  <a:lnTo>
                    <a:pt x="127" y="413"/>
                  </a:lnTo>
                  <a:lnTo>
                    <a:pt x="118" y="388"/>
                  </a:lnTo>
                  <a:lnTo>
                    <a:pt x="114" y="361"/>
                  </a:lnTo>
                  <a:lnTo>
                    <a:pt x="114" y="337"/>
                  </a:lnTo>
                  <a:lnTo>
                    <a:pt x="115" y="316"/>
                  </a:lnTo>
                  <a:lnTo>
                    <a:pt x="116" y="300"/>
                  </a:lnTo>
                  <a:lnTo>
                    <a:pt x="116" y="292"/>
                  </a:lnTo>
                  <a:lnTo>
                    <a:pt x="112" y="284"/>
                  </a:lnTo>
                  <a:lnTo>
                    <a:pt x="108" y="268"/>
                  </a:lnTo>
                  <a:lnTo>
                    <a:pt x="103" y="251"/>
                  </a:lnTo>
                  <a:lnTo>
                    <a:pt x="102" y="238"/>
                  </a:lnTo>
                  <a:lnTo>
                    <a:pt x="104" y="228"/>
                  </a:lnTo>
                  <a:lnTo>
                    <a:pt x="108" y="217"/>
                  </a:lnTo>
                  <a:lnTo>
                    <a:pt x="111" y="208"/>
                  </a:lnTo>
                  <a:lnTo>
                    <a:pt x="112" y="202"/>
                  </a:lnTo>
                  <a:lnTo>
                    <a:pt x="112" y="192"/>
                  </a:lnTo>
                  <a:lnTo>
                    <a:pt x="115" y="172"/>
                  </a:lnTo>
                  <a:lnTo>
                    <a:pt x="117" y="154"/>
                  </a:lnTo>
                  <a:lnTo>
                    <a:pt x="123" y="140"/>
                  </a:lnTo>
                  <a:lnTo>
                    <a:pt x="118" y="142"/>
                  </a:lnTo>
                  <a:lnTo>
                    <a:pt x="111" y="145"/>
                  </a:lnTo>
                  <a:lnTo>
                    <a:pt x="104" y="148"/>
                  </a:lnTo>
                  <a:lnTo>
                    <a:pt x="97" y="152"/>
                  </a:lnTo>
                  <a:lnTo>
                    <a:pt x="89" y="155"/>
                  </a:lnTo>
                  <a:lnTo>
                    <a:pt x="82" y="159"/>
                  </a:lnTo>
                  <a:lnTo>
                    <a:pt x="77" y="163"/>
                  </a:lnTo>
                  <a:lnTo>
                    <a:pt x="72" y="167"/>
                  </a:lnTo>
                  <a:lnTo>
                    <a:pt x="69" y="171"/>
                  </a:lnTo>
                  <a:lnTo>
                    <a:pt x="64" y="175"/>
                  </a:lnTo>
                  <a:lnTo>
                    <a:pt x="59" y="179"/>
                  </a:lnTo>
                  <a:lnTo>
                    <a:pt x="55" y="183"/>
                  </a:lnTo>
                  <a:lnTo>
                    <a:pt x="49" y="186"/>
                  </a:lnTo>
                  <a:lnTo>
                    <a:pt x="43" y="189"/>
                  </a:lnTo>
                  <a:lnTo>
                    <a:pt x="36" y="190"/>
                  </a:lnTo>
                  <a:lnTo>
                    <a:pt x="29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99" name="Freeform 68732"/>
            <p:cNvSpPr>
              <a:spLocks noChangeArrowheads="1"/>
            </p:cNvSpPr>
            <p:nvPr/>
          </p:nvSpPr>
          <p:spPr bwMode="auto">
            <a:xfrm>
              <a:off x="3513" y="2032"/>
              <a:ext cx="15" cy="2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5" y="28"/>
                </a:cxn>
                <a:cxn ang="0">
                  <a:pos x="17" y="36"/>
                </a:cxn>
                <a:cxn ang="0">
                  <a:pos x="29" y="39"/>
                </a:cxn>
                <a:cxn ang="0">
                  <a:pos x="29" y="32"/>
                </a:cxn>
                <a:cxn ang="0">
                  <a:pos x="19" y="29"/>
                </a:cxn>
                <a:cxn ang="0">
                  <a:pos x="12" y="23"/>
                </a:cxn>
                <a:cxn ang="0">
                  <a:pos x="6" y="15"/>
                </a:cxn>
                <a:cxn ang="0">
                  <a:pos x="6" y="2"/>
                </a:cxn>
                <a:cxn ang="0">
                  <a:pos x="6" y="1"/>
                </a:cxn>
                <a:cxn ang="0">
                  <a:pos x="0" y="1"/>
                </a:cxn>
              </a:cxnLst>
              <a:rect l="0" t="0" r="r" b="b"/>
              <a:pathLst>
                <a:path w="29" h="39">
                  <a:moveTo>
                    <a:pt x="0" y="1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0" name="Freeform 68733"/>
            <p:cNvSpPr>
              <a:spLocks noChangeArrowheads="1"/>
            </p:cNvSpPr>
            <p:nvPr/>
          </p:nvSpPr>
          <p:spPr bwMode="auto">
            <a:xfrm>
              <a:off x="3512" y="2018"/>
              <a:ext cx="5" cy="1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2" y="14"/>
                </a:cxn>
                <a:cxn ang="0">
                  <a:pos x="4" y="23"/>
                </a:cxn>
                <a:cxn ang="0">
                  <a:pos x="4" y="30"/>
                </a:cxn>
                <a:cxn ang="0">
                  <a:pos x="10" y="30"/>
                </a:cxn>
                <a:cxn ang="0">
                  <a:pos x="10" y="23"/>
                </a:cxn>
                <a:cxn ang="0">
                  <a:pos x="9" y="14"/>
                </a:cxn>
                <a:cxn ang="0">
                  <a:pos x="8" y="7"/>
                </a:cxn>
                <a:cxn ang="0">
                  <a:pos x="7" y="4"/>
                </a:cxn>
                <a:cxn ang="0">
                  <a:pos x="1" y="7"/>
                </a:cxn>
                <a:cxn ang="0">
                  <a:pos x="7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6" y="0"/>
                </a:cxn>
              </a:cxnLst>
              <a:rect l="0" t="0" r="r" b="b"/>
              <a:pathLst>
                <a:path w="10" h="30">
                  <a:moveTo>
                    <a:pt x="6" y="0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2" y="14"/>
                  </a:lnTo>
                  <a:lnTo>
                    <a:pt x="4" y="23"/>
                  </a:lnTo>
                  <a:lnTo>
                    <a:pt x="4" y="30"/>
                  </a:lnTo>
                  <a:lnTo>
                    <a:pt x="10" y="30"/>
                  </a:lnTo>
                  <a:lnTo>
                    <a:pt x="10" y="23"/>
                  </a:lnTo>
                  <a:lnTo>
                    <a:pt x="9" y="14"/>
                  </a:lnTo>
                  <a:lnTo>
                    <a:pt x="8" y="7"/>
                  </a:lnTo>
                  <a:lnTo>
                    <a:pt x="7" y="4"/>
                  </a:lnTo>
                  <a:lnTo>
                    <a:pt x="1" y="7"/>
                  </a:lnTo>
                  <a:lnTo>
                    <a:pt x="7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1" name="Freeform 68734"/>
            <p:cNvSpPr>
              <a:spLocks noChangeArrowheads="1"/>
            </p:cNvSpPr>
            <p:nvPr/>
          </p:nvSpPr>
          <p:spPr bwMode="auto">
            <a:xfrm>
              <a:off x="3512" y="2018"/>
              <a:ext cx="11" cy="6"/>
            </a:xfrm>
            <a:custGeom>
              <a:avLst/>
              <a:gdLst/>
              <a:ahLst/>
              <a:cxnLst>
                <a:cxn ang="0">
                  <a:pos x="22" y="4"/>
                </a:cxn>
                <a:cxn ang="0">
                  <a:pos x="22" y="4"/>
                </a:cxn>
                <a:cxn ang="0">
                  <a:pos x="13" y="4"/>
                </a:cxn>
                <a:cxn ang="0">
                  <a:pos x="7" y="3"/>
                </a:cxn>
                <a:cxn ang="0">
                  <a:pos x="5" y="1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7" y="10"/>
                </a:cxn>
                <a:cxn ang="0">
                  <a:pos x="13" y="11"/>
                </a:cxn>
                <a:cxn ang="0">
                  <a:pos x="22" y="13"/>
                </a:cxn>
                <a:cxn ang="0">
                  <a:pos x="22" y="13"/>
                </a:cxn>
                <a:cxn ang="0">
                  <a:pos x="22" y="4"/>
                </a:cxn>
              </a:cxnLst>
              <a:rect l="0" t="0" r="r" b="b"/>
              <a:pathLst>
                <a:path w="22" h="13">
                  <a:moveTo>
                    <a:pt x="22" y="4"/>
                  </a:moveTo>
                  <a:lnTo>
                    <a:pt x="22" y="4"/>
                  </a:lnTo>
                  <a:lnTo>
                    <a:pt x="13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0" y="7"/>
                  </a:lnTo>
                  <a:lnTo>
                    <a:pt x="3" y="8"/>
                  </a:lnTo>
                  <a:lnTo>
                    <a:pt x="7" y="10"/>
                  </a:lnTo>
                  <a:lnTo>
                    <a:pt x="13" y="11"/>
                  </a:lnTo>
                  <a:lnTo>
                    <a:pt x="22" y="13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2" name="Freeform 68735"/>
            <p:cNvSpPr>
              <a:spLocks noChangeArrowheads="1"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0"/>
                </a:cxn>
                <a:cxn ang="0">
                  <a:pos x="19" y="5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0" y="20"/>
                </a:cxn>
                <a:cxn ang="0">
                  <a:pos x="0" y="29"/>
                </a:cxn>
                <a:cxn ang="0">
                  <a:pos x="10" y="26"/>
                </a:cxn>
                <a:cxn ang="0">
                  <a:pos x="16" y="17"/>
                </a:cxn>
                <a:cxn ang="0">
                  <a:pos x="23" y="12"/>
                </a:cxn>
                <a:cxn ang="0">
                  <a:pos x="33" y="7"/>
                </a:cxn>
                <a:cxn ang="0">
                  <a:pos x="33" y="7"/>
                </a:cxn>
                <a:cxn ang="0">
                  <a:pos x="33" y="0"/>
                </a:cxn>
              </a:cxnLst>
              <a:rect l="0" t="0" r="r" b="b"/>
              <a:pathLst>
                <a:path w="33" h="29">
                  <a:moveTo>
                    <a:pt x="33" y="0"/>
                  </a:move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3" name="Freeform 68736"/>
            <p:cNvSpPr>
              <a:spLocks noChangeArrowheads="1"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6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11" y="13"/>
                </a:cxn>
                <a:cxn ang="0">
                  <a:pos x="17" y="11"/>
                </a:cxn>
                <a:cxn ang="0">
                  <a:pos x="21" y="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15" y="0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4" name="Freeform 68737"/>
            <p:cNvSpPr>
              <a:spLocks noChangeArrowheads="1"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3" y="17"/>
                </a:cxn>
                <a:cxn ang="0">
                  <a:pos x="11" y="16"/>
                </a:cxn>
                <a:cxn ang="0">
                  <a:pos x="18" y="16"/>
                </a:cxn>
                <a:cxn ang="0">
                  <a:pos x="13" y="10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3" y="5"/>
                </a:cxn>
                <a:cxn ang="0">
                  <a:pos x="13" y="5"/>
                </a:cxn>
                <a:cxn ang="0">
                  <a:pos x="6" y="0"/>
                </a:cxn>
              </a:cxnLst>
              <a:rect l="0" t="0" r="r" b="b"/>
              <a:pathLst>
                <a:path w="18" h="20">
                  <a:moveTo>
                    <a:pt x="6" y="0"/>
                  </a:move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5" name="Freeform 68738"/>
            <p:cNvSpPr>
              <a:spLocks noChangeArrowheads="1"/>
            </p:cNvSpPr>
            <p:nvPr/>
          </p:nvSpPr>
          <p:spPr bwMode="auto">
            <a:xfrm>
              <a:off x="3544" y="1974"/>
              <a:ext cx="62" cy="26"/>
            </a:xfrm>
            <a:custGeom>
              <a:avLst/>
              <a:gdLst/>
              <a:ahLst/>
              <a:cxnLst>
                <a:cxn ang="0">
                  <a:pos x="117" y="1"/>
                </a:cxn>
                <a:cxn ang="0">
                  <a:pos x="119" y="0"/>
                </a:cxn>
                <a:cxn ang="0">
                  <a:pos x="94" y="2"/>
                </a:cxn>
                <a:cxn ang="0">
                  <a:pos x="73" y="4"/>
                </a:cxn>
                <a:cxn ang="0">
                  <a:pos x="57" y="7"/>
                </a:cxn>
                <a:cxn ang="0">
                  <a:pos x="42" y="10"/>
                </a:cxn>
                <a:cxn ang="0">
                  <a:pos x="30" y="16"/>
                </a:cxn>
                <a:cxn ang="0">
                  <a:pos x="20" y="23"/>
                </a:cxn>
                <a:cxn ang="0">
                  <a:pos x="10" y="33"/>
                </a:cxn>
                <a:cxn ang="0">
                  <a:pos x="0" y="47"/>
                </a:cxn>
                <a:cxn ang="0">
                  <a:pos x="7" y="52"/>
                </a:cxn>
                <a:cxn ang="0">
                  <a:pos x="17" y="38"/>
                </a:cxn>
                <a:cxn ang="0">
                  <a:pos x="25" y="30"/>
                </a:cxn>
                <a:cxn ang="0">
                  <a:pos x="34" y="23"/>
                </a:cxn>
                <a:cxn ang="0">
                  <a:pos x="45" y="17"/>
                </a:cxn>
                <a:cxn ang="0">
                  <a:pos x="57" y="14"/>
                </a:cxn>
                <a:cxn ang="0">
                  <a:pos x="73" y="11"/>
                </a:cxn>
                <a:cxn ang="0">
                  <a:pos x="94" y="9"/>
                </a:cxn>
                <a:cxn ang="0">
                  <a:pos x="119" y="7"/>
                </a:cxn>
                <a:cxn ang="0">
                  <a:pos x="122" y="6"/>
                </a:cxn>
                <a:cxn ang="0">
                  <a:pos x="119" y="7"/>
                </a:cxn>
                <a:cxn ang="0">
                  <a:pos x="122" y="6"/>
                </a:cxn>
                <a:cxn ang="0">
                  <a:pos x="123" y="3"/>
                </a:cxn>
                <a:cxn ang="0">
                  <a:pos x="122" y="1"/>
                </a:cxn>
                <a:cxn ang="0">
                  <a:pos x="119" y="0"/>
                </a:cxn>
                <a:cxn ang="0">
                  <a:pos x="117" y="1"/>
                </a:cxn>
              </a:cxnLst>
              <a:rect l="0" t="0" r="r" b="b"/>
              <a:pathLst>
                <a:path w="123" h="52">
                  <a:moveTo>
                    <a:pt x="117" y="1"/>
                  </a:move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23" y="3"/>
                  </a:lnTo>
                  <a:lnTo>
                    <a:pt x="122" y="1"/>
                  </a:lnTo>
                  <a:lnTo>
                    <a:pt x="119" y="0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6" name="Freeform 68739"/>
            <p:cNvSpPr>
              <a:spLocks noChangeArrowheads="1"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3" y="5"/>
                </a:cxn>
                <a:cxn ang="0">
                  <a:pos x="32" y="8"/>
                </a:cxn>
                <a:cxn ang="0">
                  <a:pos x="22" y="14"/>
                </a:cxn>
                <a:cxn ang="0">
                  <a:pos x="11" y="20"/>
                </a:cxn>
                <a:cxn ang="0">
                  <a:pos x="0" y="29"/>
                </a:cxn>
                <a:cxn ang="0">
                  <a:pos x="5" y="34"/>
                </a:cxn>
                <a:cxn ang="0">
                  <a:pos x="15" y="27"/>
                </a:cxn>
                <a:cxn ang="0">
                  <a:pos x="24" y="21"/>
                </a:cxn>
                <a:cxn ang="0">
                  <a:pos x="35" y="15"/>
                </a:cxn>
                <a:cxn ang="0">
                  <a:pos x="45" y="12"/>
                </a:cxn>
                <a:cxn ang="0">
                  <a:pos x="53" y="9"/>
                </a:cxn>
                <a:cxn ang="0">
                  <a:pos x="61" y="8"/>
                </a:cxn>
                <a:cxn ang="0">
                  <a:pos x="68" y="7"/>
                </a:cxn>
                <a:cxn ang="0">
                  <a:pos x="74" y="7"/>
                </a:cxn>
                <a:cxn ang="0">
                  <a:pos x="74" y="7"/>
                </a:cxn>
                <a:cxn ang="0">
                  <a:pos x="74" y="0"/>
                </a:cxn>
              </a:cxnLst>
              <a:rect l="0" t="0" r="r" b="b"/>
              <a:pathLst>
                <a:path w="74" h="34">
                  <a:moveTo>
                    <a:pt x="74" y="0"/>
                  </a:move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7" name="Freeform 68740"/>
            <p:cNvSpPr>
              <a:spLocks noChangeArrowheads="1"/>
            </p:cNvSpPr>
            <p:nvPr/>
          </p:nvSpPr>
          <p:spPr bwMode="auto">
            <a:xfrm>
              <a:off x="3640" y="1952"/>
              <a:ext cx="29" cy="12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55" y="2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30" y="3"/>
                </a:cxn>
                <a:cxn ang="0">
                  <a:pos x="23" y="7"/>
                </a:cxn>
                <a:cxn ang="0">
                  <a:pos x="16" y="9"/>
                </a:cxn>
                <a:cxn ang="0">
                  <a:pos x="9" y="13"/>
                </a:cxn>
                <a:cxn ang="0">
                  <a:pos x="3" y="15"/>
                </a:cxn>
                <a:cxn ang="0">
                  <a:pos x="0" y="16"/>
                </a:cxn>
                <a:cxn ang="0">
                  <a:pos x="0" y="23"/>
                </a:cxn>
                <a:cxn ang="0">
                  <a:pos x="6" y="22"/>
                </a:cxn>
                <a:cxn ang="0">
                  <a:pos x="11" y="20"/>
                </a:cxn>
                <a:cxn ang="0">
                  <a:pos x="18" y="16"/>
                </a:cxn>
                <a:cxn ang="0">
                  <a:pos x="25" y="14"/>
                </a:cxn>
                <a:cxn ang="0">
                  <a:pos x="32" y="10"/>
                </a:cxn>
                <a:cxn ang="0">
                  <a:pos x="38" y="9"/>
                </a:cxn>
                <a:cxn ang="0">
                  <a:pos x="46" y="9"/>
                </a:cxn>
                <a:cxn ang="0">
                  <a:pos x="53" y="9"/>
                </a:cxn>
                <a:cxn ang="0">
                  <a:pos x="49" y="6"/>
                </a:cxn>
                <a:cxn ang="0">
                  <a:pos x="53" y="9"/>
                </a:cxn>
                <a:cxn ang="0">
                  <a:pos x="56" y="9"/>
                </a:cxn>
                <a:cxn ang="0">
                  <a:pos x="57" y="7"/>
                </a:cxn>
                <a:cxn ang="0">
                  <a:pos x="57" y="3"/>
                </a:cxn>
                <a:cxn ang="0">
                  <a:pos x="55" y="2"/>
                </a:cxn>
                <a:cxn ang="0">
                  <a:pos x="59" y="6"/>
                </a:cxn>
              </a:cxnLst>
              <a:rect l="0" t="0" r="r" b="b"/>
              <a:pathLst>
                <a:path w="59" h="23">
                  <a:moveTo>
                    <a:pt x="59" y="6"/>
                  </a:moveTo>
                  <a:lnTo>
                    <a:pt x="55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0" y="3"/>
                  </a:lnTo>
                  <a:lnTo>
                    <a:pt x="23" y="7"/>
                  </a:lnTo>
                  <a:lnTo>
                    <a:pt x="16" y="9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8" y="16"/>
                  </a:lnTo>
                  <a:lnTo>
                    <a:pt x="25" y="14"/>
                  </a:lnTo>
                  <a:lnTo>
                    <a:pt x="32" y="10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3" y="9"/>
                  </a:lnTo>
                  <a:lnTo>
                    <a:pt x="49" y="6"/>
                  </a:lnTo>
                  <a:lnTo>
                    <a:pt x="53" y="9"/>
                  </a:lnTo>
                  <a:lnTo>
                    <a:pt x="56" y="9"/>
                  </a:lnTo>
                  <a:lnTo>
                    <a:pt x="57" y="7"/>
                  </a:lnTo>
                  <a:lnTo>
                    <a:pt x="57" y="3"/>
                  </a:lnTo>
                  <a:lnTo>
                    <a:pt x="55" y="2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8" name="Freeform 68741"/>
            <p:cNvSpPr>
              <a:spLocks noChangeArrowheads="1"/>
            </p:cNvSpPr>
            <p:nvPr/>
          </p:nvSpPr>
          <p:spPr bwMode="auto">
            <a:xfrm>
              <a:off x="3665" y="1955"/>
              <a:ext cx="4" cy="248"/>
            </a:xfrm>
            <a:custGeom>
              <a:avLst/>
              <a:gdLst/>
              <a:ahLst/>
              <a:cxnLst>
                <a:cxn ang="0">
                  <a:pos x="3" y="493"/>
                </a:cxn>
                <a:cxn ang="0">
                  <a:pos x="10" y="491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491"/>
                </a:cxn>
                <a:cxn ang="0">
                  <a:pos x="7" y="488"/>
                </a:cxn>
                <a:cxn ang="0">
                  <a:pos x="0" y="491"/>
                </a:cxn>
                <a:cxn ang="0">
                  <a:pos x="2" y="494"/>
                </a:cxn>
                <a:cxn ang="0">
                  <a:pos x="5" y="495"/>
                </a:cxn>
                <a:cxn ang="0">
                  <a:pos x="8" y="494"/>
                </a:cxn>
                <a:cxn ang="0">
                  <a:pos x="10" y="491"/>
                </a:cxn>
                <a:cxn ang="0">
                  <a:pos x="3" y="493"/>
                </a:cxn>
              </a:cxnLst>
              <a:rect l="0" t="0" r="r" b="b"/>
              <a:pathLst>
                <a:path w="10" h="495">
                  <a:moveTo>
                    <a:pt x="3" y="493"/>
                  </a:moveTo>
                  <a:lnTo>
                    <a:pt x="10" y="49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91"/>
                  </a:lnTo>
                  <a:lnTo>
                    <a:pt x="7" y="488"/>
                  </a:lnTo>
                  <a:lnTo>
                    <a:pt x="0" y="491"/>
                  </a:lnTo>
                  <a:lnTo>
                    <a:pt x="2" y="494"/>
                  </a:lnTo>
                  <a:lnTo>
                    <a:pt x="5" y="495"/>
                  </a:lnTo>
                  <a:lnTo>
                    <a:pt x="8" y="494"/>
                  </a:lnTo>
                  <a:lnTo>
                    <a:pt x="10" y="491"/>
                  </a:lnTo>
                  <a:lnTo>
                    <a:pt x="3" y="4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09" name="Freeform 68742"/>
            <p:cNvSpPr>
              <a:spLocks noChangeArrowheads="1"/>
            </p:cNvSpPr>
            <p:nvPr/>
          </p:nvSpPr>
          <p:spPr bwMode="auto">
            <a:xfrm>
              <a:off x="3645" y="2191"/>
              <a:ext cx="23" cy="1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5" y="7"/>
                </a:cxn>
                <a:cxn ang="0">
                  <a:pos x="9" y="8"/>
                </a:cxn>
                <a:cxn ang="0">
                  <a:pos x="15" y="8"/>
                </a:cxn>
                <a:cxn ang="0">
                  <a:pos x="20" y="9"/>
                </a:cxn>
                <a:cxn ang="0">
                  <a:pos x="26" y="12"/>
                </a:cxn>
                <a:cxn ang="0">
                  <a:pos x="31" y="14"/>
                </a:cxn>
                <a:cxn ang="0">
                  <a:pos x="36" y="17"/>
                </a:cxn>
                <a:cxn ang="0">
                  <a:pos x="42" y="21"/>
                </a:cxn>
                <a:cxn ang="0">
                  <a:pos x="46" y="16"/>
                </a:cxn>
                <a:cxn ang="0">
                  <a:pos x="41" y="10"/>
                </a:cxn>
                <a:cxn ang="0">
                  <a:pos x="34" y="7"/>
                </a:cxn>
                <a:cxn ang="0">
                  <a:pos x="28" y="5"/>
                </a:cxn>
                <a:cxn ang="0">
                  <a:pos x="22" y="2"/>
                </a:cxn>
                <a:cxn ang="0">
                  <a:pos x="15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6" h="21">
                  <a:moveTo>
                    <a:pt x="0" y="7"/>
                  </a:moveTo>
                  <a:lnTo>
                    <a:pt x="0" y="7"/>
                  </a:lnTo>
                  <a:lnTo>
                    <a:pt x="5" y="7"/>
                  </a:lnTo>
                  <a:lnTo>
                    <a:pt x="9" y="8"/>
                  </a:lnTo>
                  <a:lnTo>
                    <a:pt x="15" y="8"/>
                  </a:lnTo>
                  <a:lnTo>
                    <a:pt x="20" y="9"/>
                  </a:lnTo>
                  <a:lnTo>
                    <a:pt x="26" y="12"/>
                  </a:lnTo>
                  <a:lnTo>
                    <a:pt x="31" y="14"/>
                  </a:lnTo>
                  <a:lnTo>
                    <a:pt x="36" y="17"/>
                  </a:lnTo>
                  <a:lnTo>
                    <a:pt x="42" y="21"/>
                  </a:lnTo>
                  <a:lnTo>
                    <a:pt x="46" y="16"/>
                  </a:lnTo>
                  <a:lnTo>
                    <a:pt x="41" y="10"/>
                  </a:lnTo>
                  <a:lnTo>
                    <a:pt x="34" y="7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5" y="1"/>
                  </a:lnTo>
                  <a:lnTo>
                    <a:pt x="9" y="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0" name="Freeform 68743"/>
            <p:cNvSpPr>
              <a:spLocks noChangeArrowheads="1"/>
            </p:cNvSpPr>
            <p:nvPr/>
          </p:nvSpPr>
          <p:spPr bwMode="auto">
            <a:xfrm>
              <a:off x="3623" y="2191"/>
              <a:ext cx="22" cy="13"/>
            </a:xfrm>
            <a:custGeom>
              <a:avLst/>
              <a:gdLst/>
              <a:ahLst/>
              <a:cxnLst>
                <a:cxn ang="0">
                  <a:pos x="7" y="27"/>
                </a:cxn>
                <a:cxn ang="0">
                  <a:pos x="7" y="27"/>
                </a:cxn>
                <a:cxn ang="0">
                  <a:pos x="10" y="23"/>
                </a:cxn>
                <a:cxn ang="0">
                  <a:pos x="13" y="21"/>
                </a:cxn>
                <a:cxn ang="0">
                  <a:pos x="18" y="17"/>
                </a:cxn>
                <a:cxn ang="0">
                  <a:pos x="25" y="14"/>
                </a:cxn>
                <a:cxn ang="0">
                  <a:pos x="30" y="10"/>
                </a:cxn>
                <a:cxn ang="0">
                  <a:pos x="36" y="8"/>
                </a:cxn>
                <a:cxn ang="0">
                  <a:pos x="41" y="7"/>
                </a:cxn>
                <a:cxn ang="0">
                  <a:pos x="45" y="7"/>
                </a:cxn>
                <a:cxn ang="0">
                  <a:pos x="45" y="0"/>
                </a:cxn>
                <a:cxn ang="0">
                  <a:pos x="41" y="0"/>
                </a:cxn>
                <a:cxn ang="0">
                  <a:pos x="34" y="1"/>
                </a:cxn>
                <a:cxn ang="0">
                  <a:pos x="28" y="4"/>
                </a:cxn>
                <a:cxn ang="0">
                  <a:pos x="22" y="7"/>
                </a:cxn>
                <a:cxn ang="0">
                  <a:pos x="15" y="10"/>
                </a:cxn>
                <a:cxn ang="0">
                  <a:pos x="8" y="14"/>
                </a:cxn>
                <a:cxn ang="0">
                  <a:pos x="5" y="19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7" y="27"/>
                </a:cxn>
              </a:cxnLst>
              <a:rect l="0" t="0" r="r" b="b"/>
              <a:pathLst>
                <a:path w="45" h="27">
                  <a:moveTo>
                    <a:pt x="7" y="27"/>
                  </a:moveTo>
                  <a:lnTo>
                    <a:pt x="7" y="27"/>
                  </a:lnTo>
                  <a:lnTo>
                    <a:pt x="10" y="23"/>
                  </a:lnTo>
                  <a:lnTo>
                    <a:pt x="13" y="21"/>
                  </a:lnTo>
                  <a:lnTo>
                    <a:pt x="18" y="17"/>
                  </a:lnTo>
                  <a:lnTo>
                    <a:pt x="25" y="14"/>
                  </a:lnTo>
                  <a:lnTo>
                    <a:pt x="30" y="10"/>
                  </a:lnTo>
                  <a:lnTo>
                    <a:pt x="36" y="8"/>
                  </a:lnTo>
                  <a:lnTo>
                    <a:pt x="41" y="7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8" y="4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8" y="14"/>
                  </a:lnTo>
                  <a:lnTo>
                    <a:pt x="5" y="19"/>
                  </a:lnTo>
                  <a:lnTo>
                    <a:pt x="0" y="22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1" name="Freeform 68744"/>
            <p:cNvSpPr>
              <a:spLocks noChangeArrowheads="1"/>
            </p:cNvSpPr>
            <p:nvPr/>
          </p:nvSpPr>
          <p:spPr bwMode="auto">
            <a:xfrm>
              <a:off x="3619" y="2202"/>
              <a:ext cx="7" cy="17"/>
            </a:xfrm>
            <a:custGeom>
              <a:avLst/>
              <a:gdLst/>
              <a:ahLst/>
              <a:cxnLst>
                <a:cxn ang="0">
                  <a:pos x="3" y="33"/>
                </a:cxn>
                <a:cxn ang="0">
                  <a:pos x="7" y="30"/>
                </a:cxn>
                <a:cxn ang="0">
                  <a:pos x="7" y="22"/>
                </a:cxn>
                <a:cxn ang="0">
                  <a:pos x="8" y="16"/>
                </a:cxn>
                <a:cxn ang="0">
                  <a:pos x="12" y="9"/>
                </a:cxn>
                <a:cxn ang="0">
                  <a:pos x="15" y="5"/>
                </a:cxn>
                <a:cxn ang="0">
                  <a:pos x="8" y="0"/>
                </a:cxn>
                <a:cxn ang="0">
                  <a:pos x="5" y="7"/>
                </a:cxn>
                <a:cxn ang="0">
                  <a:pos x="1" y="14"/>
                </a:cxn>
                <a:cxn ang="0">
                  <a:pos x="0" y="22"/>
                </a:cxn>
                <a:cxn ang="0">
                  <a:pos x="0" y="30"/>
                </a:cxn>
                <a:cxn ang="0">
                  <a:pos x="5" y="26"/>
                </a:cxn>
                <a:cxn ang="0">
                  <a:pos x="0" y="30"/>
                </a:cxn>
                <a:cxn ang="0">
                  <a:pos x="1" y="32"/>
                </a:cxn>
                <a:cxn ang="0">
                  <a:pos x="4" y="33"/>
                </a:cxn>
                <a:cxn ang="0">
                  <a:pos x="6" y="32"/>
                </a:cxn>
                <a:cxn ang="0">
                  <a:pos x="7" y="30"/>
                </a:cxn>
                <a:cxn ang="0">
                  <a:pos x="3" y="33"/>
                </a:cxn>
              </a:cxnLst>
              <a:rect l="0" t="0" r="r" b="b"/>
              <a:pathLst>
                <a:path w="15" h="33">
                  <a:moveTo>
                    <a:pt x="3" y="33"/>
                  </a:moveTo>
                  <a:lnTo>
                    <a:pt x="7" y="30"/>
                  </a:lnTo>
                  <a:lnTo>
                    <a:pt x="7" y="22"/>
                  </a:lnTo>
                  <a:lnTo>
                    <a:pt x="8" y="16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8" y="0"/>
                  </a:lnTo>
                  <a:lnTo>
                    <a:pt x="5" y="7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5" y="26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7" y="30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2" name="Freeform 68745"/>
            <p:cNvSpPr>
              <a:spLocks noChangeArrowheads="1"/>
            </p:cNvSpPr>
            <p:nvPr/>
          </p:nvSpPr>
          <p:spPr bwMode="auto">
            <a:xfrm>
              <a:off x="3612" y="2214"/>
              <a:ext cx="9" cy="5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2" y="7"/>
                </a:cxn>
                <a:cxn ang="0">
                  <a:pos x="15" y="10"/>
                </a:cxn>
                <a:cxn ang="0">
                  <a:pos x="17" y="3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7" y="2"/>
                </a:cxn>
              </a:cxnLst>
              <a:rect l="0" t="0" r="r" b="b"/>
              <a:pathLst>
                <a:path w="17" h="10">
                  <a:moveTo>
                    <a:pt x="7" y="2"/>
                  </a:moveTo>
                  <a:lnTo>
                    <a:pt x="2" y="7"/>
                  </a:lnTo>
                  <a:lnTo>
                    <a:pt x="15" y="10"/>
                  </a:lnTo>
                  <a:lnTo>
                    <a:pt x="17" y="3"/>
                  </a:lnTo>
                  <a:lnTo>
                    <a:pt x="4" y="0"/>
                  </a:lnTo>
                  <a:lnTo>
                    <a:pt x="0" y="5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3" name="Freeform 68746"/>
            <p:cNvSpPr>
              <a:spLocks noChangeArrowheads="1"/>
            </p:cNvSpPr>
            <p:nvPr/>
          </p:nvSpPr>
          <p:spPr bwMode="auto">
            <a:xfrm>
              <a:off x="3612" y="2215"/>
              <a:ext cx="6" cy="15"/>
            </a:xfrm>
            <a:custGeom>
              <a:avLst/>
              <a:gdLst/>
              <a:ahLst/>
              <a:cxnLst>
                <a:cxn ang="0">
                  <a:pos x="10" y="30"/>
                </a:cxn>
                <a:cxn ang="0">
                  <a:pos x="9" y="31"/>
                </a:cxn>
                <a:cxn ang="0">
                  <a:pos x="11" y="23"/>
                </a:cxn>
                <a:cxn ang="0">
                  <a:pos x="10" y="14"/>
                </a:cxn>
                <a:cxn ang="0">
                  <a:pos x="8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3" y="14"/>
                </a:cxn>
                <a:cxn ang="0">
                  <a:pos x="4" y="23"/>
                </a:cxn>
                <a:cxn ang="0">
                  <a:pos x="7" y="25"/>
                </a:cxn>
                <a:cxn ang="0">
                  <a:pos x="5" y="26"/>
                </a:cxn>
                <a:cxn ang="0">
                  <a:pos x="10" y="30"/>
                </a:cxn>
              </a:cxnLst>
              <a:rect l="0" t="0" r="r" b="b"/>
              <a:pathLst>
                <a:path w="11" h="31">
                  <a:moveTo>
                    <a:pt x="10" y="30"/>
                  </a:moveTo>
                  <a:lnTo>
                    <a:pt x="9" y="31"/>
                  </a:lnTo>
                  <a:lnTo>
                    <a:pt x="11" y="23"/>
                  </a:lnTo>
                  <a:lnTo>
                    <a:pt x="10" y="14"/>
                  </a:lnTo>
                  <a:lnTo>
                    <a:pt x="8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1" y="6"/>
                  </a:lnTo>
                  <a:lnTo>
                    <a:pt x="3" y="14"/>
                  </a:lnTo>
                  <a:lnTo>
                    <a:pt x="4" y="23"/>
                  </a:lnTo>
                  <a:lnTo>
                    <a:pt x="7" y="25"/>
                  </a:lnTo>
                  <a:lnTo>
                    <a:pt x="5" y="26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4" name="Freeform 68747"/>
            <p:cNvSpPr>
              <a:spLocks noChangeArrowheads="1"/>
            </p:cNvSpPr>
            <p:nvPr/>
          </p:nvSpPr>
          <p:spPr bwMode="auto">
            <a:xfrm>
              <a:off x="3582" y="2180"/>
              <a:ext cx="35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27"/>
                </a:cxn>
                <a:cxn ang="0">
                  <a:pos x="13" y="47"/>
                </a:cxn>
                <a:cxn ang="0">
                  <a:pos x="24" y="66"/>
                </a:cxn>
                <a:cxn ang="0">
                  <a:pos x="36" y="78"/>
                </a:cxn>
                <a:cxn ang="0">
                  <a:pos x="47" y="90"/>
                </a:cxn>
                <a:cxn ang="0">
                  <a:pos x="57" y="97"/>
                </a:cxn>
                <a:cxn ang="0">
                  <a:pos x="64" y="100"/>
                </a:cxn>
                <a:cxn ang="0">
                  <a:pos x="71" y="100"/>
                </a:cxn>
                <a:cxn ang="0">
                  <a:pos x="66" y="96"/>
                </a:cxn>
                <a:cxn ang="0">
                  <a:pos x="66" y="93"/>
                </a:cxn>
                <a:cxn ang="0">
                  <a:pos x="62" y="90"/>
                </a:cxn>
                <a:cxn ang="0">
                  <a:pos x="51" y="83"/>
                </a:cxn>
                <a:cxn ang="0">
                  <a:pos x="41" y="74"/>
                </a:cxn>
                <a:cxn ang="0">
                  <a:pos x="31" y="61"/>
                </a:cxn>
                <a:cxn ang="0">
                  <a:pos x="20" y="45"/>
                </a:cxn>
                <a:cxn ang="0">
                  <a:pos x="12" y="2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0"/>
                </a:cxn>
              </a:cxnLst>
              <a:rect l="0" t="0" r="r" b="b"/>
              <a:pathLst>
                <a:path w="71" h="100">
                  <a:moveTo>
                    <a:pt x="0" y="0"/>
                  </a:moveTo>
                  <a:lnTo>
                    <a:pt x="0" y="0"/>
                  </a:lnTo>
                  <a:lnTo>
                    <a:pt x="5" y="27"/>
                  </a:lnTo>
                  <a:lnTo>
                    <a:pt x="13" y="47"/>
                  </a:lnTo>
                  <a:lnTo>
                    <a:pt x="24" y="66"/>
                  </a:lnTo>
                  <a:lnTo>
                    <a:pt x="36" y="78"/>
                  </a:lnTo>
                  <a:lnTo>
                    <a:pt x="47" y="90"/>
                  </a:lnTo>
                  <a:lnTo>
                    <a:pt x="57" y="97"/>
                  </a:lnTo>
                  <a:lnTo>
                    <a:pt x="64" y="100"/>
                  </a:lnTo>
                  <a:lnTo>
                    <a:pt x="71" y="100"/>
                  </a:lnTo>
                  <a:lnTo>
                    <a:pt x="66" y="96"/>
                  </a:lnTo>
                  <a:lnTo>
                    <a:pt x="66" y="93"/>
                  </a:lnTo>
                  <a:lnTo>
                    <a:pt x="62" y="90"/>
                  </a:lnTo>
                  <a:lnTo>
                    <a:pt x="51" y="83"/>
                  </a:lnTo>
                  <a:lnTo>
                    <a:pt x="41" y="74"/>
                  </a:lnTo>
                  <a:lnTo>
                    <a:pt x="31" y="61"/>
                  </a:lnTo>
                  <a:lnTo>
                    <a:pt x="20" y="45"/>
                  </a:lnTo>
                  <a:lnTo>
                    <a:pt x="12" y="24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5" name="Freeform 68748"/>
            <p:cNvSpPr>
              <a:spLocks noChangeArrowheads="1"/>
            </p:cNvSpPr>
            <p:nvPr/>
          </p:nvSpPr>
          <p:spPr bwMode="auto">
            <a:xfrm>
              <a:off x="3569" y="2135"/>
              <a:ext cx="16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" y="28"/>
                </a:cxn>
                <a:cxn ang="0">
                  <a:pos x="14" y="53"/>
                </a:cxn>
                <a:cxn ang="0">
                  <a:pos x="22" y="75"/>
                </a:cxn>
                <a:cxn ang="0">
                  <a:pos x="27" y="89"/>
                </a:cxn>
                <a:cxn ang="0">
                  <a:pos x="33" y="89"/>
                </a:cxn>
                <a:cxn ang="0">
                  <a:pos x="29" y="73"/>
                </a:cxn>
                <a:cxn ang="0">
                  <a:pos x="21" y="51"/>
                </a:cxn>
                <a:cxn ang="0">
                  <a:pos x="12" y="26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33" h="89">
                  <a:moveTo>
                    <a:pt x="0" y="0"/>
                  </a:moveTo>
                  <a:lnTo>
                    <a:pt x="0" y="0"/>
                  </a:lnTo>
                  <a:lnTo>
                    <a:pt x="5" y="28"/>
                  </a:lnTo>
                  <a:lnTo>
                    <a:pt x="14" y="53"/>
                  </a:lnTo>
                  <a:lnTo>
                    <a:pt x="22" y="75"/>
                  </a:lnTo>
                  <a:lnTo>
                    <a:pt x="27" y="89"/>
                  </a:lnTo>
                  <a:lnTo>
                    <a:pt x="33" y="89"/>
                  </a:lnTo>
                  <a:lnTo>
                    <a:pt x="29" y="73"/>
                  </a:lnTo>
                  <a:lnTo>
                    <a:pt x="21" y="51"/>
                  </a:lnTo>
                  <a:lnTo>
                    <a:pt x="12" y="2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6" name="Freeform 68749"/>
            <p:cNvSpPr>
              <a:spLocks noChangeArrowheads="1"/>
            </p:cNvSpPr>
            <p:nvPr/>
          </p:nvSpPr>
          <p:spPr bwMode="auto">
            <a:xfrm>
              <a:off x="3568" y="2100"/>
              <a:ext cx="6" cy="35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3" y="2"/>
                </a:cxn>
                <a:cxn ang="0">
                  <a:pos x="2" y="9"/>
                </a:cxn>
                <a:cxn ang="0">
                  <a:pos x="2" y="25"/>
                </a:cxn>
                <a:cxn ang="0">
                  <a:pos x="0" y="46"/>
                </a:cxn>
                <a:cxn ang="0">
                  <a:pos x="1" y="70"/>
                </a:cxn>
                <a:cxn ang="0">
                  <a:pos x="8" y="70"/>
                </a:cxn>
                <a:cxn ang="0">
                  <a:pos x="9" y="46"/>
                </a:cxn>
                <a:cxn ang="0">
                  <a:pos x="9" y="25"/>
                </a:cxn>
                <a:cxn ang="0">
                  <a:pos x="11" y="9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3" y="2"/>
                </a:cxn>
              </a:cxnLst>
              <a:rect l="0" t="0" r="r" b="b"/>
              <a:pathLst>
                <a:path w="11" h="70">
                  <a:moveTo>
                    <a:pt x="3" y="2"/>
                  </a:moveTo>
                  <a:lnTo>
                    <a:pt x="3" y="2"/>
                  </a:lnTo>
                  <a:lnTo>
                    <a:pt x="2" y="9"/>
                  </a:lnTo>
                  <a:lnTo>
                    <a:pt x="2" y="25"/>
                  </a:lnTo>
                  <a:lnTo>
                    <a:pt x="0" y="46"/>
                  </a:lnTo>
                  <a:lnTo>
                    <a:pt x="1" y="70"/>
                  </a:lnTo>
                  <a:lnTo>
                    <a:pt x="8" y="70"/>
                  </a:lnTo>
                  <a:lnTo>
                    <a:pt x="9" y="46"/>
                  </a:lnTo>
                  <a:lnTo>
                    <a:pt x="9" y="25"/>
                  </a:lnTo>
                  <a:lnTo>
                    <a:pt x="11" y="9"/>
                  </a:lnTo>
                  <a:lnTo>
                    <a:pt x="1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7" name="Freeform 68750"/>
            <p:cNvSpPr>
              <a:spLocks noChangeArrowheads="1"/>
            </p:cNvSpPr>
            <p:nvPr/>
          </p:nvSpPr>
          <p:spPr bwMode="auto">
            <a:xfrm>
              <a:off x="3563" y="2074"/>
              <a:ext cx="10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3"/>
                </a:cxn>
                <a:cxn ang="0">
                  <a:pos x="5" y="31"/>
                </a:cxn>
                <a:cxn ang="0">
                  <a:pos x="10" y="47"/>
                </a:cxn>
                <a:cxn ang="0">
                  <a:pos x="13" y="55"/>
                </a:cxn>
                <a:cxn ang="0">
                  <a:pos x="20" y="53"/>
                </a:cxn>
                <a:cxn ang="0">
                  <a:pos x="17" y="45"/>
                </a:cxn>
                <a:cxn ang="0">
                  <a:pos x="12" y="29"/>
                </a:cxn>
                <a:cxn ang="0">
                  <a:pos x="8" y="13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0"/>
                </a:cxn>
              </a:cxnLst>
              <a:rect l="0" t="0" r="r" b="b"/>
              <a:pathLst>
                <a:path w="20" h="55">
                  <a:moveTo>
                    <a:pt x="0" y="0"/>
                  </a:moveTo>
                  <a:lnTo>
                    <a:pt x="0" y="0"/>
                  </a:lnTo>
                  <a:lnTo>
                    <a:pt x="1" y="13"/>
                  </a:lnTo>
                  <a:lnTo>
                    <a:pt x="5" y="31"/>
                  </a:lnTo>
                  <a:lnTo>
                    <a:pt x="10" y="47"/>
                  </a:lnTo>
                  <a:lnTo>
                    <a:pt x="13" y="55"/>
                  </a:lnTo>
                  <a:lnTo>
                    <a:pt x="20" y="53"/>
                  </a:lnTo>
                  <a:lnTo>
                    <a:pt x="17" y="45"/>
                  </a:lnTo>
                  <a:lnTo>
                    <a:pt x="12" y="29"/>
                  </a:lnTo>
                  <a:lnTo>
                    <a:pt x="8" y="13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8" name="Freeform 68751"/>
            <p:cNvSpPr>
              <a:spLocks noChangeArrowheads="1"/>
            </p:cNvSpPr>
            <p:nvPr/>
          </p:nvSpPr>
          <p:spPr bwMode="auto">
            <a:xfrm>
              <a:off x="3563" y="2056"/>
              <a:ext cx="9" cy="1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9" y="5"/>
                </a:cxn>
                <a:cxn ang="0">
                  <a:pos x="5" y="14"/>
                </a:cxn>
                <a:cxn ang="0">
                  <a:pos x="2" y="25"/>
                </a:cxn>
                <a:cxn ang="0">
                  <a:pos x="0" y="36"/>
                </a:cxn>
                <a:cxn ang="0">
                  <a:pos x="6" y="36"/>
                </a:cxn>
                <a:cxn ang="0">
                  <a:pos x="9" y="27"/>
                </a:cxn>
                <a:cxn ang="0">
                  <a:pos x="12" y="16"/>
                </a:cxn>
                <a:cxn ang="0">
                  <a:pos x="16" y="7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9" y="0"/>
                </a:cxn>
              </a:cxnLst>
              <a:rect l="0" t="0" r="r" b="b"/>
              <a:pathLst>
                <a:path w="18" h="36">
                  <a:moveTo>
                    <a:pt x="9" y="0"/>
                  </a:moveTo>
                  <a:lnTo>
                    <a:pt x="9" y="0"/>
                  </a:lnTo>
                  <a:lnTo>
                    <a:pt x="9" y="5"/>
                  </a:lnTo>
                  <a:lnTo>
                    <a:pt x="5" y="14"/>
                  </a:lnTo>
                  <a:lnTo>
                    <a:pt x="2" y="25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9" y="27"/>
                  </a:lnTo>
                  <a:lnTo>
                    <a:pt x="12" y="16"/>
                  </a:lnTo>
                  <a:lnTo>
                    <a:pt x="16" y="7"/>
                  </a:lnTo>
                  <a:lnTo>
                    <a:pt x="18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19" name="Freeform 68752"/>
            <p:cNvSpPr>
              <a:spLocks noChangeArrowheads="1"/>
            </p:cNvSpPr>
            <p:nvPr/>
          </p:nvSpPr>
          <p:spPr bwMode="auto">
            <a:xfrm>
              <a:off x="3567" y="2023"/>
              <a:ext cx="10" cy="33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2" y="1"/>
                </a:cxn>
                <a:cxn ang="0">
                  <a:pos x="6" y="17"/>
                </a:cxn>
                <a:cxn ang="0">
                  <a:pos x="3" y="35"/>
                </a:cxn>
                <a:cxn ang="0">
                  <a:pos x="1" y="55"/>
                </a:cxn>
                <a:cxn ang="0">
                  <a:pos x="0" y="65"/>
                </a:cxn>
                <a:cxn ang="0">
                  <a:pos x="9" y="65"/>
                </a:cxn>
                <a:cxn ang="0">
                  <a:pos x="8" y="55"/>
                </a:cxn>
                <a:cxn ang="0">
                  <a:pos x="10" y="35"/>
                </a:cxn>
                <a:cxn ang="0">
                  <a:pos x="12" y="17"/>
                </a:cxn>
                <a:cxn ang="0">
                  <a:pos x="17" y="5"/>
                </a:cxn>
                <a:cxn ang="0">
                  <a:pos x="14" y="0"/>
                </a:cxn>
                <a:cxn ang="0">
                  <a:pos x="17" y="5"/>
                </a:cxn>
                <a:cxn ang="0">
                  <a:pos x="18" y="3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12" y="1"/>
                </a:cxn>
                <a:cxn ang="0">
                  <a:pos x="16" y="7"/>
                </a:cxn>
              </a:cxnLst>
              <a:rect l="0" t="0" r="r" b="b"/>
              <a:pathLst>
                <a:path w="18" h="65">
                  <a:moveTo>
                    <a:pt x="16" y="7"/>
                  </a:moveTo>
                  <a:lnTo>
                    <a:pt x="12" y="1"/>
                  </a:lnTo>
                  <a:lnTo>
                    <a:pt x="6" y="17"/>
                  </a:lnTo>
                  <a:lnTo>
                    <a:pt x="3" y="35"/>
                  </a:lnTo>
                  <a:lnTo>
                    <a:pt x="1" y="55"/>
                  </a:lnTo>
                  <a:lnTo>
                    <a:pt x="0" y="65"/>
                  </a:lnTo>
                  <a:lnTo>
                    <a:pt x="9" y="65"/>
                  </a:lnTo>
                  <a:lnTo>
                    <a:pt x="8" y="55"/>
                  </a:lnTo>
                  <a:lnTo>
                    <a:pt x="10" y="35"/>
                  </a:lnTo>
                  <a:lnTo>
                    <a:pt x="12" y="17"/>
                  </a:lnTo>
                  <a:lnTo>
                    <a:pt x="17" y="5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0" name="Freeform 68753"/>
            <p:cNvSpPr>
              <a:spLocks noChangeArrowheads="1"/>
            </p:cNvSpPr>
            <p:nvPr/>
          </p:nvSpPr>
          <p:spPr bwMode="auto">
            <a:xfrm>
              <a:off x="3548" y="2023"/>
              <a:ext cx="27" cy="16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9" y="30"/>
                </a:cxn>
                <a:cxn ang="0">
                  <a:pos x="15" y="25"/>
                </a:cxn>
                <a:cxn ang="0">
                  <a:pos x="20" y="22"/>
                </a:cxn>
                <a:cxn ang="0">
                  <a:pos x="29" y="18"/>
                </a:cxn>
                <a:cxn ang="0">
                  <a:pos x="35" y="15"/>
                </a:cxn>
                <a:cxn ang="0">
                  <a:pos x="42" y="11"/>
                </a:cxn>
                <a:cxn ang="0">
                  <a:pos x="49" y="9"/>
                </a:cxn>
                <a:cxn ang="0">
                  <a:pos x="54" y="7"/>
                </a:cxn>
                <a:cxn ang="0">
                  <a:pos x="52" y="0"/>
                </a:cxn>
                <a:cxn ang="0">
                  <a:pos x="47" y="2"/>
                </a:cxn>
                <a:cxn ang="0">
                  <a:pos x="40" y="4"/>
                </a:cxn>
                <a:cxn ang="0">
                  <a:pos x="33" y="8"/>
                </a:cxn>
                <a:cxn ang="0">
                  <a:pos x="26" y="11"/>
                </a:cxn>
                <a:cxn ang="0">
                  <a:pos x="18" y="15"/>
                </a:cxn>
                <a:cxn ang="0">
                  <a:pos x="10" y="18"/>
                </a:cxn>
                <a:cxn ang="0">
                  <a:pos x="4" y="23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4" y="32"/>
                </a:cxn>
              </a:cxnLst>
              <a:rect l="0" t="0" r="r" b="b"/>
              <a:pathLst>
                <a:path w="54" h="32">
                  <a:moveTo>
                    <a:pt x="4" y="32"/>
                  </a:moveTo>
                  <a:lnTo>
                    <a:pt x="4" y="32"/>
                  </a:lnTo>
                  <a:lnTo>
                    <a:pt x="9" y="30"/>
                  </a:lnTo>
                  <a:lnTo>
                    <a:pt x="15" y="25"/>
                  </a:lnTo>
                  <a:lnTo>
                    <a:pt x="20" y="22"/>
                  </a:lnTo>
                  <a:lnTo>
                    <a:pt x="29" y="18"/>
                  </a:lnTo>
                  <a:lnTo>
                    <a:pt x="35" y="15"/>
                  </a:lnTo>
                  <a:lnTo>
                    <a:pt x="42" y="11"/>
                  </a:lnTo>
                  <a:lnTo>
                    <a:pt x="49" y="9"/>
                  </a:lnTo>
                  <a:lnTo>
                    <a:pt x="54" y="7"/>
                  </a:lnTo>
                  <a:lnTo>
                    <a:pt x="52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3" y="8"/>
                  </a:lnTo>
                  <a:lnTo>
                    <a:pt x="26" y="11"/>
                  </a:lnTo>
                  <a:lnTo>
                    <a:pt x="18" y="15"/>
                  </a:lnTo>
                  <a:lnTo>
                    <a:pt x="10" y="18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1" name="Freeform 68754"/>
            <p:cNvSpPr>
              <a:spLocks noChangeArrowheads="1"/>
            </p:cNvSpPr>
            <p:nvPr/>
          </p:nvSpPr>
          <p:spPr bwMode="auto">
            <a:xfrm>
              <a:off x="3526" y="2037"/>
              <a:ext cx="25" cy="15"/>
            </a:xfrm>
            <a:custGeom>
              <a:avLst/>
              <a:gdLst/>
              <a:ahLst/>
              <a:cxnLst>
                <a:cxn ang="0">
                  <a:pos x="4" y="30"/>
                </a:cxn>
                <a:cxn ang="0">
                  <a:pos x="4" y="30"/>
                </a:cxn>
                <a:cxn ang="0">
                  <a:pos x="11" y="29"/>
                </a:cxn>
                <a:cxn ang="0">
                  <a:pos x="19" y="28"/>
                </a:cxn>
                <a:cxn ang="0">
                  <a:pos x="25" y="26"/>
                </a:cxn>
                <a:cxn ang="0">
                  <a:pos x="32" y="22"/>
                </a:cxn>
                <a:cxn ang="0">
                  <a:pos x="37" y="19"/>
                </a:cxn>
                <a:cxn ang="0">
                  <a:pos x="41" y="14"/>
                </a:cxn>
                <a:cxn ang="0">
                  <a:pos x="46" y="10"/>
                </a:cxn>
                <a:cxn ang="0">
                  <a:pos x="49" y="5"/>
                </a:cxn>
                <a:cxn ang="0">
                  <a:pos x="45" y="0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12"/>
                </a:cxn>
                <a:cxn ang="0">
                  <a:pos x="27" y="15"/>
                </a:cxn>
                <a:cxn ang="0">
                  <a:pos x="23" y="19"/>
                </a:cxn>
                <a:cxn ang="0">
                  <a:pos x="17" y="21"/>
                </a:cxn>
                <a:cxn ang="0">
                  <a:pos x="11" y="22"/>
                </a:cxn>
                <a:cxn ang="0">
                  <a:pos x="4" y="23"/>
                </a:cxn>
                <a:cxn ang="0">
                  <a:pos x="4" y="23"/>
                </a:cxn>
                <a:cxn ang="0">
                  <a:pos x="4" y="22"/>
                </a:cxn>
                <a:cxn ang="0">
                  <a:pos x="1" y="23"/>
                </a:cxn>
                <a:cxn ang="0">
                  <a:pos x="0" y="27"/>
                </a:cxn>
                <a:cxn ang="0">
                  <a:pos x="1" y="30"/>
                </a:cxn>
                <a:cxn ang="0">
                  <a:pos x="4" y="31"/>
                </a:cxn>
                <a:cxn ang="0">
                  <a:pos x="4" y="30"/>
                </a:cxn>
              </a:cxnLst>
              <a:rect l="0" t="0" r="r" b="b"/>
              <a:pathLst>
                <a:path w="49" h="31">
                  <a:moveTo>
                    <a:pt x="4" y="30"/>
                  </a:moveTo>
                  <a:lnTo>
                    <a:pt x="4" y="30"/>
                  </a:lnTo>
                  <a:lnTo>
                    <a:pt x="11" y="29"/>
                  </a:lnTo>
                  <a:lnTo>
                    <a:pt x="19" y="28"/>
                  </a:lnTo>
                  <a:lnTo>
                    <a:pt x="25" y="26"/>
                  </a:lnTo>
                  <a:lnTo>
                    <a:pt x="32" y="22"/>
                  </a:lnTo>
                  <a:lnTo>
                    <a:pt x="37" y="19"/>
                  </a:lnTo>
                  <a:lnTo>
                    <a:pt x="41" y="14"/>
                  </a:lnTo>
                  <a:lnTo>
                    <a:pt x="46" y="10"/>
                  </a:lnTo>
                  <a:lnTo>
                    <a:pt x="49" y="5"/>
                  </a:lnTo>
                  <a:lnTo>
                    <a:pt x="45" y="0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2" y="12"/>
                  </a:lnTo>
                  <a:lnTo>
                    <a:pt x="27" y="15"/>
                  </a:lnTo>
                  <a:lnTo>
                    <a:pt x="23" y="19"/>
                  </a:lnTo>
                  <a:lnTo>
                    <a:pt x="17" y="21"/>
                  </a:lnTo>
                  <a:lnTo>
                    <a:pt x="11" y="22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1" y="23"/>
                  </a:lnTo>
                  <a:lnTo>
                    <a:pt x="0" y="27"/>
                  </a:lnTo>
                  <a:lnTo>
                    <a:pt x="1" y="30"/>
                  </a:lnTo>
                  <a:lnTo>
                    <a:pt x="4" y="31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2" name="Freeform 68755"/>
            <p:cNvSpPr>
              <a:spLocks noChangeArrowheads="1"/>
            </p:cNvSpPr>
            <p:nvPr/>
          </p:nvSpPr>
          <p:spPr bwMode="auto">
            <a:xfrm>
              <a:off x="3513" y="1961"/>
              <a:ext cx="154" cy="80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13" y="11"/>
                </a:cxn>
                <a:cxn ang="0">
                  <a:pos x="181" y="30"/>
                </a:cxn>
                <a:cxn ang="0">
                  <a:pos x="119" y="37"/>
                </a:cxn>
                <a:cxn ang="0">
                  <a:pos x="85" y="53"/>
                </a:cxn>
                <a:cxn ang="0">
                  <a:pos x="59" y="88"/>
                </a:cxn>
                <a:cxn ang="0">
                  <a:pos x="71" y="90"/>
                </a:cxn>
                <a:cxn ang="0">
                  <a:pos x="62" y="99"/>
                </a:cxn>
                <a:cxn ang="0">
                  <a:pos x="33" y="113"/>
                </a:cxn>
                <a:cxn ang="0">
                  <a:pos x="10" y="121"/>
                </a:cxn>
                <a:cxn ang="0">
                  <a:pos x="0" y="118"/>
                </a:cxn>
                <a:cxn ang="0">
                  <a:pos x="3" y="137"/>
                </a:cxn>
                <a:cxn ang="0">
                  <a:pos x="13" y="152"/>
                </a:cxn>
                <a:cxn ang="0">
                  <a:pos x="23" y="141"/>
                </a:cxn>
                <a:cxn ang="0">
                  <a:pos x="34" y="143"/>
                </a:cxn>
                <a:cxn ang="0">
                  <a:pos x="56" y="143"/>
                </a:cxn>
                <a:cxn ang="0">
                  <a:pos x="62" y="135"/>
                </a:cxn>
                <a:cxn ang="0">
                  <a:pos x="57" y="126"/>
                </a:cxn>
                <a:cxn ang="0">
                  <a:pos x="70" y="125"/>
                </a:cxn>
                <a:cxn ang="0">
                  <a:pos x="89" y="126"/>
                </a:cxn>
                <a:cxn ang="0">
                  <a:pos x="102" y="125"/>
                </a:cxn>
                <a:cxn ang="0">
                  <a:pos x="110" y="115"/>
                </a:cxn>
                <a:cxn ang="0">
                  <a:pos x="122" y="109"/>
                </a:cxn>
                <a:cxn ang="0">
                  <a:pos x="140" y="102"/>
                </a:cxn>
                <a:cxn ang="0">
                  <a:pos x="138" y="95"/>
                </a:cxn>
                <a:cxn ang="0">
                  <a:pos x="114" y="86"/>
                </a:cxn>
                <a:cxn ang="0">
                  <a:pos x="135" y="80"/>
                </a:cxn>
                <a:cxn ang="0">
                  <a:pos x="153" y="83"/>
                </a:cxn>
                <a:cxn ang="0">
                  <a:pos x="161" y="83"/>
                </a:cxn>
                <a:cxn ang="0">
                  <a:pos x="149" y="71"/>
                </a:cxn>
                <a:cxn ang="0">
                  <a:pos x="131" y="62"/>
                </a:cxn>
                <a:cxn ang="0">
                  <a:pos x="110" y="66"/>
                </a:cxn>
                <a:cxn ang="0">
                  <a:pos x="92" y="73"/>
                </a:cxn>
                <a:cxn ang="0">
                  <a:pos x="82" y="79"/>
                </a:cxn>
                <a:cxn ang="0">
                  <a:pos x="79" y="75"/>
                </a:cxn>
                <a:cxn ang="0">
                  <a:pos x="93" y="65"/>
                </a:cxn>
                <a:cxn ang="0">
                  <a:pos x="115" y="57"/>
                </a:cxn>
                <a:cxn ang="0">
                  <a:pos x="145" y="58"/>
                </a:cxn>
                <a:cxn ang="0">
                  <a:pos x="145" y="39"/>
                </a:cxn>
                <a:cxn ang="0">
                  <a:pos x="171" y="45"/>
                </a:cxn>
                <a:cxn ang="0">
                  <a:pos x="195" y="61"/>
                </a:cxn>
                <a:cxn ang="0">
                  <a:pos x="209" y="72"/>
                </a:cxn>
                <a:cxn ang="0">
                  <a:pos x="199" y="44"/>
                </a:cxn>
                <a:cxn ang="0">
                  <a:pos x="214" y="54"/>
                </a:cxn>
                <a:cxn ang="0">
                  <a:pos x="229" y="62"/>
                </a:cxn>
                <a:cxn ang="0">
                  <a:pos x="234" y="44"/>
                </a:cxn>
                <a:cxn ang="0">
                  <a:pos x="249" y="57"/>
                </a:cxn>
                <a:cxn ang="0">
                  <a:pos x="266" y="46"/>
                </a:cxn>
                <a:cxn ang="0">
                  <a:pos x="289" y="42"/>
                </a:cxn>
                <a:cxn ang="0">
                  <a:pos x="304" y="50"/>
                </a:cxn>
                <a:cxn ang="0">
                  <a:pos x="307" y="49"/>
                </a:cxn>
                <a:cxn ang="0">
                  <a:pos x="305" y="8"/>
                </a:cxn>
                <a:cxn ang="0">
                  <a:pos x="283" y="0"/>
                </a:cxn>
                <a:cxn ang="0">
                  <a:pos x="291" y="12"/>
                </a:cxn>
                <a:cxn ang="0">
                  <a:pos x="286" y="11"/>
                </a:cxn>
                <a:cxn ang="0">
                  <a:pos x="270" y="5"/>
                </a:cxn>
                <a:cxn ang="0">
                  <a:pos x="253" y="3"/>
                </a:cxn>
              </a:cxnLst>
              <a:rect l="0" t="0" r="r" b="b"/>
              <a:pathLst>
                <a:path w="307" h="160">
                  <a:moveTo>
                    <a:pt x="253" y="3"/>
                  </a:moveTo>
                  <a:lnTo>
                    <a:pt x="247" y="3"/>
                  </a:lnTo>
                  <a:lnTo>
                    <a:pt x="240" y="4"/>
                  </a:lnTo>
                  <a:lnTo>
                    <a:pt x="232" y="5"/>
                  </a:lnTo>
                  <a:lnTo>
                    <a:pt x="223" y="7"/>
                  </a:lnTo>
                  <a:lnTo>
                    <a:pt x="213" y="11"/>
                  </a:lnTo>
                  <a:lnTo>
                    <a:pt x="202" y="16"/>
                  </a:lnTo>
                  <a:lnTo>
                    <a:pt x="192" y="22"/>
                  </a:lnTo>
                  <a:lnTo>
                    <a:pt x="181" y="30"/>
                  </a:lnTo>
                  <a:lnTo>
                    <a:pt x="156" y="33"/>
                  </a:lnTo>
                  <a:lnTo>
                    <a:pt x="135" y="35"/>
                  </a:lnTo>
                  <a:lnTo>
                    <a:pt x="119" y="37"/>
                  </a:lnTo>
                  <a:lnTo>
                    <a:pt x="105" y="41"/>
                  </a:lnTo>
                  <a:lnTo>
                    <a:pt x="94" y="46"/>
                  </a:lnTo>
                  <a:lnTo>
                    <a:pt x="85" y="53"/>
                  </a:lnTo>
                  <a:lnTo>
                    <a:pt x="76" y="62"/>
                  </a:lnTo>
                  <a:lnTo>
                    <a:pt x="65" y="76"/>
                  </a:lnTo>
                  <a:lnTo>
                    <a:pt x="59" y="88"/>
                  </a:lnTo>
                  <a:lnTo>
                    <a:pt x="63" y="89"/>
                  </a:lnTo>
                  <a:lnTo>
                    <a:pt x="69" y="88"/>
                  </a:lnTo>
                  <a:lnTo>
                    <a:pt x="71" y="90"/>
                  </a:lnTo>
                  <a:lnTo>
                    <a:pt x="70" y="95"/>
                  </a:lnTo>
                  <a:lnTo>
                    <a:pt x="67" y="97"/>
                  </a:lnTo>
                  <a:lnTo>
                    <a:pt x="62" y="99"/>
                  </a:lnTo>
                  <a:lnTo>
                    <a:pt x="52" y="102"/>
                  </a:lnTo>
                  <a:lnTo>
                    <a:pt x="40" y="106"/>
                  </a:lnTo>
                  <a:lnTo>
                    <a:pt x="33" y="113"/>
                  </a:lnTo>
                  <a:lnTo>
                    <a:pt x="27" y="120"/>
                  </a:lnTo>
                  <a:lnTo>
                    <a:pt x="19" y="122"/>
                  </a:lnTo>
                  <a:lnTo>
                    <a:pt x="10" y="121"/>
                  </a:lnTo>
                  <a:lnTo>
                    <a:pt x="4" y="120"/>
                  </a:lnTo>
                  <a:lnTo>
                    <a:pt x="1" y="119"/>
                  </a:lnTo>
                  <a:lnTo>
                    <a:pt x="0" y="118"/>
                  </a:lnTo>
                  <a:lnTo>
                    <a:pt x="1" y="121"/>
                  </a:lnTo>
                  <a:lnTo>
                    <a:pt x="2" y="128"/>
                  </a:lnTo>
                  <a:lnTo>
                    <a:pt x="3" y="137"/>
                  </a:lnTo>
                  <a:lnTo>
                    <a:pt x="3" y="144"/>
                  </a:lnTo>
                  <a:lnTo>
                    <a:pt x="6" y="149"/>
                  </a:lnTo>
                  <a:lnTo>
                    <a:pt x="13" y="152"/>
                  </a:lnTo>
                  <a:lnTo>
                    <a:pt x="20" y="157"/>
                  </a:lnTo>
                  <a:lnTo>
                    <a:pt x="27" y="160"/>
                  </a:lnTo>
                  <a:lnTo>
                    <a:pt x="23" y="141"/>
                  </a:lnTo>
                  <a:lnTo>
                    <a:pt x="24" y="141"/>
                  </a:lnTo>
                  <a:lnTo>
                    <a:pt x="28" y="142"/>
                  </a:lnTo>
                  <a:lnTo>
                    <a:pt x="34" y="143"/>
                  </a:lnTo>
                  <a:lnTo>
                    <a:pt x="42" y="143"/>
                  </a:lnTo>
                  <a:lnTo>
                    <a:pt x="49" y="143"/>
                  </a:lnTo>
                  <a:lnTo>
                    <a:pt x="56" y="143"/>
                  </a:lnTo>
                  <a:lnTo>
                    <a:pt x="62" y="142"/>
                  </a:lnTo>
                  <a:lnTo>
                    <a:pt x="65" y="140"/>
                  </a:lnTo>
                  <a:lnTo>
                    <a:pt x="62" y="135"/>
                  </a:lnTo>
                  <a:lnTo>
                    <a:pt x="59" y="130"/>
                  </a:lnTo>
                  <a:lnTo>
                    <a:pt x="57" y="128"/>
                  </a:lnTo>
                  <a:lnTo>
                    <a:pt x="57" y="126"/>
                  </a:lnTo>
                  <a:lnTo>
                    <a:pt x="59" y="125"/>
                  </a:lnTo>
                  <a:lnTo>
                    <a:pt x="63" y="125"/>
                  </a:lnTo>
                  <a:lnTo>
                    <a:pt x="70" y="125"/>
                  </a:lnTo>
                  <a:lnTo>
                    <a:pt x="77" y="125"/>
                  </a:lnTo>
                  <a:lnTo>
                    <a:pt x="84" y="125"/>
                  </a:lnTo>
                  <a:lnTo>
                    <a:pt x="89" y="126"/>
                  </a:lnTo>
                  <a:lnTo>
                    <a:pt x="95" y="126"/>
                  </a:lnTo>
                  <a:lnTo>
                    <a:pt x="99" y="126"/>
                  </a:lnTo>
                  <a:lnTo>
                    <a:pt x="102" y="125"/>
                  </a:lnTo>
                  <a:lnTo>
                    <a:pt x="105" y="122"/>
                  </a:lnTo>
                  <a:lnTo>
                    <a:pt x="109" y="119"/>
                  </a:lnTo>
                  <a:lnTo>
                    <a:pt x="110" y="115"/>
                  </a:lnTo>
                  <a:lnTo>
                    <a:pt x="112" y="114"/>
                  </a:lnTo>
                  <a:lnTo>
                    <a:pt x="116" y="112"/>
                  </a:lnTo>
                  <a:lnTo>
                    <a:pt x="122" y="109"/>
                  </a:lnTo>
                  <a:lnTo>
                    <a:pt x="127" y="106"/>
                  </a:lnTo>
                  <a:lnTo>
                    <a:pt x="134" y="104"/>
                  </a:lnTo>
                  <a:lnTo>
                    <a:pt x="140" y="102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38" y="95"/>
                  </a:lnTo>
                  <a:lnTo>
                    <a:pt x="128" y="90"/>
                  </a:lnTo>
                  <a:lnTo>
                    <a:pt x="119" y="87"/>
                  </a:lnTo>
                  <a:lnTo>
                    <a:pt x="114" y="86"/>
                  </a:lnTo>
                  <a:lnTo>
                    <a:pt x="122" y="84"/>
                  </a:lnTo>
                  <a:lnTo>
                    <a:pt x="128" y="81"/>
                  </a:lnTo>
                  <a:lnTo>
                    <a:pt x="135" y="80"/>
                  </a:lnTo>
                  <a:lnTo>
                    <a:pt x="140" y="80"/>
                  </a:lnTo>
                  <a:lnTo>
                    <a:pt x="146" y="81"/>
                  </a:lnTo>
                  <a:lnTo>
                    <a:pt x="153" y="83"/>
                  </a:lnTo>
                  <a:lnTo>
                    <a:pt x="160" y="86"/>
                  </a:lnTo>
                  <a:lnTo>
                    <a:pt x="163" y="87"/>
                  </a:lnTo>
                  <a:lnTo>
                    <a:pt x="161" y="83"/>
                  </a:lnTo>
                  <a:lnTo>
                    <a:pt x="157" y="79"/>
                  </a:lnTo>
                  <a:lnTo>
                    <a:pt x="154" y="74"/>
                  </a:lnTo>
                  <a:lnTo>
                    <a:pt x="149" y="71"/>
                  </a:lnTo>
                  <a:lnTo>
                    <a:pt x="143" y="66"/>
                  </a:lnTo>
                  <a:lnTo>
                    <a:pt x="138" y="64"/>
                  </a:lnTo>
                  <a:lnTo>
                    <a:pt x="131" y="62"/>
                  </a:lnTo>
                  <a:lnTo>
                    <a:pt x="124" y="62"/>
                  </a:lnTo>
                  <a:lnTo>
                    <a:pt x="117" y="64"/>
                  </a:lnTo>
                  <a:lnTo>
                    <a:pt x="110" y="66"/>
                  </a:lnTo>
                  <a:lnTo>
                    <a:pt x="103" y="68"/>
                  </a:lnTo>
                  <a:lnTo>
                    <a:pt x="97" y="71"/>
                  </a:lnTo>
                  <a:lnTo>
                    <a:pt x="92" y="73"/>
                  </a:lnTo>
                  <a:lnTo>
                    <a:pt x="88" y="75"/>
                  </a:lnTo>
                  <a:lnTo>
                    <a:pt x="85" y="77"/>
                  </a:lnTo>
                  <a:lnTo>
                    <a:pt x="82" y="79"/>
                  </a:lnTo>
                  <a:lnTo>
                    <a:pt x="80" y="80"/>
                  </a:lnTo>
                  <a:lnTo>
                    <a:pt x="78" y="79"/>
                  </a:lnTo>
                  <a:lnTo>
                    <a:pt x="79" y="75"/>
                  </a:lnTo>
                  <a:lnTo>
                    <a:pt x="84" y="71"/>
                  </a:lnTo>
                  <a:lnTo>
                    <a:pt x="88" y="68"/>
                  </a:lnTo>
                  <a:lnTo>
                    <a:pt x="93" y="65"/>
                  </a:lnTo>
                  <a:lnTo>
                    <a:pt x="100" y="61"/>
                  </a:lnTo>
                  <a:lnTo>
                    <a:pt x="107" y="59"/>
                  </a:lnTo>
                  <a:lnTo>
                    <a:pt x="115" y="57"/>
                  </a:lnTo>
                  <a:lnTo>
                    <a:pt x="124" y="56"/>
                  </a:lnTo>
                  <a:lnTo>
                    <a:pt x="134" y="56"/>
                  </a:lnTo>
                  <a:lnTo>
                    <a:pt x="145" y="58"/>
                  </a:lnTo>
                  <a:lnTo>
                    <a:pt x="141" y="51"/>
                  </a:lnTo>
                  <a:lnTo>
                    <a:pt x="140" y="44"/>
                  </a:lnTo>
                  <a:lnTo>
                    <a:pt x="145" y="39"/>
                  </a:lnTo>
                  <a:lnTo>
                    <a:pt x="155" y="39"/>
                  </a:lnTo>
                  <a:lnTo>
                    <a:pt x="163" y="42"/>
                  </a:lnTo>
                  <a:lnTo>
                    <a:pt x="171" y="45"/>
                  </a:lnTo>
                  <a:lnTo>
                    <a:pt x="180" y="51"/>
                  </a:lnTo>
                  <a:lnTo>
                    <a:pt x="188" y="56"/>
                  </a:lnTo>
                  <a:lnTo>
                    <a:pt x="195" y="61"/>
                  </a:lnTo>
                  <a:lnTo>
                    <a:pt x="202" y="66"/>
                  </a:lnTo>
                  <a:lnTo>
                    <a:pt x="207" y="69"/>
                  </a:lnTo>
                  <a:lnTo>
                    <a:pt x="209" y="72"/>
                  </a:lnTo>
                  <a:lnTo>
                    <a:pt x="205" y="59"/>
                  </a:lnTo>
                  <a:lnTo>
                    <a:pt x="201" y="50"/>
                  </a:lnTo>
                  <a:lnTo>
                    <a:pt x="199" y="44"/>
                  </a:lnTo>
                  <a:lnTo>
                    <a:pt x="196" y="41"/>
                  </a:lnTo>
                  <a:lnTo>
                    <a:pt x="205" y="45"/>
                  </a:lnTo>
                  <a:lnTo>
                    <a:pt x="214" y="54"/>
                  </a:lnTo>
                  <a:lnTo>
                    <a:pt x="222" y="64"/>
                  </a:lnTo>
                  <a:lnTo>
                    <a:pt x="226" y="71"/>
                  </a:lnTo>
                  <a:lnTo>
                    <a:pt x="229" y="62"/>
                  </a:lnTo>
                  <a:lnTo>
                    <a:pt x="231" y="56"/>
                  </a:lnTo>
                  <a:lnTo>
                    <a:pt x="233" y="49"/>
                  </a:lnTo>
                  <a:lnTo>
                    <a:pt x="234" y="44"/>
                  </a:lnTo>
                  <a:lnTo>
                    <a:pt x="240" y="48"/>
                  </a:lnTo>
                  <a:lnTo>
                    <a:pt x="245" y="52"/>
                  </a:lnTo>
                  <a:lnTo>
                    <a:pt x="249" y="57"/>
                  </a:lnTo>
                  <a:lnTo>
                    <a:pt x="252" y="61"/>
                  </a:lnTo>
                  <a:lnTo>
                    <a:pt x="259" y="53"/>
                  </a:lnTo>
                  <a:lnTo>
                    <a:pt x="266" y="46"/>
                  </a:lnTo>
                  <a:lnTo>
                    <a:pt x="272" y="43"/>
                  </a:lnTo>
                  <a:lnTo>
                    <a:pt x="281" y="41"/>
                  </a:lnTo>
                  <a:lnTo>
                    <a:pt x="289" y="42"/>
                  </a:lnTo>
                  <a:lnTo>
                    <a:pt x="294" y="45"/>
                  </a:lnTo>
                  <a:lnTo>
                    <a:pt x="300" y="49"/>
                  </a:lnTo>
                  <a:lnTo>
                    <a:pt x="304" y="50"/>
                  </a:lnTo>
                  <a:lnTo>
                    <a:pt x="305" y="50"/>
                  </a:lnTo>
                  <a:lnTo>
                    <a:pt x="306" y="50"/>
                  </a:lnTo>
                  <a:lnTo>
                    <a:pt x="307" y="49"/>
                  </a:lnTo>
                  <a:lnTo>
                    <a:pt x="307" y="9"/>
                  </a:lnTo>
                  <a:lnTo>
                    <a:pt x="305" y="8"/>
                  </a:lnTo>
                  <a:lnTo>
                    <a:pt x="298" y="5"/>
                  </a:lnTo>
                  <a:lnTo>
                    <a:pt x="290" y="3"/>
                  </a:lnTo>
                  <a:lnTo>
                    <a:pt x="283" y="0"/>
                  </a:lnTo>
                  <a:lnTo>
                    <a:pt x="286" y="5"/>
                  </a:lnTo>
                  <a:lnTo>
                    <a:pt x="289" y="8"/>
                  </a:lnTo>
                  <a:lnTo>
                    <a:pt x="291" y="12"/>
                  </a:lnTo>
                  <a:lnTo>
                    <a:pt x="291" y="13"/>
                  </a:lnTo>
                  <a:lnTo>
                    <a:pt x="290" y="13"/>
                  </a:lnTo>
                  <a:lnTo>
                    <a:pt x="286" y="11"/>
                  </a:lnTo>
                  <a:lnTo>
                    <a:pt x="282" y="9"/>
                  </a:lnTo>
                  <a:lnTo>
                    <a:pt x="276" y="7"/>
                  </a:lnTo>
                  <a:lnTo>
                    <a:pt x="270" y="5"/>
                  </a:lnTo>
                  <a:lnTo>
                    <a:pt x="263" y="4"/>
                  </a:lnTo>
                  <a:lnTo>
                    <a:pt x="257" y="3"/>
                  </a:lnTo>
                  <a:lnTo>
                    <a:pt x="25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3" name="Freeform 68756"/>
            <p:cNvSpPr>
              <a:spLocks noChangeArrowheads="1"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/>
              <a:ahLst/>
              <a:cxnLst>
                <a:cxn ang="0">
                  <a:pos x="2" y="35"/>
                </a:cxn>
                <a:cxn ang="0">
                  <a:pos x="5" y="34"/>
                </a:cxn>
                <a:cxn ang="0">
                  <a:pos x="15" y="27"/>
                </a:cxn>
                <a:cxn ang="0">
                  <a:pos x="24" y="21"/>
                </a:cxn>
                <a:cxn ang="0">
                  <a:pos x="35" y="15"/>
                </a:cxn>
                <a:cxn ang="0">
                  <a:pos x="45" y="12"/>
                </a:cxn>
                <a:cxn ang="0">
                  <a:pos x="53" y="9"/>
                </a:cxn>
                <a:cxn ang="0">
                  <a:pos x="61" y="8"/>
                </a:cxn>
                <a:cxn ang="0">
                  <a:pos x="68" y="7"/>
                </a:cxn>
                <a:cxn ang="0">
                  <a:pos x="74" y="7"/>
                </a:cxn>
                <a:cxn ang="0">
                  <a:pos x="74" y="0"/>
                </a:cxn>
                <a:cxn ang="0">
                  <a:pos x="68" y="0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3" y="5"/>
                </a:cxn>
                <a:cxn ang="0">
                  <a:pos x="32" y="8"/>
                </a:cxn>
                <a:cxn ang="0">
                  <a:pos x="22" y="14"/>
                </a:cxn>
                <a:cxn ang="0">
                  <a:pos x="11" y="20"/>
                </a:cxn>
                <a:cxn ang="0">
                  <a:pos x="0" y="29"/>
                </a:cxn>
                <a:cxn ang="0">
                  <a:pos x="2" y="28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1" y="32"/>
                </a:cxn>
                <a:cxn ang="0">
                  <a:pos x="2" y="34"/>
                </a:cxn>
                <a:cxn ang="0">
                  <a:pos x="5" y="34"/>
                </a:cxn>
                <a:cxn ang="0">
                  <a:pos x="2" y="35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4" name="Freeform 68757"/>
            <p:cNvSpPr>
              <a:spLocks noChangeArrowheads="1"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17" y="38"/>
                </a:cxn>
                <a:cxn ang="0">
                  <a:pos x="25" y="30"/>
                </a:cxn>
                <a:cxn ang="0">
                  <a:pos x="34" y="23"/>
                </a:cxn>
                <a:cxn ang="0">
                  <a:pos x="45" y="17"/>
                </a:cxn>
                <a:cxn ang="0">
                  <a:pos x="57" y="14"/>
                </a:cxn>
                <a:cxn ang="0">
                  <a:pos x="73" y="11"/>
                </a:cxn>
                <a:cxn ang="0">
                  <a:pos x="94" y="9"/>
                </a:cxn>
                <a:cxn ang="0">
                  <a:pos x="119" y="7"/>
                </a:cxn>
                <a:cxn ang="0">
                  <a:pos x="119" y="0"/>
                </a:cxn>
                <a:cxn ang="0">
                  <a:pos x="94" y="2"/>
                </a:cxn>
                <a:cxn ang="0">
                  <a:pos x="73" y="4"/>
                </a:cxn>
                <a:cxn ang="0">
                  <a:pos x="57" y="7"/>
                </a:cxn>
                <a:cxn ang="0">
                  <a:pos x="42" y="10"/>
                </a:cxn>
                <a:cxn ang="0">
                  <a:pos x="30" y="16"/>
                </a:cxn>
                <a:cxn ang="0">
                  <a:pos x="20" y="23"/>
                </a:cxn>
                <a:cxn ang="0">
                  <a:pos x="10" y="33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7" y="52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5" name="Freeform 68758"/>
            <p:cNvSpPr>
              <a:spLocks noChangeArrowheads="1"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18" y="16"/>
                </a:cxn>
                <a:cxn ang="0">
                  <a:pos x="13" y="10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3" y="5"/>
                </a:cxn>
                <a:cxn ang="0">
                  <a:pos x="6" y="0"/>
                </a:cxn>
                <a:cxn ang="0">
                  <a:pos x="0" y="14"/>
                </a:cxn>
                <a:cxn ang="0">
                  <a:pos x="7" y="20"/>
                </a:cxn>
                <a:cxn ang="0">
                  <a:pos x="13" y="17"/>
                </a:cxn>
                <a:cxn ang="0">
                  <a:pos x="11" y="16"/>
                </a:cxn>
                <a:cxn ang="0">
                  <a:pos x="11" y="16"/>
                </a:cxn>
                <a:cxn ang="0">
                  <a:pos x="18" y="16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6" name="Freeform 68759"/>
            <p:cNvSpPr>
              <a:spLocks noChangeArrowheads="1"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11" y="13"/>
                </a:cxn>
                <a:cxn ang="0">
                  <a:pos x="17" y="11"/>
                </a:cxn>
                <a:cxn ang="0">
                  <a:pos x="21" y="6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9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7" name="Freeform 68760"/>
            <p:cNvSpPr>
              <a:spLocks noChangeArrowheads="1"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10" y="26"/>
                </a:cxn>
                <a:cxn ang="0">
                  <a:pos x="16" y="17"/>
                </a:cxn>
                <a:cxn ang="0">
                  <a:pos x="23" y="12"/>
                </a:cxn>
                <a:cxn ang="0">
                  <a:pos x="33" y="7"/>
                </a:cxn>
                <a:cxn ang="0">
                  <a:pos x="33" y="0"/>
                </a:cxn>
                <a:cxn ang="0">
                  <a:pos x="19" y="5"/>
                </a:cxn>
                <a:cxn ang="0">
                  <a:pos x="12" y="13"/>
                </a:cxn>
                <a:cxn ang="0">
                  <a:pos x="6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9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8" name="Freeform 68761"/>
            <p:cNvSpPr>
              <a:spLocks noChangeArrowheads="1"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9" y="10"/>
                </a:cxn>
                <a:cxn ang="0">
                  <a:pos x="15" y="11"/>
                </a:cxn>
                <a:cxn ang="0">
                  <a:pos x="24" y="13"/>
                </a:cxn>
                <a:cxn ang="0">
                  <a:pos x="24" y="4"/>
                </a:cxn>
                <a:cxn ang="0">
                  <a:pos x="15" y="4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1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8" y="4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29" name="Freeform 68762"/>
            <p:cNvSpPr>
              <a:spLocks noChangeArrowheads="1"/>
            </p:cNvSpPr>
            <p:nvPr/>
          </p:nvSpPr>
          <p:spPr bwMode="auto">
            <a:xfrm>
              <a:off x="3512" y="2019"/>
              <a:ext cx="5" cy="15"/>
            </a:xfrm>
            <a:custGeom>
              <a:avLst/>
              <a:gdLst/>
              <a:ahLst/>
              <a:cxnLst>
                <a:cxn ang="0">
                  <a:pos x="10" y="26"/>
                </a:cxn>
                <a:cxn ang="0">
                  <a:pos x="10" y="26"/>
                </a:cxn>
                <a:cxn ang="0">
                  <a:pos x="10" y="19"/>
                </a:cxn>
                <a:cxn ang="0">
                  <a:pos x="9" y="10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2" y="10"/>
                </a:cxn>
                <a:cxn ang="0">
                  <a:pos x="4" y="19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4" y="26"/>
                </a:cxn>
                <a:cxn ang="0">
                  <a:pos x="5" y="29"/>
                </a:cxn>
                <a:cxn ang="0">
                  <a:pos x="7" y="30"/>
                </a:cxn>
                <a:cxn ang="0">
                  <a:pos x="9" y="29"/>
                </a:cxn>
                <a:cxn ang="0">
                  <a:pos x="10" y="26"/>
                </a:cxn>
              </a:cxnLst>
              <a:rect l="0" t="0" r="r" b="b"/>
              <a:pathLst>
                <a:path w="10" h="30">
                  <a:moveTo>
                    <a:pt x="10" y="26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5" y="29"/>
                  </a:lnTo>
                  <a:lnTo>
                    <a:pt x="7" y="30"/>
                  </a:lnTo>
                  <a:lnTo>
                    <a:pt x="9" y="29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0" name="Freeform 68763"/>
            <p:cNvSpPr>
              <a:spLocks noChangeArrowheads="1"/>
            </p:cNvSpPr>
            <p:nvPr/>
          </p:nvSpPr>
          <p:spPr bwMode="auto">
            <a:xfrm>
              <a:off x="3513" y="2033"/>
              <a:ext cx="16" cy="9"/>
            </a:xfrm>
            <a:custGeom>
              <a:avLst/>
              <a:gdLst/>
              <a:ahLst/>
              <a:cxnLst>
                <a:cxn ang="0">
                  <a:pos x="24" y="16"/>
                </a:cxn>
                <a:cxn ang="0">
                  <a:pos x="29" y="13"/>
                </a:cxn>
                <a:cxn ang="0">
                  <a:pos x="23" y="10"/>
                </a:cxn>
                <a:cxn ang="0">
                  <a:pos x="16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4" y="8"/>
                </a:cxn>
                <a:cxn ang="0">
                  <a:pos x="11" y="12"/>
                </a:cxn>
                <a:cxn ang="0">
                  <a:pos x="18" y="16"/>
                </a:cxn>
                <a:cxn ang="0">
                  <a:pos x="25" y="20"/>
                </a:cxn>
                <a:cxn ang="0">
                  <a:pos x="31" y="16"/>
                </a:cxn>
                <a:cxn ang="0">
                  <a:pos x="25" y="20"/>
                </a:cxn>
                <a:cxn ang="0">
                  <a:pos x="28" y="20"/>
                </a:cxn>
                <a:cxn ang="0">
                  <a:pos x="31" y="18"/>
                </a:cxn>
                <a:cxn ang="0">
                  <a:pos x="32" y="15"/>
                </a:cxn>
                <a:cxn ang="0">
                  <a:pos x="29" y="13"/>
                </a:cxn>
                <a:cxn ang="0">
                  <a:pos x="24" y="16"/>
                </a:cxn>
              </a:cxnLst>
              <a:rect l="0" t="0" r="r" b="b"/>
              <a:pathLst>
                <a:path w="32" h="20">
                  <a:moveTo>
                    <a:pt x="24" y="16"/>
                  </a:moveTo>
                  <a:lnTo>
                    <a:pt x="29" y="13"/>
                  </a:lnTo>
                  <a:lnTo>
                    <a:pt x="23" y="10"/>
                  </a:lnTo>
                  <a:lnTo>
                    <a:pt x="16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11" y="12"/>
                  </a:lnTo>
                  <a:lnTo>
                    <a:pt x="18" y="16"/>
                  </a:lnTo>
                  <a:lnTo>
                    <a:pt x="25" y="20"/>
                  </a:lnTo>
                  <a:lnTo>
                    <a:pt x="31" y="16"/>
                  </a:lnTo>
                  <a:lnTo>
                    <a:pt x="25" y="20"/>
                  </a:lnTo>
                  <a:lnTo>
                    <a:pt x="28" y="20"/>
                  </a:lnTo>
                  <a:lnTo>
                    <a:pt x="31" y="18"/>
                  </a:lnTo>
                  <a:lnTo>
                    <a:pt x="32" y="15"/>
                  </a:lnTo>
                  <a:lnTo>
                    <a:pt x="29" y="13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1" name="Freeform 68764"/>
            <p:cNvSpPr>
              <a:spLocks noChangeArrowheads="1"/>
            </p:cNvSpPr>
            <p:nvPr/>
          </p:nvSpPr>
          <p:spPr bwMode="auto">
            <a:xfrm>
              <a:off x="3523" y="2029"/>
              <a:ext cx="6" cy="1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5" y="23"/>
                </a:cxn>
                <a:cxn ang="0">
                  <a:pos x="12" y="23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4" y="0"/>
                </a:cxn>
              </a:cxnLst>
              <a:rect l="0" t="0" r="r" b="b"/>
              <a:pathLst>
                <a:path w="12" h="23">
                  <a:moveTo>
                    <a:pt x="4" y="0"/>
                  </a:moveTo>
                  <a:lnTo>
                    <a:pt x="0" y="4"/>
                  </a:lnTo>
                  <a:lnTo>
                    <a:pt x="5" y="23"/>
                  </a:lnTo>
                  <a:lnTo>
                    <a:pt x="12" y="23"/>
                  </a:lnTo>
                  <a:lnTo>
                    <a:pt x="7" y="4"/>
                  </a:lnTo>
                  <a:lnTo>
                    <a:pt x="4" y="7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2" name="Freeform 68765"/>
            <p:cNvSpPr>
              <a:spLocks noChangeArrowheads="1"/>
            </p:cNvSpPr>
            <p:nvPr/>
          </p:nvSpPr>
          <p:spPr bwMode="auto">
            <a:xfrm>
              <a:off x="3525" y="2028"/>
              <a:ext cx="23" cy="6"/>
            </a:xfrm>
            <a:custGeom>
              <a:avLst/>
              <a:gdLst/>
              <a:ahLst/>
              <a:cxnLst>
                <a:cxn ang="0">
                  <a:pos x="39" y="7"/>
                </a:cxn>
                <a:cxn ang="0">
                  <a:pos x="39" y="2"/>
                </a:cxn>
                <a:cxn ang="0">
                  <a:pos x="38" y="4"/>
                </a:cxn>
                <a:cxn ang="0">
                  <a:pos x="33" y="5"/>
                </a:cxn>
                <a:cxn ang="0">
                  <a:pos x="26" y="4"/>
                </a:cxn>
                <a:cxn ang="0">
                  <a:pos x="19" y="4"/>
                </a:cxn>
                <a:cxn ang="0">
                  <a:pos x="11" y="5"/>
                </a:cxn>
                <a:cxn ang="0">
                  <a:pos x="5" y="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5" y="10"/>
                </a:cxn>
                <a:cxn ang="0">
                  <a:pos x="11" y="12"/>
                </a:cxn>
                <a:cxn ang="0">
                  <a:pos x="19" y="13"/>
                </a:cxn>
                <a:cxn ang="0">
                  <a:pos x="26" y="13"/>
                </a:cxn>
                <a:cxn ang="0">
                  <a:pos x="33" y="12"/>
                </a:cxn>
                <a:cxn ang="0">
                  <a:pos x="40" y="10"/>
                </a:cxn>
                <a:cxn ang="0">
                  <a:pos x="46" y="7"/>
                </a:cxn>
                <a:cxn ang="0">
                  <a:pos x="46" y="2"/>
                </a:cxn>
                <a:cxn ang="0">
                  <a:pos x="46" y="7"/>
                </a:cxn>
                <a:cxn ang="0">
                  <a:pos x="46" y="4"/>
                </a:cxn>
                <a:cxn ang="0">
                  <a:pos x="44" y="1"/>
                </a:cxn>
                <a:cxn ang="0">
                  <a:pos x="41" y="0"/>
                </a:cxn>
                <a:cxn ang="0">
                  <a:pos x="39" y="2"/>
                </a:cxn>
                <a:cxn ang="0">
                  <a:pos x="39" y="7"/>
                </a:cxn>
              </a:cxnLst>
              <a:rect l="0" t="0" r="r" b="b"/>
              <a:pathLst>
                <a:path w="46" h="13">
                  <a:moveTo>
                    <a:pt x="39" y="7"/>
                  </a:moveTo>
                  <a:lnTo>
                    <a:pt x="39" y="2"/>
                  </a:lnTo>
                  <a:lnTo>
                    <a:pt x="38" y="4"/>
                  </a:lnTo>
                  <a:lnTo>
                    <a:pt x="33" y="5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1" y="5"/>
                  </a:lnTo>
                  <a:lnTo>
                    <a:pt x="5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9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1" y="12"/>
                  </a:lnTo>
                  <a:lnTo>
                    <a:pt x="19" y="13"/>
                  </a:lnTo>
                  <a:lnTo>
                    <a:pt x="26" y="13"/>
                  </a:lnTo>
                  <a:lnTo>
                    <a:pt x="33" y="12"/>
                  </a:lnTo>
                  <a:lnTo>
                    <a:pt x="40" y="10"/>
                  </a:lnTo>
                  <a:lnTo>
                    <a:pt x="46" y="7"/>
                  </a:lnTo>
                  <a:lnTo>
                    <a:pt x="46" y="2"/>
                  </a:lnTo>
                  <a:lnTo>
                    <a:pt x="46" y="7"/>
                  </a:lnTo>
                  <a:lnTo>
                    <a:pt x="46" y="4"/>
                  </a:lnTo>
                  <a:lnTo>
                    <a:pt x="44" y="1"/>
                  </a:lnTo>
                  <a:lnTo>
                    <a:pt x="41" y="0"/>
                  </a:lnTo>
                  <a:lnTo>
                    <a:pt x="39" y="2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3" name="Freeform 68766"/>
            <p:cNvSpPr>
              <a:spLocks noChangeArrowheads="1"/>
            </p:cNvSpPr>
            <p:nvPr/>
          </p:nvSpPr>
          <p:spPr bwMode="auto">
            <a:xfrm>
              <a:off x="3540" y="2023"/>
              <a:ext cx="8" cy="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6" y="12"/>
                </a:cxn>
                <a:cxn ang="0">
                  <a:pos x="10" y="17"/>
                </a:cxn>
                <a:cxn ang="0">
                  <a:pos x="17" y="12"/>
                </a:cxn>
                <a:cxn ang="0">
                  <a:pos x="13" y="8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9" y="2"/>
                </a:cxn>
                <a:cxn ang="0">
                  <a:pos x="2" y="0"/>
                </a:cxn>
              </a:cxnLst>
              <a:rect l="0" t="0" r="r" b="b"/>
              <a:pathLst>
                <a:path w="17" h="17">
                  <a:moveTo>
                    <a:pt x="2" y="0"/>
                  </a:moveTo>
                  <a:lnTo>
                    <a:pt x="0" y="1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2"/>
                  </a:lnTo>
                  <a:lnTo>
                    <a:pt x="10" y="17"/>
                  </a:lnTo>
                  <a:lnTo>
                    <a:pt x="17" y="12"/>
                  </a:lnTo>
                  <a:lnTo>
                    <a:pt x="13" y="8"/>
                  </a:lnTo>
                  <a:lnTo>
                    <a:pt x="11" y="3"/>
                  </a:lnTo>
                  <a:lnTo>
                    <a:pt x="9" y="2"/>
                  </a:lnTo>
                  <a:lnTo>
                    <a:pt x="10" y="1"/>
                  </a:lnTo>
                  <a:lnTo>
                    <a:pt x="9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4" name="Freeform 68767"/>
            <p:cNvSpPr>
              <a:spLocks noChangeArrowheads="1"/>
            </p:cNvSpPr>
            <p:nvPr/>
          </p:nvSpPr>
          <p:spPr bwMode="auto">
            <a:xfrm>
              <a:off x="3540" y="2021"/>
              <a:ext cx="23" cy="5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5" y="1"/>
                </a:cxn>
                <a:cxn ang="0">
                  <a:pos x="41" y="1"/>
                </a:cxn>
                <a:cxn ang="0">
                  <a:pos x="35" y="2"/>
                </a:cxn>
                <a:cxn ang="0">
                  <a:pos x="30" y="1"/>
                </a:cxn>
                <a:cxn ang="0">
                  <a:pos x="23" y="0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0" y="5"/>
                </a:cxn>
                <a:cxn ang="0">
                  <a:pos x="7" y="7"/>
                </a:cxn>
                <a:cxn ang="0">
                  <a:pos x="5" y="8"/>
                </a:cxn>
                <a:cxn ang="0">
                  <a:pos x="9" y="9"/>
                </a:cxn>
                <a:cxn ang="0">
                  <a:pos x="16" y="9"/>
                </a:cxn>
                <a:cxn ang="0">
                  <a:pos x="23" y="9"/>
                </a:cxn>
                <a:cxn ang="0">
                  <a:pos x="30" y="8"/>
                </a:cxn>
                <a:cxn ang="0">
                  <a:pos x="35" y="9"/>
                </a:cxn>
                <a:cxn ang="0">
                  <a:pos x="41" y="10"/>
                </a:cxn>
                <a:cxn ang="0">
                  <a:pos x="45" y="10"/>
                </a:cxn>
                <a:cxn ang="0">
                  <a:pos x="45" y="9"/>
                </a:cxn>
                <a:cxn ang="0">
                  <a:pos x="45" y="2"/>
                </a:cxn>
              </a:cxnLst>
              <a:rect l="0" t="0" r="r" b="b"/>
              <a:pathLst>
                <a:path w="45" h="10">
                  <a:moveTo>
                    <a:pt x="45" y="2"/>
                  </a:moveTo>
                  <a:lnTo>
                    <a:pt x="45" y="1"/>
                  </a:lnTo>
                  <a:lnTo>
                    <a:pt x="41" y="1"/>
                  </a:lnTo>
                  <a:lnTo>
                    <a:pt x="35" y="2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0" y="5"/>
                  </a:lnTo>
                  <a:lnTo>
                    <a:pt x="7" y="7"/>
                  </a:lnTo>
                  <a:lnTo>
                    <a:pt x="5" y="8"/>
                  </a:lnTo>
                  <a:lnTo>
                    <a:pt x="9" y="9"/>
                  </a:lnTo>
                  <a:lnTo>
                    <a:pt x="16" y="9"/>
                  </a:lnTo>
                  <a:lnTo>
                    <a:pt x="23" y="9"/>
                  </a:lnTo>
                  <a:lnTo>
                    <a:pt x="30" y="8"/>
                  </a:lnTo>
                  <a:lnTo>
                    <a:pt x="35" y="9"/>
                  </a:lnTo>
                  <a:lnTo>
                    <a:pt x="41" y="10"/>
                  </a:lnTo>
                  <a:lnTo>
                    <a:pt x="45" y="10"/>
                  </a:lnTo>
                  <a:lnTo>
                    <a:pt x="45" y="9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5" name="Freeform 68768"/>
            <p:cNvSpPr>
              <a:spLocks noChangeArrowheads="1"/>
            </p:cNvSpPr>
            <p:nvPr/>
          </p:nvSpPr>
          <p:spPr bwMode="auto">
            <a:xfrm>
              <a:off x="3563" y="2018"/>
              <a:ext cx="7" cy="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1"/>
                </a:cxn>
                <a:cxn ang="0">
                  <a:pos x="6" y="3"/>
                </a:cxn>
                <a:cxn ang="0">
                  <a:pos x="4" y="5"/>
                </a:cxn>
                <a:cxn ang="0">
                  <a:pos x="2" y="7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4" y="14"/>
                </a:cxn>
                <a:cxn ang="0">
                  <a:pos x="9" y="12"/>
                </a:cxn>
                <a:cxn ang="0">
                  <a:pos x="13" y="7"/>
                </a:cxn>
                <a:cxn ang="0">
                  <a:pos x="15" y="1"/>
                </a:cxn>
                <a:cxn ang="0">
                  <a:pos x="15" y="3"/>
                </a:cxn>
                <a:cxn ang="0">
                  <a:pos x="8" y="0"/>
                </a:cxn>
              </a:cxnLst>
              <a:rect l="0" t="0" r="r" b="b"/>
              <a:pathLst>
                <a:path w="15" h="15">
                  <a:moveTo>
                    <a:pt x="8" y="0"/>
                  </a:moveTo>
                  <a:lnTo>
                    <a:pt x="8" y="1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8"/>
                  </a:lnTo>
                  <a:lnTo>
                    <a:pt x="0" y="15"/>
                  </a:lnTo>
                  <a:lnTo>
                    <a:pt x="4" y="14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6" name="Freeform 68769"/>
            <p:cNvSpPr>
              <a:spLocks noChangeArrowheads="1"/>
            </p:cNvSpPr>
            <p:nvPr/>
          </p:nvSpPr>
          <p:spPr bwMode="auto">
            <a:xfrm>
              <a:off x="3567" y="2008"/>
              <a:ext cx="22" cy="11"/>
            </a:xfrm>
            <a:custGeom>
              <a:avLst/>
              <a:gdLst/>
              <a:ahLst/>
              <a:cxnLst>
                <a:cxn ang="0">
                  <a:pos x="38" y="8"/>
                </a:cxn>
                <a:cxn ang="0">
                  <a:pos x="40" y="0"/>
                </a:cxn>
                <a:cxn ang="0">
                  <a:pos x="36" y="1"/>
                </a:cxn>
                <a:cxn ang="0">
                  <a:pos x="32" y="3"/>
                </a:cxn>
                <a:cxn ang="0">
                  <a:pos x="26" y="6"/>
                </a:cxn>
                <a:cxn ang="0">
                  <a:pos x="19" y="8"/>
                </a:cxn>
                <a:cxn ang="0">
                  <a:pos x="13" y="10"/>
                </a:cxn>
                <a:cxn ang="0">
                  <a:pos x="7" y="14"/>
                </a:cxn>
                <a:cxn ang="0">
                  <a:pos x="3" y="16"/>
                </a:cxn>
                <a:cxn ang="0">
                  <a:pos x="0" y="19"/>
                </a:cxn>
                <a:cxn ang="0">
                  <a:pos x="7" y="22"/>
                </a:cxn>
                <a:cxn ang="0">
                  <a:pos x="8" y="23"/>
                </a:cxn>
                <a:cxn ang="0">
                  <a:pos x="11" y="20"/>
                </a:cxn>
                <a:cxn ang="0">
                  <a:pos x="16" y="17"/>
                </a:cxn>
                <a:cxn ang="0">
                  <a:pos x="21" y="15"/>
                </a:cxn>
                <a:cxn ang="0">
                  <a:pos x="28" y="12"/>
                </a:cxn>
                <a:cxn ang="0">
                  <a:pos x="34" y="10"/>
                </a:cxn>
                <a:cxn ang="0">
                  <a:pos x="39" y="8"/>
                </a:cxn>
                <a:cxn ang="0">
                  <a:pos x="40" y="9"/>
                </a:cxn>
                <a:cxn ang="0">
                  <a:pos x="42" y="1"/>
                </a:cxn>
                <a:cxn ang="0">
                  <a:pos x="40" y="9"/>
                </a:cxn>
                <a:cxn ang="0">
                  <a:pos x="43" y="8"/>
                </a:cxn>
                <a:cxn ang="0">
                  <a:pos x="45" y="4"/>
                </a:cxn>
                <a:cxn ang="0">
                  <a:pos x="43" y="1"/>
                </a:cxn>
                <a:cxn ang="0">
                  <a:pos x="40" y="0"/>
                </a:cxn>
                <a:cxn ang="0">
                  <a:pos x="38" y="8"/>
                </a:cxn>
              </a:cxnLst>
              <a:rect l="0" t="0" r="r" b="b"/>
              <a:pathLst>
                <a:path w="45" h="23">
                  <a:moveTo>
                    <a:pt x="38" y="8"/>
                  </a:moveTo>
                  <a:lnTo>
                    <a:pt x="40" y="0"/>
                  </a:lnTo>
                  <a:lnTo>
                    <a:pt x="36" y="1"/>
                  </a:lnTo>
                  <a:lnTo>
                    <a:pt x="32" y="3"/>
                  </a:lnTo>
                  <a:lnTo>
                    <a:pt x="26" y="6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4"/>
                  </a:lnTo>
                  <a:lnTo>
                    <a:pt x="3" y="16"/>
                  </a:lnTo>
                  <a:lnTo>
                    <a:pt x="0" y="19"/>
                  </a:lnTo>
                  <a:lnTo>
                    <a:pt x="7" y="22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6" y="17"/>
                  </a:lnTo>
                  <a:lnTo>
                    <a:pt x="21" y="15"/>
                  </a:lnTo>
                  <a:lnTo>
                    <a:pt x="28" y="12"/>
                  </a:lnTo>
                  <a:lnTo>
                    <a:pt x="34" y="10"/>
                  </a:lnTo>
                  <a:lnTo>
                    <a:pt x="39" y="8"/>
                  </a:lnTo>
                  <a:lnTo>
                    <a:pt x="40" y="9"/>
                  </a:lnTo>
                  <a:lnTo>
                    <a:pt x="42" y="1"/>
                  </a:lnTo>
                  <a:lnTo>
                    <a:pt x="40" y="9"/>
                  </a:lnTo>
                  <a:lnTo>
                    <a:pt x="43" y="8"/>
                  </a:lnTo>
                  <a:lnTo>
                    <a:pt x="45" y="4"/>
                  </a:lnTo>
                  <a:lnTo>
                    <a:pt x="43" y="1"/>
                  </a:lnTo>
                  <a:lnTo>
                    <a:pt x="40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7" name="Freeform 68770"/>
            <p:cNvSpPr>
              <a:spLocks noChangeArrowheads="1"/>
            </p:cNvSpPr>
            <p:nvPr/>
          </p:nvSpPr>
          <p:spPr bwMode="auto">
            <a:xfrm>
              <a:off x="3569" y="2002"/>
              <a:ext cx="19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7"/>
                </a:cxn>
                <a:cxn ang="0">
                  <a:pos x="8" y="8"/>
                </a:cxn>
                <a:cxn ang="0">
                  <a:pos x="17" y="12"/>
                </a:cxn>
                <a:cxn ang="0">
                  <a:pos x="27" y="16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29" y="9"/>
                </a:cxn>
                <a:cxn ang="0">
                  <a:pos x="20" y="5"/>
                </a:cxn>
                <a:cxn ang="0">
                  <a:pos x="10" y="1"/>
                </a:cxn>
                <a:cxn ang="0">
                  <a:pos x="4" y="0"/>
                </a:cxn>
                <a:cxn ang="0">
                  <a:pos x="4" y="7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4" y="0"/>
                </a:cxn>
              </a:cxnLst>
              <a:rect l="0" t="0" r="r" b="b"/>
              <a:pathLst>
                <a:path w="39" h="21">
                  <a:moveTo>
                    <a:pt x="4" y="0"/>
                  </a:moveTo>
                  <a:lnTo>
                    <a:pt x="4" y="7"/>
                  </a:lnTo>
                  <a:lnTo>
                    <a:pt x="8" y="8"/>
                  </a:lnTo>
                  <a:lnTo>
                    <a:pt x="17" y="12"/>
                  </a:lnTo>
                  <a:lnTo>
                    <a:pt x="27" y="16"/>
                  </a:lnTo>
                  <a:lnTo>
                    <a:pt x="35" y="21"/>
                  </a:lnTo>
                  <a:lnTo>
                    <a:pt x="39" y="14"/>
                  </a:lnTo>
                  <a:lnTo>
                    <a:pt x="29" y="9"/>
                  </a:lnTo>
                  <a:lnTo>
                    <a:pt x="20" y="5"/>
                  </a:lnTo>
                  <a:lnTo>
                    <a:pt x="10" y="1"/>
                  </a:lnTo>
                  <a:lnTo>
                    <a:pt x="4" y="0"/>
                  </a:lnTo>
                  <a:lnTo>
                    <a:pt x="4" y="7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8" name="Freeform 68771"/>
            <p:cNvSpPr>
              <a:spLocks noChangeArrowheads="1"/>
            </p:cNvSpPr>
            <p:nvPr/>
          </p:nvSpPr>
          <p:spPr bwMode="auto">
            <a:xfrm>
              <a:off x="3570" y="1999"/>
              <a:ext cx="14" cy="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7" y="0"/>
                </a:cxn>
                <a:cxn ang="0">
                  <a:pos x="21" y="0"/>
                </a:cxn>
                <a:cxn ang="0">
                  <a:pos x="13" y="1"/>
                </a:cxn>
                <a:cxn ang="0">
                  <a:pos x="6" y="5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9" y="12"/>
                </a:cxn>
                <a:cxn ang="0">
                  <a:pos x="16" y="8"/>
                </a:cxn>
                <a:cxn ang="0">
                  <a:pos x="21" y="7"/>
                </a:cxn>
                <a:cxn ang="0">
                  <a:pos x="25" y="7"/>
                </a:cxn>
                <a:cxn ang="0">
                  <a:pos x="26" y="7"/>
                </a:cxn>
                <a:cxn ang="0">
                  <a:pos x="26" y="0"/>
                </a:cxn>
              </a:cxnLst>
              <a:rect l="0" t="0" r="r" b="b"/>
              <a:pathLst>
                <a:path w="27" h="13">
                  <a:moveTo>
                    <a:pt x="26" y="0"/>
                  </a:moveTo>
                  <a:lnTo>
                    <a:pt x="27" y="0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9" y="12"/>
                  </a:lnTo>
                  <a:lnTo>
                    <a:pt x="16" y="8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39" name="Freeform 68772"/>
            <p:cNvSpPr>
              <a:spLocks noChangeArrowheads="1"/>
            </p:cNvSpPr>
            <p:nvPr/>
          </p:nvSpPr>
          <p:spPr bwMode="auto">
            <a:xfrm>
              <a:off x="3584" y="1999"/>
              <a:ext cx="13" cy="7"/>
            </a:xfrm>
            <a:custGeom>
              <a:avLst/>
              <a:gdLst/>
              <a:ahLst/>
              <a:cxnLst>
                <a:cxn ang="0">
                  <a:pos x="20" y="12"/>
                </a:cxn>
                <a:cxn ang="0">
                  <a:pos x="24" y="7"/>
                </a:cxn>
                <a:cxn ang="0">
                  <a:pos x="21" y="6"/>
                </a:cxn>
                <a:cxn ang="0">
                  <a:pos x="14" y="4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5" y="8"/>
                </a:cxn>
                <a:cxn ang="0">
                  <a:pos x="12" y="11"/>
                </a:cxn>
                <a:cxn ang="0">
                  <a:pos x="18" y="13"/>
                </a:cxn>
                <a:cxn ang="0">
                  <a:pos x="22" y="14"/>
                </a:cxn>
                <a:cxn ang="0">
                  <a:pos x="26" y="10"/>
                </a:cxn>
                <a:cxn ang="0">
                  <a:pos x="22" y="14"/>
                </a:cxn>
                <a:cxn ang="0">
                  <a:pos x="25" y="14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4" y="7"/>
                </a:cxn>
                <a:cxn ang="0">
                  <a:pos x="20" y="12"/>
                </a:cxn>
              </a:cxnLst>
              <a:rect l="0" t="0" r="r" b="b"/>
              <a:pathLst>
                <a:path w="26" h="14">
                  <a:moveTo>
                    <a:pt x="20" y="12"/>
                  </a:moveTo>
                  <a:lnTo>
                    <a:pt x="24" y="7"/>
                  </a:lnTo>
                  <a:lnTo>
                    <a:pt x="21" y="6"/>
                  </a:lnTo>
                  <a:lnTo>
                    <a:pt x="14" y="4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8"/>
                  </a:lnTo>
                  <a:lnTo>
                    <a:pt x="12" y="11"/>
                  </a:lnTo>
                  <a:lnTo>
                    <a:pt x="18" y="13"/>
                  </a:lnTo>
                  <a:lnTo>
                    <a:pt x="22" y="14"/>
                  </a:lnTo>
                  <a:lnTo>
                    <a:pt x="26" y="10"/>
                  </a:lnTo>
                  <a:lnTo>
                    <a:pt x="22" y="14"/>
                  </a:lnTo>
                  <a:lnTo>
                    <a:pt x="25" y="14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4" y="7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0" name="Freeform 68773"/>
            <p:cNvSpPr>
              <a:spLocks noChangeArrowheads="1"/>
            </p:cNvSpPr>
            <p:nvPr/>
          </p:nvSpPr>
          <p:spPr bwMode="auto">
            <a:xfrm>
              <a:off x="3575" y="1990"/>
              <a:ext cx="22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13" y="8"/>
                </a:cxn>
                <a:cxn ang="0">
                  <a:pos x="17" y="10"/>
                </a:cxn>
                <a:cxn ang="0">
                  <a:pos x="23" y="15"/>
                </a:cxn>
                <a:cxn ang="0">
                  <a:pos x="28" y="17"/>
                </a:cxn>
                <a:cxn ang="0">
                  <a:pos x="30" y="22"/>
                </a:cxn>
                <a:cxn ang="0">
                  <a:pos x="33" y="27"/>
                </a:cxn>
                <a:cxn ang="0">
                  <a:pos x="36" y="29"/>
                </a:cxn>
                <a:cxn ang="0">
                  <a:pos x="42" y="27"/>
                </a:cxn>
                <a:cxn ang="0">
                  <a:pos x="40" y="22"/>
                </a:cxn>
                <a:cxn ang="0">
                  <a:pos x="37" y="17"/>
                </a:cxn>
                <a:cxn ang="0">
                  <a:pos x="32" y="13"/>
                </a:cxn>
                <a:cxn ang="0">
                  <a:pos x="28" y="8"/>
                </a:cxn>
                <a:cxn ang="0">
                  <a:pos x="22" y="3"/>
                </a:cxn>
                <a:cxn ang="0">
                  <a:pos x="15" y="1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2" h="29">
                  <a:moveTo>
                    <a:pt x="0" y="7"/>
                  </a:moveTo>
                  <a:lnTo>
                    <a:pt x="0" y="7"/>
                  </a:lnTo>
                  <a:lnTo>
                    <a:pt x="7" y="7"/>
                  </a:lnTo>
                  <a:lnTo>
                    <a:pt x="13" y="8"/>
                  </a:lnTo>
                  <a:lnTo>
                    <a:pt x="17" y="10"/>
                  </a:lnTo>
                  <a:lnTo>
                    <a:pt x="23" y="15"/>
                  </a:lnTo>
                  <a:lnTo>
                    <a:pt x="28" y="17"/>
                  </a:lnTo>
                  <a:lnTo>
                    <a:pt x="30" y="22"/>
                  </a:lnTo>
                  <a:lnTo>
                    <a:pt x="33" y="27"/>
                  </a:lnTo>
                  <a:lnTo>
                    <a:pt x="36" y="29"/>
                  </a:lnTo>
                  <a:lnTo>
                    <a:pt x="42" y="27"/>
                  </a:lnTo>
                  <a:lnTo>
                    <a:pt x="40" y="22"/>
                  </a:lnTo>
                  <a:lnTo>
                    <a:pt x="37" y="17"/>
                  </a:lnTo>
                  <a:lnTo>
                    <a:pt x="32" y="13"/>
                  </a:lnTo>
                  <a:lnTo>
                    <a:pt x="28" y="8"/>
                  </a:lnTo>
                  <a:lnTo>
                    <a:pt x="22" y="3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1" name="Freeform 68774"/>
            <p:cNvSpPr>
              <a:spLocks noChangeArrowheads="1"/>
            </p:cNvSpPr>
            <p:nvPr/>
          </p:nvSpPr>
          <p:spPr bwMode="auto">
            <a:xfrm>
              <a:off x="3553" y="1990"/>
              <a:ext cx="22" cy="11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1" y="20"/>
                </a:cxn>
                <a:cxn ang="0">
                  <a:pos x="14" y="17"/>
                </a:cxn>
                <a:cxn ang="0">
                  <a:pos x="20" y="15"/>
                </a:cxn>
                <a:cxn ang="0">
                  <a:pos x="25" y="13"/>
                </a:cxn>
                <a:cxn ang="0">
                  <a:pos x="32" y="10"/>
                </a:cxn>
                <a:cxn ang="0">
                  <a:pos x="38" y="8"/>
                </a:cxn>
                <a:cxn ang="0">
                  <a:pos x="45" y="7"/>
                </a:cxn>
                <a:cxn ang="0">
                  <a:pos x="45" y="0"/>
                </a:cxn>
                <a:cxn ang="0">
                  <a:pos x="38" y="1"/>
                </a:cxn>
                <a:cxn ang="0">
                  <a:pos x="30" y="3"/>
                </a:cxn>
                <a:cxn ang="0">
                  <a:pos x="23" y="6"/>
                </a:cxn>
                <a:cxn ang="0">
                  <a:pos x="17" y="8"/>
                </a:cxn>
                <a:cxn ang="0">
                  <a:pos x="11" y="10"/>
                </a:cxn>
                <a:cxn ang="0">
                  <a:pos x="7" y="13"/>
                </a:cxn>
                <a:cxn ang="0">
                  <a:pos x="3" y="15"/>
                </a:cxn>
                <a:cxn ang="0">
                  <a:pos x="1" y="17"/>
                </a:cxn>
                <a:cxn ang="0">
                  <a:pos x="0" y="17"/>
                </a:cxn>
                <a:cxn ang="0">
                  <a:pos x="7" y="22"/>
                </a:cxn>
              </a:cxnLst>
              <a:rect l="0" t="0" r="r" b="b"/>
              <a:pathLst>
                <a:path w="45" h="22">
                  <a:moveTo>
                    <a:pt x="7" y="22"/>
                  </a:moveTo>
                  <a:lnTo>
                    <a:pt x="6" y="22"/>
                  </a:lnTo>
                  <a:lnTo>
                    <a:pt x="8" y="22"/>
                  </a:lnTo>
                  <a:lnTo>
                    <a:pt x="11" y="20"/>
                  </a:lnTo>
                  <a:lnTo>
                    <a:pt x="14" y="17"/>
                  </a:lnTo>
                  <a:lnTo>
                    <a:pt x="20" y="15"/>
                  </a:lnTo>
                  <a:lnTo>
                    <a:pt x="25" y="13"/>
                  </a:lnTo>
                  <a:lnTo>
                    <a:pt x="32" y="10"/>
                  </a:lnTo>
                  <a:lnTo>
                    <a:pt x="38" y="8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38" y="1"/>
                  </a:lnTo>
                  <a:lnTo>
                    <a:pt x="30" y="3"/>
                  </a:lnTo>
                  <a:lnTo>
                    <a:pt x="23" y="6"/>
                  </a:lnTo>
                  <a:lnTo>
                    <a:pt x="17" y="8"/>
                  </a:lnTo>
                  <a:lnTo>
                    <a:pt x="11" y="10"/>
                  </a:lnTo>
                  <a:lnTo>
                    <a:pt x="7" y="13"/>
                  </a:lnTo>
                  <a:lnTo>
                    <a:pt x="3" y="15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2" name="Freeform 68775"/>
            <p:cNvSpPr>
              <a:spLocks noChangeArrowheads="1"/>
            </p:cNvSpPr>
            <p:nvPr/>
          </p:nvSpPr>
          <p:spPr bwMode="auto">
            <a:xfrm>
              <a:off x="3551" y="1994"/>
              <a:ext cx="5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6" y="17"/>
                </a:cxn>
                <a:cxn ang="0">
                  <a:pos x="12" y="14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7" y="12"/>
                </a:cxn>
                <a:cxn ang="0">
                  <a:pos x="8" y="10"/>
                </a:cxn>
                <a:cxn ang="0">
                  <a:pos x="12" y="7"/>
                </a:cxn>
                <a:cxn ang="0">
                  <a:pos x="12" y="7"/>
                </a:cxn>
                <a:cxn ang="0">
                  <a:pos x="7" y="0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7" y="0"/>
                  </a:lnTo>
                  <a:lnTo>
                    <a:pt x="2" y="6"/>
                  </a:lnTo>
                  <a:lnTo>
                    <a:pt x="0" y="12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5" y="9"/>
                  </a:lnTo>
                  <a:lnTo>
                    <a:pt x="6" y="8"/>
                  </a:lnTo>
                  <a:lnTo>
                    <a:pt x="7" y="12"/>
                  </a:lnTo>
                  <a:lnTo>
                    <a:pt x="8" y="10"/>
                  </a:lnTo>
                  <a:lnTo>
                    <a:pt x="12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3" name="Freeform 68776"/>
            <p:cNvSpPr>
              <a:spLocks noChangeArrowheads="1"/>
            </p:cNvSpPr>
            <p:nvPr/>
          </p:nvSpPr>
          <p:spPr bwMode="auto">
            <a:xfrm>
              <a:off x="3554" y="1986"/>
              <a:ext cx="34" cy="12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65" y="3"/>
                </a:cxn>
                <a:cxn ang="0">
                  <a:pos x="53" y="1"/>
                </a:cxn>
                <a:cxn ang="0">
                  <a:pos x="43" y="0"/>
                </a:cxn>
                <a:cxn ang="0">
                  <a:pos x="34" y="2"/>
                </a:cxn>
                <a:cxn ang="0">
                  <a:pos x="24" y="5"/>
                </a:cxn>
                <a:cxn ang="0">
                  <a:pos x="18" y="7"/>
                </a:cxn>
                <a:cxn ang="0">
                  <a:pos x="9" y="10"/>
                </a:cxn>
                <a:cxn ang="0">
                  <a:pos x="5" y="14"/>
                </a:cxn>
                <a:cxn ang="0">
                  <a:pos x="0" y="16"/>
                </a:cxn>
                <a:cxn ang="0">
                  <a:pos x="5" y="23"/>
                </a:cxn>
                <a:cxn ang="0">
                  <a:pos x="9" y="21"/>
                </a:cxn>
                <a:cxn ang="0">
                  <a:pos x="14" y="17"/>
                </a:cxn>
                <a:cxn ang="0">
                  <a:pos x="20" y="14"/>
                </a:cxn>
                <a:cxn ang="0">
                  <a:pos x="27" y="11"/>
                </a:cxn>
                <a:cxn ang="0">
                  <a:pos x="34" y="9"/>
                </a:cxn>
                <a:cxn ang="0">
                  <a:pos x="43" y="9"/>
                </a:cxn>
                <a:cxn ang="0">
                  <a:pos x="53" y="8"/>
                </a:cxn>
                <a:cxn ang="0">
                  <a:pos x="62" y="10"/>
                </a:cxn>
                <a:cxn ang="0">
                  <a:pos x="67" y="5"/>
                </a:cxn>
                <a:cxn ang="0">
                  <a:pos x="62" y="10"/>
                </a:cxn>
                <a:cxn ang="0">
                  <a:pos x="66" y="10"/>
                </a:cxn>
                <a:cxn ang="0">
                  <a:pos x="67" y="8"/>
                </a:cxn>
                <a:cxn ang="0">
                  <a:pos x="67" y="5"/>
                </a:cxn>
                <a:cxn ang="0">
                  <a:pos x="65" y="3"/>
                </a:cxn>
                <a:cxn ang="0">
                  <a:pos x="60" y="9"/>
                </a:cxn>
              </a:cxnLst>
              <a:rect l="0" t="0" r="r" b="b"/>
              <a:pathLst>
                <a:path w="67" h="23">
                  <a:moveTo>
                    <a:pt x="60" y="9"/>
                  </a:moveTo>
                  <a:lnTo>
                    <a:pt x="65" y="3"/>
                  </a:lnTo>
                  <a:lnTo>
                    <a:pt x="53" y="1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4" y="5"/>
                  </a:lnTo>
                  <a:lnTo>
                    <a:pt x="18" y="7"/>
                  </a:lnTo>
                  <a:lnTo>
                    <a:pt x="9" y="10"/>
                  </a:lnTo>
                  <a:lnTo>
                    <a:pt x="5" y="14"/>
                  </a:lnTo>
                  <a:lnTo>
                    <a:pt x="0" y="16"/>
                  </a:lnTo>
                  <a:lnTo>
                    <a:pt x="5" y="23"/>
                  </a:lnTo>
                  <a:lnTo>
                    <a:pt x="9" y="21"/>
                  </a:lnTo>
                  <a:lnTo>
                    <a:pt x="14" y="17"/>
                  </a:lnTo>
                  <a:lnTo>
                    <a:pt x="20" y="14"/>
                  </a:lnTo>
                  <a:lnTo>
                    <a:pt x="27" y="11"/>
                  </a:lnTo>
                  <a:lnTo>
                    <a:pt x="34" y="9"/>
                  </a:lnTo>
                  <a:lnTo>
                    <a:pt x="43" y="9"/>
                  </a:lnTo>
                  <a:lnTo>
                    <a:pt x="53" y="8"/>
                  </a:lnTo>
                  <a:lnTo>
                    <a:pt x="62" y="10"/>
                  </a:lnTo>
                  <a:lnTo>
                    <a:pt x="67" y="5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67" y="8"/>
                  </a:lnTo>
                  <a:lnTo>
                    <a:pt x="67" y="5"/>
                  </a:lnTo>
                  <a:lnTo>
                    <a:pt x="65" y="3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4" name="Freeform 68777"/>
            <p:cNvSpPr>
              <a:spLocks noChangeArrowheads="1"/>
            </p:cNvSpPr>
            <p:nvPr/>
          </p:nvSpPr>
          <p:spPr bwMode="auto">
            <a:xfrm>
              <a:off x="3582" y="1978"/>
              <a:ext cx="9" cy="1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1" y="16"/>
                </a:cxn>
                <a:cxn ang="0">
                  <a:pos x="4" y="24"/>
                </a:cxn>
                <a:cxn ang="0">
                  <a:pos x="11" y="20"/>
                </a:cxn>
                <a:cxn ang="0">
                  <a:pos x="8" y="14"/>
                </a:cxn>
                <a:cxn ang="0">
                  <a:pos x="6" y="9"/>
                </a:cxn>
                <a:cxn ang="0">
                  <a:pos x="9" y="7"/>
                </a:cxn>
                <a:cxn ang="0">
                  <a:pos x="18" y="7"/>
                </a:cxn>
                <a:cxn ang="0">
                  <a:pos x="18" y="7"/>
                </a:cxn>
                <a:cxn ang="0">
                  <a:pos x="18" y="0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18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1" y="16"/>
                  </a:lnTo>
                  <a:lnTo>
                    <a:pt x="4" y="24"/>
                  </a:lnTo>
                  <a:lnTo>
                    <a:pt x="11" y="20"/>
                  </a:lnTo>
                  <a:lnTo>
                    <a:pt x="8" y="14"/>
                  </a:lnTo>
                  <a:lnTo>
                    <a:pt x="6" y="9"/>
                  </a:lnTo>
                  <a:lnTo>
                    <a:pt x="9" y="7"/>
                  </a:lnTo>
                  <a:lnTo>
                    <a:pt x="18" y="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5" name="Freeform 68778"/>
            <p:cNvSpPr>
              <a:spLocks noChangeArrowheads="1"/>
            </p:cNvSpPr>
            <p:nvPr/>
          </p:nvSpPr>
          <p:spPr bwMode="auto">
            <a:xfrm>
              <a:off x="3591" y="1978"/>
              <a:ext cx="29" cy="20"/>
            </a:xfrm>
            <a:custGeom>
              <a:avLst/>
              <a:gdLst/>
              <a:ahLst/>
              <a:cxnLst>
                <a:cxn ang="0">
                  <a:pos x="51" y="37"/>
                </a:cxn>
                <a:cxn ang="0">
                  <a:pos x="55" y="32"/>
                </a:cxn>
                <a:cxn ang="0">
                  <a:pos x="54" y="30"/>
                </a:cxn>
                <a:cxn ang="0">
                  <a:pos x="50" y="26"/>
                </a:cxn>
                <a:cxn ang="0">
                  <a:pos x="43" y="22"/>
                </a:cxn>
                <a:cxn ang="0">
                  <a:pos x="36" y="16"/>
                </a:cxn>
                <a:cxn ang="0">
                  <a:pos x="28" y="12"/>
                </a:cxn>
                <a:cxn ang="0">
                  <a:pos x="17" y="6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7" y="9"/>
                </a:cxn>
                <a:cxn ang="0">
                  <a:pos x="15" y="13"/>
                </a:cxn>
                <a:cxn ang="0">
                  <a:pos x="23" y="18"/>
                </a:cxn>
                <a:cxn ang="0">
                  <a:pos x="31" y="23"/>
                </a:cxn>
                <a:cxn ang="0">
                  <a:pos x="38" y="29"/>
                </a:cxn>
                <a:cxn ang="0">
                  <a:pos x="45" y="33"/>
                </a:cxn>
                <a:cxn ang="0">
                  <a:pos x="50" y="37"/>
                </a:cxn>
                <a:cxn ang="0">
                  <a:pos x="53" y="39"/>
                </a:cxn>
                <a:cxn ang="0">
                  <a:pos x="58" y="35"/>
                </a:cxn>
                <a:cxn ang="0">
                  <a:pos x="53" y="39"/>
                </a:cxn>
                <a:cxn ang="0">
                  <a:pos x="56" y="39"/>
                </a:cxn>
                <a:cxn ang="0">
                  <a:pos x="58" y="37"/>
                </a:cxn>
                <a:cxn ang="0">
                  <a:pos x="58" y="33"/>
                </a:cxn>
                <a:cxn ang="0">
                  <a:pos x="55" y="32"/>
                </a:cxn>
                <a:cxn ang="0">
                  <a:pos x="51" y="37"/>
                </a:cxn>
              </a:cxnLst>
              <a:rect l="0" t="0" r="r" b="b"/>
              <a:pathLst>
                <a:path w="58" h="39">
                  <a:moveTo>
                    <a:pt x="51" y="37"/>
                  </a:moveTo>
                  <a:lnTo>
                    <a:pt x="55" y="32"/>
                  </a:lnTo>
                  <a:lnTo>
                    <a:pt x="54" y="30"/>
                  </a:lnTo>
                  <a:lnTo>
                    <a:pt x="50" y="26"/>
                  </a:lnTo>
                  <a:lnTo>
                    <a:pt x="43" y="22"/>
                  </a:lnTo>
                  <a:lnTo>
                    <a:pt x="36" y="16"/>
                  </a:lnTo>
                  <a:lnTo>
                    <a:pt x="28" y="12"/>
                  </a:lnTo>
                  <a:lnTo>
                    <a:pt x="17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7"/>
                  </a:lnTo>
                  <a:lnTo>
                    <a:pt x="7" y="9"/>
                  </a:lnTo>
                  <a:lnTo>
                    <a:pt x="15" y="13"/>
                  </a:lnTo>
                  <a:lnTo>
                    <a:pt x="23" y="18"/>
                  </a:lnTo>
                  <a:lnTo>
                    <a:pt x="31" y="23"/>
                  </a:lnTo>
                  <a:lnTo>
                    <a:pt x="38" y="29"/>
                  </a:lnTo>
                  <a:lnTo>
                    <a:pt x="45" y="33"/>
                  </a:lnTo>
                  <a:lnTo>
                    <a:pt x="50" y="37"/>
                  </a:lnTo>
                  <a:lnTo>
                    <a:pt x="53" y="39"/>
                  </a:lnTo>
                  <a:lnTo>
                    <a:pt x="58" y="35"/>
                  </a:lnTo>
                  <a:lnTo>
                    <a:pt x="53" y="39"/>
                  </a:lnTo>
                  <a:lnTo>
                    <a:pt x="56" y="39"/>
                  </a:lnTo>
                  <a:lnTo>
                    <a:pt x="58" y="37"/>
                  </a:lnTo>
                  <a:lnTo>
                    <a:pt x="58" y="33"/>
                  </a:lnTo>
                  <a:lnTo>
                    <a:pt x="55" y="32"/>
                  </a:lnTo>
                  <a:lnTo>
                    <a:pt x="5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6" name="Freeform 68779"/>
            <p:cNvSpPr>
              <a:spLocks noChangeArrowheads="1"/>
            </p:cNvSpPr>
            <p:nvPr/>
          </p:nvSpPr>
          <p:spPr bwMode="auto">
            <a:xfrm>
              <a:off x="3611" y="1979"/>
              <a:ext cx="9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4" y="14"/>
                </a:cxn>
                <a:cxn ang="0">
                  <a:pos x="7" y="23"/>
                </a:cxn>
                <a:cxn ang="0">
                  <a:pos x="12" y="36"/>
                </a:cxn>
                <a:cxn ang="0">
                  <a:pos x="19" y="34"/>
                </a:cxn>
                <a:cxn ang="0">
                  <a:pos x="14" y="21"/>
                </a:cxn>
                <a:cxn ang="0">
                  <a:pos x="11" y="12"/>
                </a:cxn>
                <a:cxn ang="0">
                  <a:pos x="8" y="6"/>
                </a:cxn>
                <a:cxn ang="0">
                  <a:pos x="5" y="1"/>
                </a:cxn>
                <a:cxn ang="0">
                  <a:pos x="1" y="7"/>
                </a:cxn>
                <a:cxn ang="0">
                  <a:pos x="5" y="1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0"/>
                </a:cxn>
              </a:cxnLst>
              <a:rect l="0" t="0" r="r" b="b"/>
              <a:pathLst>
                <a:path w="19" h="36">
                  <a:moveTo>
                    <a:pt x="4" y="0"/>
                  </a:moveTo>
                  <a:lnTo>
                    <a:pt x="0" y="6"/>
                  </a:lnTo>
                  <a:lnTo>
                    <a:pt x="1" y="8"/>
                  </a:lnTo>
                  <a:lnTo>
                    <a:pt x="4" y="14"/>
                  </a:lnTo>
                  <a:lnTo>
                    <a:pt x="7" y="23"/>
                  </a:lnTo>
                  <a:lnTo>
                    <a:pt x="12" y="36"/>
                  </a:lnTo>
                  <a:lnTo>
                    <a:pt x="19" y="34"/>
                  </a:lnTo>
                  <a:lnTo>
                    <a:pt x="14" y="21"/>
                  </a:lnTo>
                  <a:lnTo>
                    <a:pt x="11" y="12"/>
                  </a:lnTo>
                  <a:lnTo>
                    <a:pt x="8" y="6"/>
                  </a:lnTo>
                  <a:lnTo>
                    <a:pt x="5" y="1"/>
                  </a:lnTo>
                  <a:lnTo>
                    <a:pt x="1" y="7"/>
                  </a:lnTo>
                  <a:lnTo>
                    <a:pt x="5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7" name="Freeform 68780"/>
            <p:cNvSpPr>
              <a:spLocks noChangeArrowheads="1"/>
            </p:cNvSpPr>
            <p:nvPr/>
          </p:nvSpPr>
          <p:spPr bwMode="auto">
            <a:xfrm>
              <a:off x="3611" y="1979"/>
              <a:ext cx="17" cy="19"/>
            </a:xfrm>
            <a:custGeom>
              <a:avLst/>
              <a:gdLst/>
              <a:ahLst/>
              <a:cxnLst>
                <a:cxn ang="0">
                  <a:pos x="28" y="34"/>
                </a:cxn>
                <a:cxn ang="0">
                  <a:pos x="35" y="31"/>
                </a:cxn>
                <a:cxn ang="0">
                  <a:pos x="30" y="24"/>
                </a:cxn>
                <a:cxn ang="0">
                  <a:pos x="21" y="15"/>
                </a:cxn>
                <a:cxn ang="0">
                  <a:pos x="12" y="5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7" y="12"/>
                </a:cxn>
                <a:cxn ang="0">
                  <a:pos x="16" y="20"/>
                </a:cxn>
                <a:cxn ang="0">
                  <a:pos x="23" y="29"/>
                </a:cxn>
                <a:cxn ang="0">
                  <a:pos x="28" y="36"/>
                </a:cxn>
                <a:cxn ang="0">
                  <a:pos x="35" y="34"/>
                </a:cxn>
                <a:cxn ang="0">
                  <a:pos x="28" y="36"/>
                </a:cxn>
                <a:cxn ang="0">
                  <a:pos x="30" y="38"/>
                </a:cxn>
                <a:cxn ang="0">
                  <a:pos x="34" y="37"/>
                </a:cxn>
                <a:cxn ang="0">
                  <a:pos x="35" y="35"/>
                </a:cxn>
                <a:cxn ang="0">
                  <a:pos x="35" y="31"/>
                </a:cxn>
                <a:cxn ang="0">
                  <a:pos x="28" y="34"/>
                </a:cxn>
              </a:cxnLst>
              <a:rect l="0" t="0" r="r" b="b"/>
              <a:pathLst>
                <a:path w="35" h="38">
                  <a:moveTo>
                    <a:pt x="28" y="34"/>
                  </a:moveTo>
                  <a:lnTo>
                    <a:pt x="35" y="31"/>
                  </a:lnTo>
                  <a:lnTo>
                    <a:pt x="30" y="24"/>
                  </a:lnTo>
                  <a:lnTo>
                    <a:pt x="21" y="15"/>
                  </a:lnTo>
                  <a:lnTo>
                    <a:pt x="12" y="5"/>
                  </a:lnTo>
                  <a:lnTo>
                    <a:pt x="3" y="0"/>
                  </a:lnTo>
                  <a:lnTo>
                    <a:pt x="0" y="7"/>
                  </a:lnTo>
                  <a:lnTo>
                    <a:pt x="7" y="12"/>
                  </a:lnTo>
                  <a:lnTo>
                    <a:pt x="16" y="20"/>
                  </a:lnTo>
                  <a:lnTo>
                    <a:pt x="23" y="29"/>
                  </a:lnTo>
                  <a:lnTo>
                    <a:pt x="28" y="36"/>
                  </a:lnTo>
                  <a:lnTo>
                    <a:pt x="35" y="34"/>
                  </a:lnTo>
                  <a:lnTo>
                    <a:pt x="28" y="36"/>
                  </a:lnTo>
                  <a:lnTo>
                    <a:pt x="30" y="38"/>
                  </a:lnTo>
                  <a:lnTo>
                    <a:pt x="34" y="37"/>
                  </a:lnTo>
                  <a:lnTo>
                    <a:pt x="35" y="35"/>
                  </a:lnTo>
                  <a:lnTo>
                    <a:pt x="35" y="31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8" name="Freeform 68781"/>
            <p:cNvSpPr>
              <a:spLocks noChangeArrowheads="1"/>
            </p:cNvSpPr>
            <p:nvPr/>
          </p:nvSpPr>
          <p:spPr bwMode="auto">
            <a:xfrm>
              <a:off x="3625" y="1980"/>
              <a:ext cx="8" cy="16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7" y="5"/>
                </a:cxn>
                <a:cxn ang="0">
                  <a:pos x="7" y="9"/>
                </a:cxn>
                <a:cxn ang="0">
                  <a:pos x="5" y="15"/>
                </a:cxn>
                <a:cxn ang="0">
                  <a:pos x="2" y="22"/>
                </a:cxn>
                <a:cxn ang="0">
                  <a:pos x="0" y="32"/>
                </a:cxn>
                <a:cxn ang="0">
                  <a:pos x="7" y="32"/>
                </a:cxn>
                <a:cxn ang="0">
                  <a:pos x="9" y="25"/>
                </a:cxn>
                <a:cxn ang="0">
                  <a:pos x="11" y="18"/>
                </a:cxn>
                <a:cxn ang="0">
                  <a:pos x="14" y="11"/>
                </a:cxn>
                <a:cxn ang="0">
                  <a:pos x="16" y="5"/>
                </a:cxn>
                <a:cxn ang="0">
                  <a:pos x="10" y="9"/>
                </a:cxn>
                <a:cxn ang="0">
                  <a:pos x="16" y="5"/>
                </a:cxn>
                <a:cxn ang="0">
                  <a:pos x="15" y="2"/>
                </a:cxn>
                <a:cxn ang="0">
                  <a:pos x="11" y="0"/>
                </a:cxn>
                <a:cxn ang="0">
                  <a:pos x="8" y="2"/>
                </a:cxn>
                <a:cxn ang="0">
                  <a:pos x="7" y="5"/>
                </a:cxn>
                <a:cxn ang="0">
                  <a:pos x="13" y="2"/>
                </a:cxn>
              </a:cxnLst>
              <a:rect l="0" t="0" r="r" b="b"/>
              <a:pathLst>
                <a:path w="16" h="32">
                  <a:moveTo>
                    <a:pt x="13" y="2"/>
                  </a:moveTo>
                  <a:lnTo>
                    <a:pt x="7" y="5"/>
                  </a:lnTo>
                  <a:lnTo>
                    <a:pt x="7" y="9"/>
                  </a:lnTo>
                  <a:lnTo>
                    <a:pt x="5" y="15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7" y="32"/>
                  </a:lnTo>
                  <a:lnTo>
                    <a:pt x="9" y="25"/>
                  </a:lnTo>
                  <a:lnTo>
                    <a:pt x="11" y="18"/>
                  </a:lnTo>
                  <a:lnTo>
                    <a:pt x="14" y="11"/>
                  </a:lnTo>
                  <a:lnTo>
                    <a:pt x="16" y="5"/>
                  </a:lnTo>
                  <a:lnTo>
                    <a:pt x="10" y="9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8" y="2"/>
                  </a:lnTo>
                  <a:lnTo>
                    <a:pt x="7" y="5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49" name="Freeform 68782"/>
            <p:cNvSpPr>
              <a:spLocks noChangeArrowheads="1"/>
            </p:cNvSpPr>
            <p:nvPr/>
          </p:nvSpPr>
          <p:spPr bwMode="auto">
            <a:xfrm>
              <a:off x="3630" y="1981"/>
              <a:ext cx="11" cy="12"/>
            </a:xfrm>
            <a:custGeom>
              <a:avLst/>
              <a:gdLst/>
              <a:ahLst/>
              <a:cxnLst>
                <a:cxn ang="0">
                  <a:pos x="15" y="18"/>
                </a:cxn>
                <a:cxn ang="0">
                  <a:pos x="22" y="19"/>
                </a:cxn>
                <a:cxn ang="0">
                  <a:pos x="20" y="13"/>
                </a:cxn>
                <a:cxn ang="0">
                  <a:pos x="14" y="9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5" y="10"/>
                </a:cxn>
                <a:cxn ang="0">
                  <a:pos x="10" y="13"/>
                </a:cxn>
                <a:cxn ang="0">
                  <a:pos x="13" y="18"/>
                </a:cxn>
                <a:cxn ang="0">
                  <a:pos x="15" y="21"/>
                </a:cxn>
                <a:cxn ang="0">
                  <a:pos x="22" y="23"/>
                </a:cxn>
                <a:cxn ang="0">
                  <a:pos x="15" y="21"/>
                </a:cxn>
                <a:cxn ang="0">
                  <a:pos x="18" y="24"/>
                </a:cxn>
                <a:cxn ang="0">
                  <a:pos x="20" y="24"/>
                </a:cxn>
                <a:cxn ang="0">
                  <a:pos x="22" y="23"/>
                </a:cxn>
                <a:cxn ang="0">
                  <a:pos x="22" y="19"/>
                </a:cxn>
                <a:cxn ang="0">
                  <a:pos x="15" y="18"/>
                </a:cxn>
              </a:cxnLst>
              <a:rect l="0" t="0" r="r" b="b"/>
              <a:pathLst>
                <a:path w="22" h="24">
                  <a:moveTo>
                    <a:pt x="15" y="18"/>
                  </a:moveTo>
                  <a:lnTo>
                    <a:pt x="22" y="19"/>
                  </a:lnTo>
                  <a:lnTo>
                    <a:pt x="20" y="13"/>
                  </a:lnTo>
                  <a:lnTo>
                    <a:pt x="14" y="9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7"/>
                  </a:lnTo>
                  <a:lnTo>
                    <a:pt x="5" y="10"/>
                  </a:lnTo>
                  <a:lnTo>
                    <a:pt x="10" y="13"/>
                  </a:lnTo>
                  <a:lnTo>
                    <a:pt x="13" y="18"/>
                  </a:lnTo>
                  <a:lnTo>
                    <a:pt x="15" y="21"/>
                  </a:lnTo>
                  <a:lnTo>
                    <a:pt x="22" y="23"/>
                  </a:lnTo>
                  <a:lnTo>
                    <a:pt x="15" y="21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22" y="23"/>
                  </a:lnTo>
                  <a:lnTo>
                    <a:pt x="22" y="19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0" name="Freeform 68783"/>
            <p:cNvSpPr>
              <a:spLocks noChangeArrowheads="1"/>
            </p:cNvSpPr>
            <p:nvPr/>
          </p:nvSpPr>
          <p:spPr bwMode="auto">
            <a:xfrm>
              <a:off x="3638" y="1978"/>
              <a:ext cx="16" cy="1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1"/>
                </a:cxn>
                <a:cxn ang="0">
                  <a:pos x="23" y="3"/>
                </a:cxn>
                <a:cxn ang="0">
                  <a:pos x="15" y="7"/>
                </a:cxn>
                <a:cxn ang="0">
                  <a:pos x="8" y="15"/>
                </a:cxn>
                <a:cxn ang="0">
                  <a:pos x="0" y="23"/>
                </a:cxn>
                <a:cxn ang="0">
                  <a:pos x="7" y="28"/>
                </a:cxn>
                <a:cxn ang="0">
                  <a:pos x="13" y="20"/>
                </a:cxn>
                <a:cxn ang="0">
                  <a:pos x="20" y="14"/>
                </a:cxn>
                <a:cxn ang="0">
                  <a:pos x="26" y="10"/>
                </a:cxn>
                <a:cxn ang="0">
                  <a:pos x="33" y="8"/>
                </a:cxn>
                <a:cxn ang="0">
                  <a:pos x="33" y="9"/>
                </a:cxn>
                <a:cxn ang="0">
                  <a:pos x="33" y="0"/>
                </a:cxn>
              </a:cxnLst>
              <a:rect l="0" t="0" r="r" b="b"/>
              <a:pathLst>
                <a:path w="33" h="28">
                  <a:moveTo>
                    <a:pt x="33" y="0"/>
                  </a:moveTo>
                  <a:lnTo>
                    <a:pt x="33" y="1"/>
                  </a:lnTo>
                  <a:lnTo>
                    <a:pt x="23" y="3"/>
                  </a:lnTo>
                  <a:lnTo>
                    <a:pt x="15" y="7"/>
                  </a:lnTo>
                  <a:lnTo>
                    <a:pt x="8" y="15"/>
                  </a:lnTo>
                  <a:lnTo>
                    <a:pt x="0" y="23"/>
                  </a:lnTo>
                  <a:lnTo>
                    <a:pt x="7" y="28"/>
                  </a:lnTo>
                  <a:lnTo>
                    <a:pt x="13" y="20"/>
                  </a:lnTo>
                  <a:lnTo>
                    <a:pt x="20" y="14"/>
                  </a:lnTo>
                  <a:lnTo>
                    <a:pt x="26" y="10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1" name="Freeform 68784"/>
            <p:cNvSpPr>
              <a:spLocks noChangeArrowheads="1"/>
            </p:cNvSpPr>
            <p:nvPr/>
          </p:nvSpPr>
          <p:spPr bwMode="auto">
            <a:xfrm>
              <a:off x="3654" y="1978"/>
              <a:ext cx="12" cy="10"/>
            </a:xfrm>
            <a:custGeom>
              <a:avLst/>
              <a:gdLst/>
              <a:ahLst/>
              <a:cxnLst>
                <a:cxn ang="0">
                  <a:pos x="24" y="10"/>
                </a:cxn>
                <a:cxn ang="0">
                  <a:pos x="23" y="9"/>
                </a:cxn>
                <a:cxn ang="0">
                  <a:pos x="20" y="9"/>
                </a:cxn>
                <a:cxn ang="0">
                  <a:pos x="16" y="6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6" y="9"/>
                </a:cxn>
                <a:cxn ang="0">
                  <a:pos x="11" y="13"/>
                </a:cxn>
                <a:cxn ang="0">
                  <a:pos x="18" y="16"/>
                </a:cxn>
                <a:cxn ang="0">
                  <a:pos x="23" y="18"/>
                </a:cxn>
                <a:cxn ang="0">
                  <a:pos x="21" y="17"/>
                </a:cxn>
                <a:cxn ang="0">
                  <a:pos x="24" y="10"/>
                </a:cxn>
              </a:cxnLst>
              <a:rect l="0" t="0" r="r" b="b"/>
              <a:pathLst>
                <a:path w="24" h="18">
                  <a:moveTo>
                    <a:pt x="24" y="10"/>
                  </a:moveTo>
                  <a:lnTo>
                    <a:pt x="23" y="9"/>
                  </a:lnTo>
                  <a:lnTo>
                    <a:pt x="20" y="9"/>
                  </a:lnTo>
                  <a:lnTo>
                    <a:pt x="16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9"/>
                  </a:lnTo>
                  <a:lnTo>
                    <a:pt x="6" y="9"/>
                  </a:lnTo>
                  <a:lnTo>
                    <a:pt x="11" y="13"/>
                  </a:lnTo>
                  <a:lnTo>
                    <a:pt x="18" y="16"/>
                  </a:lnTo>
                  <a:lnTo>
                    <a:pt x="23" y="18"/>
                  </a:lnTo>
                  <a:lnTo>
                    <a:pt x="21" y="17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2" name="Freeform 68785"/>
            <p:cNvSpPr>
              <a:spLocks noChangeArrowheads="1"/>
            </p:cNvSpPr>
            <p:nvPr/>
          </p:nvSpPr>
          <p:spPr bwMode="auto">
            <a:xfrm>
              <a:off x="3665" y="1983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10" y="4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3"/>
                </a:cxn>
                <a:cxn ang="0">
                  <a:pos x="0" y="4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lnTo>
                    <a:pt x="2" y="3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10" y="4"/>
                  </a:lnTo>
                  <a:lnTo>
                    <a:pt x="8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3" name="Freeform 68786"/>
            <p:cNvSpPr>
              <a:spLocks noChangeArrowheads="1"/>
            </p:cNvSpPr>
            <p:nvPr/>
          </p:nvSpPr>
          <p:spPr bwMode="auto">
            <a:xfrm>
              <a:off x="3665" y="1963"/>
              <a:ext cx="4" cy="22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0" y="4"/>
                </a:cxn>
                <a:cxn ang="0">
                  <a:pos x="0" y="44"/>
                </a:cxn>
                <a:cxn ang="0">
                  <a:pos x="10" y="44"/>
                </a:cxn>
                <a:cxn ang="0">
                  <a:pos x="10" y="4"/>
                </a:cxn>
                <a:cxn ang="0">
                  <a:pos x="6" y="1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4" y="8"/>
                </a:cxn>
              </a:cxnLst>
              <a:rect l="0" t="0" r="r" b="b"/>
              <a:pathLst>
                <a:path w="10" h="44">
                  <a:moveTo>
                    <a:pt x="4" y="8"/>
                  </a:moveTo>
                  <a:lnTo>
                    <a:pt x="0" y="4"/>
                  </a:lnTo>
                  <a:lnTo>
                    <a:pt x="0" y="44"/>
                  </a:lnTo>
                  <a:lnTo>
                    <a:pt x="10" y="44"/>
                  </a:lnTo>
                  <a:lnTo>
                    <a:pt x="10" y="4"/>
                  </a:lnTo>
                  <a:lnTo>
                    <a:pt x="6" y="1"/>
                  </a:lnTo>
                  <a:lnTo>
                    <a:pt x="10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4" name="Freeform 68787"/>
            <p:cNvSpPr>
              <a:spLocks noChangeArrowheads="1"/>
            </p:cNvSpPr>
            <p:nvPr/>
          </p:nvSpPr>
          <p:spPr bwMode="auto">
            <a:xfrm>
              <a:off x="3653" y="1959"/>
              <a:ext cx="15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7"/>
                </a:cxn>
                <a:cxn ang="0">
                  <a:pos x="10" y="9"/>
                </a:cxn>
                <a:cxn ang="0">
                  <a:pos x="18" y="11"/>
                </a:cxn>
                <a:cxn ang="0">
                  <a:pos x="25" y="15"/>
                </a:cxn>
                <a:cxn ang="0">
                  <a:pos x="27" y="16"/>
                </a:cxn>
                <a:cxn ang="0">
                  <a:pos x="29" y="9"/>
                </a:cxn>
                <a:cxn ang="0">
                  <a:pos x="27" y="8"/>
                </a:cxn>
                <a:cxn ang="0">
                  <a:pos x="20" y="4"/>
                </a:cxn>
                <a:cxn ang="0">
                  <a:pos x="12" y="2"/>
                </a:cxn>
                <a:cxn ang="0">
                  <a:pos x="4" y="0"/>
                </a:cxn>
                <a:cxn ang="0">
                  <a:pos x="2" y="6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6" y="1"/>
                </a:cxn>
              </a:cxnLst>
              <a:rect l="0" t="0" r="r" b="b"/>
              <a:pathLst>
                <a:path w="29" h="16">
                  <a:moveTo>
                    <a:pt x="6" y="1"/>
                  </a:moveTo>
                  <a:lnTo>
                    <a:pt x="4" y="7"/>
                  </a:lnTo>
                  <a:lnTo>
                    <a:pt x="10" y="9"/>
                  </a:lnTo>
                  <a:lnTo>
                    <a:pt x="18" y="11"/>
                  </a:lnTo>
                  <a:lnTo>
                    <a:pt x="25" y="15"/>
                  </a:lnTo>
                  <a:lnTo>
                    <a:pt x="27" y="16"/>
                  </a:lnTo>
                  <a:lnTo>
                    <a:pt x="29" y="9"/>
                  </a:lnTo>
                  <a:lnTo>
                    <a:pt x="27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4" y="0"/>
                  </a:lnTo>
                  <a:lnTo>
                    <a:pt x="2" y="6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5" name="Freeform 68788"/>
            <p:cNvSpPr>
              <a:spLocks noChangeArrowheads="1"/>
            </p:cNvSpPr>
            <p:nvPr/>
          </p:nvSpPr>
          <p:spPr bwMode="auto">
            <a:xfrm>
              <a:off x="3654" y="1959"/>
              <a:ext cx="7" cy="10"/>
            </a:xfrm>
            <a:custGeom>
              <a:avLst/>
              <a:gdLst/>
              <a:ahLst/>
              <a:cxnLst>
                <a:cxn ang="0">
                  <a:pos x="9" y="18"/>
                </a:cxn>
                <a:cxn ang="0">
                  <a:pos x="13" y="14"/>
                </a:cxn>
                <a:cxn ang="0">
                  <a:pos x="13" y="13"/>
                </a:cxn>
                <a:cxn ang="0">
                  <a:pos x="11" y="8"/>
                </a:cxn>
                <a:cxn ang="0">
                  <a:pos x="9" y="5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3"/>
                </a:cxn>
                <a:cxn ang="0">
                  <a:pos x="6" y="15"/>
                </a:cxn>
                <a:cxn ang="0">
                  <a:pos x="6" y="16"/>
                </a:cxn>
                <a:cxn ang="0">
                  <a:pos x="11" y="11"/>
                </a:cxn>
                <a:cxn ang="0">
                  <a:pos x="6" y="16"/>
                </a:cxn>
                <a:cxn ang="0">
                  <a:pos x="9" y="18"/>
                </a:cxn>
                <a:cxn ang="0">
                  <a:pos x="11" y="18"/>
                </a:cxn>
                <a:cxn ang="0">
                  <a:pos x="13" y="17"/>
                </a:cxn>
                <a:cxn ang="0">
                  <a:pos x="13" y="14"/>
                </a:cxn>
                <a:cxn ang="0">
                  <a:pos x="9" y="18"/>
                </a:cxn>
              </a:cxnLst>
              <a:rect l="0" t="0" r="r" b="b"/>
              <a:pathLst>
                <a:path w="13" h="18">
                  <a:moveTo>
                    <a:pt x="9" y="18"/>
                  </a:moveTo>
                  <a:lnTo>
                    <a:pt x="13" y="14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9" y="5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3"/>
                  </a:lnTo>
                  <a:lnTo>
                    <a:pt x="6" y="15"/>
                  </a:lnTo>
                  <a:lnTo>
                    <a:pt x="6" y="1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7"/>
                  </a:lnTo>
                  <a:lnTo>
                    <a:pt x="13" y="14"/>
                  </a:lnTo>
                  <a:lnTo>
                    <a:pt x="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6" name="Freeform 68789"/>
            <p:cNvSpPr>
              <a:spLocks noChangeArrowheads="1"/>
            </p:cNvSpPr>
            <p:nvPr/>
          </p:nvSpPr>
          <p:spPr bwMode="auto">
            <a:xfrm>
              <a:off x="3640" y="1960"/>
              <a:ext cx="20" cy="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10" y="8"/>
                </a:cxn>
                <a:cxn ang="0">
                  <a:pos x="16" y="9"/>
                </a:cxn>
                <a:cxn ang="0">
                  <a:pos x="22" y="12"/>
                </a:cxn>
                <a:cxn ang="0">
                  <a:pos x="28" y="14"/>
                </a:cxn>
                <a:cxn ang="0">
                  <a:pos x="32" y="15"/>
                </a:cxn>
                <a:cxn ang="0">
                  <a:pos x="36" y="17"/>
                </a:cxn>
                <a:cxn ang="0">
                  <a:pos x="37" y="17"/>
                </a:cxn>
                <a:cxn ang="0">
                  <a:pos x="39" y="10"/>
                </a:cxn>
                <a:cxn ang="0">
                  <a:pos x="38" y="10"/>
                </a:cxn>
                <a:cxn ang="0">
                  <a:pos x="34" y="8"/>
                </a:cxn>
                <a:cxn ang="0">
                  <a:pos x="30" y="7"/>
                </a:cxn>
                <a:cxn ang="0">
                  <a:pos x="24" y="5"/>
                </a:cxn>
                <a:cxn ang="0">
                  <a:pos x="18" y="2"/>
                </a:cxn>
                <a:cxn ang="0">
                  <a:pos x="10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39" h="17">
                  <a:moveTo>
                    <a:pt x="0" y="7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10" y="8"/>
                  </a:lnTo>
                  <a:lnTo>
                    <a:pt x="16" y="9"/>
                  </a:lnTo>
                  <a:lnTo>
                    <a:pt x="22" y="12"/>
                  </a:lnTo>
                  <a:lnTo>
                    <a:pt x="28" y="14"/>
                  </a:lnTo>
                  <a:lnTo>
                    <a:pt x="32" y="15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9" y="10"/>
                  </a:lnTo>
                  <a:lnTo>
                    <a:pt x="38" y="10"/>
                  </a:lnTo>
                  <a:lnTo>
                    <a:pt x="34" y="8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8" y="2"/>
                  </a:lnTo>
                  <a:lnTo>
                    <a:pt x="10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7" name="Freeform 68790"/>
            <p:cNvSpPr>
              <a:spLocks noChangeArrowheads="1"/>
            </p:cNvSpPr>
            <p:nvPr/>
          </p:nvSpPr>
          <p:spPr bwMode="auto">
            <a:xfrm>
              <a:off x="3172" y="2847"/>
              <a:ext cx="30" cy="43"/>
            </a:xfrm>
            <a:custGeom>
              <a:avLst/>
              <a:gdLst/>
              <a:ahLst/>
              <a:cxnLst>
                <a:cxn ang="0">
                  <a:pos x="36" y="86"/>
                </a:cxn>
                <a:cxn ang="0">
                  <a:pos x="40" y="75"/>
                </a:cxn>
                <a:cxn ang="0">
                  <a:pos x="48" y="65"/>
                </a:cxn>
                <a:cxn ang="0">
                  <a:pos x="56" y="54"/>
                </a:cxn>
                <a:cxn ang="0">
                  <a:pos x="61" y="43"/>
                </a:cxn>
                <a:cxn ang="0">
                  <a:pos x="61" y="31"/>
                </a:cxn>
                <a:cxn ang="0">
                  <a:pos x="58" y="21"/>
                </a:cxn>
                <a:cxn ang="0">
                  <a:pos x="53" y="13"/>
                </a:cxn>
                <a:cxn ang="0">
                  <a:pos x="44" y="6"/>
                </a:cxn>
                <a:cxn ang="0">
                  <a:pos x="38" y="3"/>
                </a:cxn>
                <a:cxn ang="0">
                  <a:pos x="31" y="1"/>
                </a:cxn>
                <a:cxn ang="0">
                  <a:pos x="25" y="0"/>
                </a:cxn>
                <a:cxn ang="0">
                  <a:pos x="18" y="1"/>
                </a:cxn>
                <a:cxn ang="0">
                  <a:pos x="12" y="3"/>
                </a:cxn>
                <a:cxn ang="0">
                  <a:pos x="8" y="3"/>
                </a:cxn>
                <a:cxn ang="0">
                  <a:pos x="3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4" y="12"/>
                </a:cxn>
                <a:cxn ang="0">
                  <a:pos x="8" y="15"/>
                </a:cxn>
                <a:cxn ang="0">
                  <a:pos x="15" y="20"/>
                </a:cxn>
                <a:cxn ang="0">
                  <a:pos x="24" y="26"/>
                </a:cxn>
                <a:cxn ang="0">
                  <a:pos x="32" y="34"/>
                </a:cxn>
                <a:cxn ang="0">
                  <a:pos x="35" y="42"/>
                </a:cxn>
                <a:cxn ang="0">
                  <a:pos x="36" y="51"/>
                </a:cxn>
                <a:cxn ang="0">
                  <a:pos x="36" y="63"/>
                </a:cxn>
                <a:cxn ang="0">
                  <a:pos x="36" y="75"/>
                </a:cxn>
                <a:cxn ang="0">
                  <a:pos x="36" y="86"/>
                </a:cxn>
              </a:cxnLst>
              <a:rect l="0" t="0" r="r" b="b"/>
              <a:pathLst>
                <a:path w="61" h="86">
                  <a:moveTo>
                    <a:pt x="36" y="86"/>
                  </a:moveTo>
                  <a:lnTo>
                    <a:pt x="40" y="75"/>
                  </a:lnTo>
                  <a:lnTo>
                    <a:pt x="48" y="65"/>
                  </a:lnTo>
                  <a:lnTo>
                    <a:pt x="56" y="54"/>
                  </a:lnTo>
                  <a:lnTo>
                    <a:pt x="61" y="43"/>
                  </a:lnTo>
                  <a:lnTo>
                    <a:pt x="61" y="31"/>
                  </a:lnTo>
                  <a:lnTo>
                    <a:pt x="58" y="21"/>
                  </a:lnTo>
                  <a:lnTo>
                    <a:pt x="53" y="13"/>
                  </a:lnTo>
                  <a:lnTo>
                    <a:pt x="44" y="6"/>
                  </a:lnTo>
                  <a:lnTo>
                    <a:pt x="38" y="3"/>
                  </a:lnTo>
                  <a:lnTo>
                    <a:pt x="31" y="1"/>
                  </a:lnTo>
                  <a:lnTo>
                    <a:pt x="25" y="0"/>
                  </a:lnTo>
                  <a:lnTo>
                    <a:pt x="18" y="1"/>
                  </a:lnTo>
                  <a:lnTo>
                    <a:pt x="12" y="3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4" y="12"/>
                  </a:lnTo>
                  <a:lnTo>
                    <a:pt x="8" y="15"/>
                  </a:lnTo>
                  <a:lnTo>
                    <a:pt x="15" y="20"/>
                  </a:lnTo>
                  <a:lnTo>
                    <a:pt x="24" y="26"/>
                  </a:lnTo>
                  <a:lnTo>
                    <a:pt x="32" y="34"/>
                  </a:lnTo>
                  <a:lnTo>
                    <a:pt x="35" y="42"/>
                  </a:lnTo>
                  <a:lnTo>
                    <a:pt x="36" y="51"/>
                  </a:lnTo>
                  <a:lnTo>
                    <a:pt x="36" y="63"/>
                  </a:lnTo>
                  <a:lnTo>
                    <a:pt x="36" y="75"/>
                  </a:lnTo>
                  <a:lnTo>
                    <a:pt x="36" y="86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8" name="Freeform 68791"/>
            <p:cNvSpPr>
              <a:spLocks noChangeArrowheads="1"/>
            </p:cNvSpPr>
            <p:nvPr/>
          </p:nvSpPr>
          <p:spPr bwMode="auto">
            <a:xfrm>
              <a:off x="3031" y="2844"/>
              <a:ext cx="197" cy="190"/>
            </a:xfrm>
            <a:custGeom>
              <a:avLst/>
              <a:gdLst/>
              <a:ahLst/>
              <a:cxnLst>
                <a:cxn ang="0">
                  <a:pos x="17" y="188"/>
                </a:cxn>
                <a:cxn ang="0">
                  <a:pos x="28" y="272"/>
                </a:cxn>
                <a:cxn ang="0">
                  <a:pos x="53" y="382"/>
                </a:cxn>
                <a:cxn ang="0">
                  <a:pos x="96" y="336"/>
                </a:cxn>
                <a:cxn ang="0">
                  <a:pos x="150" y="298"/>
                </a:cxn>
                <a:cxn ang="0">
                  <a:pos x="215" y="264"/>
                </a:cxn>
                <a:cxn ang="0">
                  <a:pos x="287" y="235"/>
                </a:cxn>
                <a:cxn ang="0">
                  <a:pos x="365" y="209"/>
                </a:cxn>
                <a:cxn ang="0">
                  <a:pos x="393" y="194"/>
                </a:cxn>
                <a:cxn ang="0">
                  <a:pos x="384" y="186"/>
                </a:cxn>
                <a:cxn ang="0">
                  <a:pos x="357" y="178"/>
                </a:cxn>
                <a:cxn ang="0">
                  <a:pos x="339" y="170"/>
                </a:cxn>
                <a:cxn ang="0">
                  <a:pos x="346" y="181"/>
                </a:cxn>
                <a:cxn ang="0">
                  <a:pos x="344" y="186"/>
                </a:cxn>
                <a:cxn ang="0">
                  <a:pos x="327" y="169"/>
                </a:cxn>
                <a:cxn ang="0">
                  <a:pos x="321" y="148"/>
                </a:cxn>
                <a:cxn ang="0">
                  <a:pos x="309" y="111"/>
                </a:cxn>
                <a:cxn ang="0">
                  <a:pos x="295" y="79"/>
                </a:cxn>
                <a:cxn ang="0">
                  <a:pos x="278" y="53"/>
                </a:cxn>
                <a:cxn ang="0">
                  <a:pos x="260" y="36"/>
                </a:cxn>
                <a:cxn ang="0">
                  <a:pos x="231" y="38"/>
                </a:cxn>
                <a:cxn ang="0">
                  <a:pos x="223" y="41"/>
                </a:cxn>
                <a:cxn ang="0">
                  <a:pos x="230" y="30"/>
                </a:cxn>
                <a:cxn ang="0">
                  <a:pos x="243" y="26"/>
                </a:cxn>
                <a:cxn ang="0">
                  <a:pos x="247" y="15"/>
                </a:cxn>
                <a:cxn ang="0">
                  <a:pos x="226" y="0"/>
                </a:cxn>
                <a:cxn ang="0">
                  <a:pos x="208" y="30"/>
                </a:cxn>
                <a:cxn ang="0">
                  <a:pos x="193" y="29"/>
                </a:cxn>
                <a:cxn ang="0">
                  <a:pos x="172" y="17"/>
                </a:cxn>
                <a:cxn ang="0">
                  <a:pos x="156" y="13"/>
                </a:cxn>
                <a:cxn ang="0">
                  <a:pos x="140" y="17"/>
                </a:cxn>
                <a:cxn ang="0">
                  <a:pos x="127" y="29"/>
                </a:cxn>
                <a:cxn ang="0">
                  <a:pos x="113" y="37"/>
                </a:cxn>
                <a:cxn ang="0">
                  <a:pos x="90" y="34"/>
                </a:cxn>
                <a:cxn ang="0">
                  <a:pos x="76" y="38"/>
                </a:cxn>
                <a:cxn ang="0">
                  <a:pos x="61" y="46"/>
                </a:cxn>
                <a:cxn ang="0">
                  <a:pos x="71" y="26"/>
                </a:cxn>
                <a:cxn ang="0">
                  <a:pos x="46" y="22"/>
                </a:cxn>
                <a:cxn ang="0">
                  <a:pos x="40" y="35"/>
                </a:cxn>
                <a:cxn ang="0">
                  <a:pos x="38" y="44"/>
                </a:cxn>
                <a:cxn ang="0">
                  <a:pos x="40" y="65"/>
                </a:cxn>
                <a:cxn ang="0">
                  <a:pos x="18" y="81"/>
                </a:cxn>
                <a:cxn ang="0">
                  <a:pos x="0" y="110"/>
                </a:cxn>
                <a:cxn ang="0">
                  <a:pos x="3" y="141"/>
                </a:cxn>
              </a:cxnLst>
              <a:rect l="0" t="0" r="r" b="b"/>
              <a:pathLst>
                <a:path w="394" h="382">
                  <a:moveTo>
                    <a:pt x="3" y="139"/>
                  </a:moveTo>
                  <a:lnTo>
                    <a:pt x="10" y="161"/>
                  </a:lnTo>
                  <a:lnTo>
                    <a:pt x="17" y="188"/>
                  </a:lnTo>
                  <a:lnTo>
                    <a:pt x="23" y="217"/>
                  </a:lnTo>
                  <a:lnTo>
                    <a:pt x="27" y="243"/>
                  </a:lnTo>
                  <a:lnTo>
                    <a:pt x="28" y="272"/>
                  </a:lnTo>
                  <a:lnTo>
                    <a:pt x="31" y="310"/>
                  </a:lnTo>
                  <a:lnTo>
                    <a:pt x="40" y="348"/>
                  </a:lnTo>
                  <a:lnTo>
                    <a:pt x="53" y="382"/>
                  </a:lnTo>
                  <a:lnTo>
                    <a:pt x="66" y="366"/>
                  </a:lnTo>
                  <a:lnTo>
                    <a:pt x="81" y="351"/>
                  </a:lnTo>
                  <a:lnTo>
                    <a:pt x="96" y="336"/>
                  </a:lnTo>
                  <a:lnTo>
                    <a:pt x="113" y="322"/>
                  </a:lnTo>
                  <a:lnTo>
                    <a:pt x="132" y="309"/>
                  </a:lnTo>
                  <a:lnTo>
                    <a:pt x="150" y="298"/>
                  </a:lnTo>
                  <a:lnTo>
                    <a:pt x="171" y="286"/>
                  </a:lnTo>
                  <a:lnTo>
                    <a:pt x="193" y="275"/>
                  </a:lnTo>
                  <a:lnTo>
                    <a:pt x="215" y="264"/>
                  </a:lnTo>
                  <a:lnTo>
                    <a:pt x="239" y="255"/>
                  </a:lnTo>
                  <a:lnTo>
                    <a:pt x="263" y="245"/>
                  </a:lnTo>
                  <a:lnTo>
                    <a:pt x="287" y="235"/>
                  </a:lnTo>
                  <a:lnTo>
                    <a:pt x="312" y="226"/>
                  </a:lnTo>
                  <a:lnTo>
                    <a:pt x="339" y="218"/>
                  </a:lnTo>
                  <a:lnTo>
                    <a:pt x="365" y="209"/>
                  </a:lnTo>
                  <a:lnTo>
                    <a:pt x="393" y="201"/>
                  </a:lnTo>
                  <a:lnTo>
                    <a:pt x="393" y="197"/>
                  </a:lnTo>
                  <a:lnTo>
                    <a:pt x="393" y="194"/>
                  </a:lnTo>
                  <a:lnTo>
                    <a:pt x="393" y="192"/>
                  </a:lnTo>
                  <a:lnTo>
                    <a:pt x="394" y="188"/>
                  </a:lnTo>
                  <a:lnTo>
                    <a:pt x="384" y="186"/>
                  </a:lnTo>
                  <a:lnTo>
                    <a:pt x="375" y="184"/>
                  </a:lnTo>
                  <a:lnTo>
                    <a:pt x="365" y="181"/>
                  </a:lnTo>
                  <a:lnTo>
                    <a:pt x="357" y="178"/>
                  </a:lnTo>
                  <a:lnTo>
                    <a:pt x="349" y="176"/>
                  </a:lnTo>
                  <a:lnTo>
                    <a:pt x="344" y="172"/>
                  </a:lnTo>
                  <a:lnTo>
                    <a:pt x="339" y="170"/>
                  </a:lnTo>
                  <a:lnTo>
                    <a:pt x="337" y="167"/>
                  </a:lnTo>
                  <a:lnTo>
                    <a:pt x="341" y="174"/>
                  </a:lnTo>
                  <a:lnTo>
                    <a:pt x="346" y="181"/>
                  </a:lnTo>
                  <a:lnTo>
                    <a:pt x="349" y="186"/>
                  </a:lnTo>
                  <a:lnTo>
                    <a:pt x="353" y="190"/>
                  </a:lnTo>
                  <a:lnTo>
                    <a:pt x="344" y="186"/>
                  </a:lnTo>
                  <a:lnTo>
                    <a:pt x="336" y="180"/>
                  </a:lnTo>
                  <a:lnTo>
                    <a:pt x="331" y="174"/>
                  </a:lnTo>
                  <a:lnTo>
                    <a:pt x="327" y="169"/>
                  </a:lnTo>
                  <a:lnTo>
                    <a:pt x="324" y="163"/>
                  </a:lnTo>
                  <a:lnTo>
                    <a:pt x="322" y="156"/>
                  </a:lnTo>
                  <a:lnTo>
                    <a:pt x="321" y="148"/>
                  </a:lnTo>
                  <a:lnTo>
                    <a:pt x="318" y="139"/>
                  </a:lnTo>
                  <a:lnTo>
                    <a:pt x="314" y="123"/>
                  </a:lnTo>
                  <a:lnTo>
                    <a:pt x="309" y="111"/>
                  </a:lnTo>
                  <a:lnTo>
                    <a:pt x="303" y="99"/>
                  </a:lnTo>
                  <a:lnTo>
                    <a:pt x="299" y="87"/>
                  </a:lnTo>
                  <a:lnTo>
                    <a:pt x="295" y="79"/>
                  </a:lnTo>
                  <a:lnTo>
                    <a:pt x="291" y="71"/>
                  </a:lnTo>
                  <a:lnTo>
                    <a:pt x="285" y="61"/>
                  </a:lnTo>
                  <a:lnTo>
                    <a:pt x="278" y="53"/>
                  </a:lnTo>
                  <a:lnTo>
                    <a:pt x="272" y="46"/>
                  </a:lnTo>
                  <a:lnTo>
                    <a:pt x="265" y="41"/>
                  </a:lnTo>
                  <a:lnTo>
                    <a:pt x="260" y="36"/>
                  </a:lnTo>
                  <a:lnTo>
                    <a:pt x="254" y="35"/>
                  </a:lnTo>
                  <a:lnTo>
                    <a:pt x="240" y="36"/>
                  </a:lnTo>
                  <a:lnTo>
                    <a:pt x="231" y="38"/>
                  </a:lnTo>
                  <a:lnTo>
                    <a:pt x="226" y="41"/>
                  </a:lnTo>
                  <a:lnTo>
                    <a:pt x="224" y="42"/>
                  </a:lnTo>
                  <a:lnTo>
                    <a:pt x="223" y="41"/>
                  </a:lnTo>
                  <a:lnTo>
                    <a:pt x="224" y="37"/>
                  </a:lnTo>
                  <a:lnTo>
                    <a:pt x="226" y="33"/>
                  </a:lnTo>
                  <a:lnTo>
                    <a:pt x="230" y="30"/>
                  </a:lnTo>
                  <a:lnTo>
                    <a:pt x="234" y="28"/>
                  </a:lnTo>
                  <a:lnTo>
                    <a:pt x="239" y="27"/>
                  </a:lnTo>
                  <a:lnTo>
                    <a:pt x="243" y="26"/>
                  </a:lnTo>
                  <a:lnTo>
                    <a:pt x="245" y="26"/>
                  </a:lnTo>
                  <a:lnTo>
                    <a:pt x="249" y="19"/>
                  </a:lnTo>
                  <a:lnTo>
                    <a:pt x="247" y="15"/>
                  </a:lnTo>
                  <a:lnTo>
                    <a:pt x="241" y="10"/>
                  </a:lnTo>
                  <a:lnTo>
                    <a:pt x="233" y="3"/>
                  </a:lnTo>
                  <a:lnTo>
                    <a:pt x="226" y="0"/>
                  </a:lnTo>
                  <a:lnTo>
                    <a:pt x="216" y="7"/>
                  </a:lnTo>
                  <a:lnTo>
                    <a:pt x="211" y="19"/>
                  </a:lnTo>
                  <a:lnTo>
                    <a:pt x="208" y="30"/>
                  </a:lnTo>
                  <a:lnTo>
                    <a:pt x="204" y="35"/>
                  </a:lnTo>
                  <a:lnTo>
                    <a:pt x="200" y="34"/>
                  </a:lnTo>
                  <a:lnTo>
                    <a:pt x="193" y="29"/>
                  </a:lnTo>
                  <a:lnTo>
                    <a:pt x="185" y="25"/>
                  </a:lnTo>
                  <a:lnTo>
                    <a:pt x="177" y="19"/>
                  </a:lnTo>
                  <a:lnTo>
                    <a:pt x="172" y="17"/>
                  </a:lnTo>
                  <a:lnTo>
                    <a:pt x="167" y="14"/>
                  </a:lnTo>
                  <a:lnTo>
                    <a:pt x="162" y="14"/>
                  </a:lnTo>
                  <a:lnTo>
                    <a:pt x="156" y="13"/>
                  </a:lnTo>
                  <a:lnTo>
                    <a:pt x="150" y="14"/>
                  </a:lnTo>
                  <a:lnTo>
                    <a:pt x="144" y="14"/>
                  </a:lnTo>
                  <a:lnTo>
                    <a:pt x="140" y="17"/>
                  </a:lnTo>
                  <a:lnTo>
                    <a:pt x="136" y="18"/>
                  </a:lnTo>
                  <a:lnTo>
                    <a:pt x="131" y="23"/>
                  </a:lnTo>
                  <a:lnTo>
                    <a:pt x="127" y="29"/>
                  </a:lnTo>
                  <a:lnTo>
                    <a:pt x="122" y="35"/>
                  </a:lnTo>
                  <a:lnTo>
                    <a:pt x="119" y="37"/>
                  </a:lnTo>
                  <a:lnTo>
                    <a:pt x="113" y="37"/>
                  </a:lnTo>
                  <a:lnTo>
                    <a:pt x="105" y="35"/>
                  </a:lnTo>
                  <a:lnTo>
                    <a:pt x="97" y="34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2" y="36"/>
                  </a:lnTo>
                  <a:lnTo>
                    <a:pt x="76" y="38"/>
                  </a:lnTo>
                  <a:lnTo>
                    <a:pt x="72" y="41"/>
                  </a:lnTo>
                  <a:lnTo>
                    <a:pt x="66" y="43"/>
                  </a:lnTo>
                  <a:lnTo>
                    <a:pt x="61" y="46"/>
                  </a:lnTo>
                  <a:lnTo>
                    <a:pt x="58" y="50"/>
                  </a:lnTo>
                  <a:lnTo>
                    <a:pt x="56" y="53"/>
                  </a:lnTo>
                  <a:lnTo>
                    <a:pt x="71" y="26"/>
                  </a:lnTo>
                  <a:lnTo>
                    <a:pt x="40" y="15"/>
                  </a:lnTo>
                  <a:lnTo>
                    <a:pt x="44" y="21"/>
                  </a:lnTo>
                  <a:lnTo>
                    <a:pt x="46" y="22"/>
                  </a:lnTo>
                  <a:lnTo>
                    <a:pt x="45" y="23"/>
                  </a:lnTo>
                  <a:lnTo>
                    <a:pt x="43" y="28"/>
                  </a:lnTo>
                  <a:lnTo>
                    <a:pt x="40" y="35"/>
                  </a:lnTo>
                  <a:lnTo>
                    <a:pt x="38" y="40"/>
                  </a:lnTo>
                  <a:lnTo>
                    <a:pt x="38" y="42"/>
                  </a:lnTo>
                  <a:lnTo>
                    <a:pt x="38" y="44"/>
                  </a:lnTo>
                  <a:lnTo>
                    <a:pt x="40" y="50"/>
                  </a:lnTo>
                  <a:lnTo>
                    <a:pt x="41" y="57"/>
                  </a:lnTo>
                  <a:lnTo>
                    <a:pt x="40" y="65"/>
                  </a:lnTo>
                  <a:lnTo>
                    <a:pt x="36" y="71"/>
                  </a:lnTo>
                  <a:lnTo>
                    <a:pt x="28" y="75"/>
                  </a:lnTo>
                  <a:lnTo>
                    <a:pt x="18" y="81"/>
                  </a:lnTo>
                  <a:lnTo>
                    <a:pt x="8" y="89"/>
                  </a:lnTo>
                  <a:lnTo>
                    <a:pt x="3" y="99"/>
                  </a:lnTo>
                  <a:lnTo>
                    <a:pt x="0" y="110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3" y="141"/>
                  </a:lnTo>
                  <a:lnTo>
                    <a:pt x="3" y="139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59" name="Freeform 68792"/>
            <p:cNvSpPr>
              <a:spLocks noChangeArrowheads="1"/>
            </p:cNvSpPr>
            <p:nvPr/>
          </p:nvSpPr>
          <p:spPr bwMode="auto">
            <a:xfrm>
              <a:off x="3491" y="2131"/>
              <a:ext cx="27" cy="41"/>
            </a:xfrm>
            <a:custGeom>
              <a:avLst/>
              <a:gdLst/>
              <a:ahLst/>
              <a:cxnLst>
                <a:cxn ang="0">
                  <a:pos x="11" y="34"/>
                </a:cxn>
                <a:cxn ang="0">
                  <a:pos x="5" y="27"/>
                </a:cxn>
                <a:cxn ang="0">
                  <a:pos x="1" y="18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9" y="1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5" y="3"/>
                </a:cxn>
                <a:cxn ang="0">
                  <a:pos x="30" y="7"/>
                </a:cxn>
                <a:cxn ang="0">
                  <a:pos x="34" y="14"/>
                </a:cxn>
                <a:cxn ang="0">
                  <a:pos x="38" y="22"/>
                </a:cxn>
                <a:cxn ang="0">
                  <a:pos x="40" y="28"/>
                </a:cxn>
                <a:cxn ang="0">
                  <a:pos x="45" y="39"/>
                </a:cxn>
                <a:cxn ang="0">
                  <a:pos x="50" y="52"/>
                </a:cxn>
                <a:cxn ang="0">
                  <a:pos x="54" y="64"/>
                </a:cxn>
                <a:cxn ang="0">
                  <a:pos x="54" y="71"/>
                </a:cxn>
                <a:cxn ang="0">
                  <a:pos x="51" y="75"/>
                </a:cxn>
                <a:cxn ang="0">
                  <a:pos x="50" y="79"/>
                </a:cxn>
                <a:cxn ang="0">
                  <a:pos x="49" y="81"/>
                </a:cxn>
                <a:cxn ang="0">
                  <a:pos x="48" y="82"/>
                </a:cxn>
                <a:cxn ang="0">
                  <a:pos x="46" y="82"/>
                </a:cxn>
                <a:cxn ang="0">
                  <a:pos x="45" y="79"/>
                </a:cxn>
                <a:cxn ang="0">
                  <a:pos x="45" y="75"/>
                </a:cxn>
                <a:cxn ang="0">
                  <a:pos x="43" y="69"/>
                </a:cxn>
                <a:cxn ang="0">
                  <a:pos x="39" y="58"/>
                </a:cxn>
                <a:cxn ang="0">
                  <a:pos x="31" y="41"/>
                </a:cxn>
                <a:cxn ang="0">
                  <a:pos x="20" y="30"/>
                </a:cxn>
                <a:cxn ang="0">
                  <a:pos x="11" y="34"/>
                </a:cxn>
              </a:cxnLst>
              <a:rect l="0" t="0" r="r" b="b"/>
              <a:pathLst>
                <a:path w="54" h="82">
                  <a:moveTo>
                    <a:pt x="11" y="34"/>
                  </a:moveTo>
                  <a:lnTo>
                    <a:pt x="5" y="27"/>
                  </a:lnTo>
                  <a:lnTo>
                    <a:pt x="1" y="18"/>
                  </a:lnTo>
                  <a:lnTo>
                    <a:pt x="0" y="10"/>
                  </a:lnTo>
                  <a:lnTo>
                    <a:pt x="4" y="4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3"/>
                  </a:lnTo>
                  <a:lnTo>
                    <a:pt x="30" y="7"/>
                  </a:lnTo>
                  <a:lnTo>
                    <a:pt x="34" y="14"/>
                  </a:lnTo>
                  <a:lnTo>
                    <a:pt x="38" y="22"/>
                  </a:lnTo>
                  <a:lnTo>
                    <a:pt x="40" y="28"/>
                  </a:lnTo>
                  <a:lnTo>
                    <a:pt x="45" y="39"/>
                  </a:lnTo>
                  <a:lnTo>
                    <a:pt x="50" y="52"/>
                  </a:lnTo>
                  <a:lnTo>
                    <a:pt x="54" y="64"/>
                  </a:lnTo>
                  <a:lnTo>
                    <a:pt x="54" y="71"/>
                  </a:lnTo>
                  <a:lnTo>
                    <a:pt x="51" y="75"/>
                  </a:lnTo>
                  <a:lnTo>
                    <a:pt x="50" y="79"/>
                  </a:lnTo>
                  <a:lnTo>
                    <a:pt x="49" y="81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5" y="79"/>
                  </a:lnTo>
                  <a:lnTo>
                    <a:pt x="45" y="75"/>
                  </a:lnTo>
                  <a:lnTo>
                    <a:pt x="43" y="69"/>
                  </a:lnTo>
                  <a:lnTo>
                    <a:pt x="39" y="58"/>
                  </a:lnTo>
                  <a:lnTo>
                    <a:pt x="31" y="41"/>
                  </a:lnTo>
                  <a:lnTo>
                    <a:pt x="20" y="30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0" name="Freeform 68793"/>
            <p:cNvSpPr>
              <a:spLocks noChangeArrowheads="1"/>
            </p:cNvSpPr>
            <p:nvPr/>
          </p:nvSpPr>
          <p:spPr bwMode="auto">
            <a:xfrm>
              <a:off x="3489" y="2131"/>
              <a:ext cx="9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0" y="10"/>
                </a:cxn>
                <a:cxn ang="0">
                  <a:pos x="1" y="19"/>
                </a:cxn>
                <a:cxn ang="0">
                  <a:pos x="6" y="29"/>
                </a:cxn>
                <a:cxn ang="0">
                  <a:pos x="13" y="37"/>
                </a:cxn>
                <a:cxn ang="0">
                  <a:pos x="17" y="30"/>
                </a:cxn>
                <a:cxn ang="0">
                  <a:pos x="13" y="24"/>
                </a:cxn>
                <a:cxn ang="0">
                  <a:pos x="8" y="16"/>
                </a:cxn>
                <a:cxn ang="0">
                  <a:pos x="7" y="10"/>
                </a:cxn>
                <a:cxn ang="0">
                  <a:pos x="9" y="7"/>
                </a:cxn>
                <a:cxn ang="0">
                  <a:pos x="10" y="7"/>
                </a:cxn>
                <a:cxn ang="0">
                  <a:pos x="9" y="7"/>
                </a:cxn>
                <a:cxn ang="0">
                  <a:pos x="12" y="5"/>
                </a:cxn>
                <a:cxn ang="0">
                  <a:pos x="12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6" y="0"/>
                </a:cxn>
              </a:cxnLst>
              <a:rect l="0" t="0" r="r" b="b"/>
              <a:pathLst>
                <a:path w="17" h="37">
                  <a:moveTo>
                    <a:pt x="6" y="0"/>
                  </a:move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1" name="Freeform 68794"/>
            <p:cNvSpPr>
              <a:spLocks noChangeArrowheads="1"/>
            </p:cNvSpPr>
            <p:nvPr/>
          </p:nvSpPr>
          <p:spPr bwMode="auto">
            <a:xfrm>
              <a:off x="3492" y="2129"/>
              <a:ext cx="13" cy="6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5" y="2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6" y="1"/>
                </a:cxn>
                <a:cxn ang="0">
                  <a:pos x="0" y="3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21" y="9"/>
                </a:cxn>
                <a:cxn ang="0">
                  <a:pos x="22" y="9"/>
                </a:cxn>
                <a:cxn ang="0">
                  <a:pos x="24" y="2"/>
                </a:cxn>
              </a:cxnLst>
              <a:rect l="0" t="0" r="r" b="b"/>
              <a:pathLst>
                <a:path w="25" h="10">
                  <a:moveTo>
                    <a:pt x="24" y="2"/>
                  </a:moveTo>
                  <a:lnTo>
                    <a:pt x="25" y="2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1"/>
                  </a:lnTo>
                  <a:lnTo>
                    <a:pt x="0" y="3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3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2" name="Freeform 68795"/>
            <p:cNvSpPr>
              <a:spLocks noChangeArrowheads="1"/>
            </p:cNvSpPr>
            <p:nvPr/>
          </p:nvSpPr>
          <p:spPr bwMode="auto">
            <a:xfrm>
              <a:off x="3503" y="2131"/>
              <a:ext cx="10" cy="16"/>
            </a:xfrm>
            <a:custGeom>
              <a:avLst/>
              <a:gdLst/>
              <a:ahLst/>
              <a:cxnLst>
                <a:cxn ang="0">
                  <a:pos x="19" y="28"/>
                </a:cxn>
                <a:cxn ang="0">
                  <a:pos x="19" y="28"/>
                </a:cxn>
                <a:cxn ang="0">
                  <a:pos x="17" y="22"/>
                </a:cxn>
                <a:cxn ang="0">
                  <a:pos x="14" y="14"/>
                </a:cxn>
                <a:cxn ang="0">
                  <a:pos x="9" y="6"/>
                </a:cxn>
                <a:cxn ang="0">
                  <a:pos x="2" y="0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7" y="16"/>
                </a:cxn>
                <a:cxn ang="0">
                  <a:pos x="10" y="24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5" y="32"/>
                </a:cxn>
                <a:cxn ang="0">
                  <a:pos x="17" y="32"/>
                </a:cxn>
                <a:cxn ang="0">
                  <a:pos x="19" y="31"/>
                </a:cxn>
                <a:cxn ang="0">
                  <a:pos x="19" y="28"/>
                </a:cxn>
              </a:cxnLst>
              <a:rect l="0" t="0" r="r" b="b"/>
              <a:pathLst>
                <a:path w="19" h="32">
                  <a:moveTo>
                    <a:pt x="19" y="28"/>
                  </a:moveTo>
                  <a:lnTo>
                    <a:pt x="19" y="28"/>
                  </a:lnTo>
                  <a:lnTo>
                    <a:pt x="17" y="22"/>
                  </a:lnTo>
                  <a:lnTo>
                    <a:pt x="14" y="14"/>
                  </a:lnTo>
                  <a:lnTo>
                    <a:pt x="9" y="6"/>
                  </a:lnTo>
                  <a:lnTo>
                    <a:pt x="2" y="0"/>
                  </a:lnTo>
                  <a:lnTo>
                    <a:pt x="0" y="7"/>
                  </a:lnTo>
                  <a:lnTo>
                    <a:pt x="2" y="11"/>
                  </a:lnTo>
                  <a:lnTo>
                    <a:pt x="7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17" y="32"/>
                  </a:lnTo>
                  <a:lnTo>
                    <a:pt x="19" y="31"/>
                  </a:lnTo>
                  <a:lnTo>
                    <a:pt x="19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3" name="Freeform 68796"/>
            <p:cNvSpPr>
              <a:spLocks noChangeArrowheads="1"/>
            </p:cNvSpPr>
            <p:nvPr/>
          </p:nvSpPr>
          <p:spPr bwMode="auto">
            <a:xfrm>
              <a:off x="3509" y="2144"/>
              <a:ext cx="11" cy="23"/>
            </a:xfrm>
            <a:custGeom>
              <a:avLst/>
              <a:gdLst/>
              <a:ahLst/>
              <a:cxnLst>
                <a:cxn ang="0">
                  <a:pos x="21" y="45"/>
                </a:cxn>
                <a:cxn ang="0">
                  <a:pos x="21" y="45"/>
                </a:cxn>
                <a:cxn ang="0">
                  <a:pos x="21" y="37"/>
                </a:cxn>
                <a:cxn ang="0">
                  <a:pos x="18" y="24"/>
                </a:cxn>
                <a:cxn ang="0">
                  <a:pos x="12" y="11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5" y="14"/>
                </a:cxn>
                <a:cxn ang="0">
                  <a:pos x="11" y="26"/>
                </a:cxn>
                <a:cxn ang="0">
                  <a:pos x="14" y="37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21" y="45"/>
                </a:cxn>
              </a:cxnLst>
              <a:rect l="0" t="0" r="r" b="b"/>
              <a:pathLst>
                <a:path w="21" h="45">
                  <a:moveTo>
                    <a:pt x="21" y="45"/>
                  </a:moveTo>
                  <a:lnTo>
                    <a:pt x="21" y="45"/>
                  </a:lnTo>
                  <a:lnTo>
                    <a:pt x="21" y="37"/>
                  </a:lnTo>
                  <a:lnTo>
                    <a:pt x="18" y="24"/>
                  </a:lnTo>
                  <a:lnTo>
                    <a:pt x="12" y="11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4"/>
                  </a:lnTo>
                  <a:lnTo>
                    <a:pt x="11" y="26"/>
                  </a:lnTo>
                  <a:lnTo>
                    <a:pt x="14" y="37"/>
                  </a:lnTo>
                  <a:lnTo>
                    <a:pt x="14" y="42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4" name="Freeform 68797"/>
            <p:cNvSpPr>
              <a:spLocks noChangeArrowheads="1"/>
            </p:cNvSpPr>
            <p:nvPr/>
          </p:nvSpPr>
          <p:spPr bwMode="auto">
            <a:xfrm>
              <a:off x="3513" y="2166"/>
              <a:ext cx="7" cy="8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6" y="15"/>
                </a:cxn>
                <a:cxn ang="0">
                  <a:pos x="8" y="14"/>
                </a:cxn>
                <a:cxn ang="0">
                  <a:pos x="9" y="11"/>
                </a:cxn>
                <a:cxn ang="0">
                  <a:pos x="10" y="7"/>
                </a:cxn>
                <a:cxn ang="0">
                  <a:pos x="12" y="3"/>
                </a:cxn>
                <a:cxn ang="0">
                  <a:pos x="5" y="0"/>
                </a:cxn>
                <a:cxn ang="0">
                  <a:pos x="3" y="5"/>
                </a:cxn>
                <a:cxn ang="0">
                  <a:pos x="2" y="8"/>
                </a:cxn>
                <a:cxn ang="0">
                  <a:pos x="1" y="10"/>
                </a:cxn>
                <a:cxn ang="0">
                  <a:pos x="0" y="11"/>
                </a:cxn>
                <a:cxn ang="0">
                  <a:pos x="3" y="10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2" y="17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3" y="17"/>
                </a:cxn>
              </a:cxnLst>
              <a:rect l="0" t="0" r="r" b="b"/>
              <a:pathLst>
                <a:path w="12" h="18">
                  <a:moveTo>
                    <a:pt x="3" y="17"/>
                  </a:moveTo>
                  <a:lnTo>
                    <a:pt x="6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10" y="7"/>
                  </a:lnTo>
                  <a:lnTo>
                    <a:pt x="12" y="3"/>
                  </a:lnTo>
                  <a:lnTo>
                    <a:pt x="5" y="0"/>
                  </a:lnTo>
                  <a:lnTo>
                    <a:pt x="3" y="5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3" y="10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5" name="Freeform 68798"/>
            <p:cNvSpPr>
              <a:spLocks noChangeArrowheads="1"/>
            </p:cNvSpPr>
            <p:nvPr/>
          </p:nvSpPr>
          <p:spPr bwMode="auto">
            <a:xfrm>
              <a:off x="3511" y="2165"/>
              <a:ext cx="4" cy="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1" y="11"/>
                </a:cxn>
                <a:cxn ang="0">
                  <a:pos x="3" y="16"/>
                </a:cxn>
                <a:cxn ang="0">
                  <a:pos x="8" y="18"/>
                </a:cxn>
                <a:cxn ang="0">
                  <a:pos x="8" y="11"/>
                </a:cxn>
                <a:cxn ang="0">
                  <a:pos x="8" y="12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0" y="1"/>
                </a:cxn>
              </a:cxnLst>
              <a:rect l="0" t="0" r="r" b="b"/>
              <a:pathLst>
                <a:path w="8" h="18">
                  <a:moveTo>
                    <a:pt x="0" y="1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1" y="11"/>
                  </a:lnTo>
                  <a:lnTo>
                    <a:pt x="3" y="16"/>
                  </a:lnTo>
                  <a:lnTo>
                    <a:pt x="8" y="18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6" name="Freeform 68799"/>
            <p:cNvSpPr>
              <a:spLocks noChangeArrowheads="1"/>
            </p:cNvSpPr>
            <p:nvPr/>
          </p:nvSpPr>
          <p:spPr bwMode="auto">
            <a:xfrm>
              <a:off x="3495" y="2144"/>
              <a:ext cx="19" cy="22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7" y="8"/>
                </a:cxn>
                <a:cxn ang="0">
                  <a:pos x="11" y="7"/>
                </a:cxn>
                <a:cxn ang="0">
                  <a:pos x="19" y="16"/>
                </a:cxn>
                <a:cxn ang="0">
                  <a:pos x="27" y="32"/>
                </a:cxn>
                <a:cxn ang="0">
                  <a:pos x="32" y="42"/>
                </a:cxn>
                <a:cxn ang="0">
                  <a:pos x="39" y="42"/>
                </a:cxn>
                <a:cxn ang="0">
                  <a:pos x="34" y="30"/>
                </a:cxn>
                <a:cxn ang="0">
                  <a:pos x="26" y="11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5" y="3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1" y="10"/>
                </a:cxn>
              </a:cxnLst>
              <a:rect l="0" t="0" r="r" b="b"/>
              <a:pathLst>
                <a:path w="39" h="42">
                  <a:moveTo>
                    <a:pt x="1" y="10"/>
                  </a:moveTo>
                  <a:lnTo>
                    <a:pt x="7" y="8"/>
                  </a:lnTo>
                  <a:lnTo>
                    <a:pt x="11" y="7"/>
                  </a:lnTo>
                  <a:lnTo>
                    <a:pt x="19" y="16"/>
                  </a:lnTo>
                  <a:lnTo>
                    <a:pt x="27" y="32"/>
                  </a:lnTo>
                  <a:lnTo>
                    <a:pt x="32" y="42"/>
                  </a:lnTo>
                  <a:lnTo>
                    <a:pt x="39" y="42"/>
                  </a:lnTo>
                  <a:lnTo>
                    <a:pt x="34" y="30"/>
                  </a:lnTo>
                  <a:lnTo>
                    <a:pt x="26" y="11"/>
                  </a:lnTo>
                  <a:lnTo>
                    <a:pt x="13" y="0"/>
                  </a:lnTo>
                  <a:lnTo>
                    <a:pt x="0" y="6"/>
                  </a:lnTo>
                  <a:lnTo>
                    <a:pt x="5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7" name="Freeform 68800"/>
            <p:cNvSpPr>
              <a:spLocks noChangeArrowheads="1"/>
            </p:cNvSpPr>
            <p:nvPr/>
          </p:nvSpPr>
          <p:spPr bwMode="auto">
            <a:xfrm>
              <a:off x="3468" y="2254"/>
              <a:ext cx="26" cy="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8"/>
                </a:cxn>
                <a:cxn ang="0">
                  <a:pos x="3" y="6"/>
                </a:cxn>
                <a:cxn ang="0">
                  <a:pos x="7" y="3"/>
                </a:cxn>
                <a:cxn ang="0">
                  <a:pos x="10" y="2"/>
                </a:cxn>
                <a:cxn ang="0">
                  <a:pos x="16" y="1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38" y="1"/>
                </a:cxn>
                <a:cxn ang="0">
                  <a:pos x="41" y="4"/>
                </a:cxn>
                <a:cxn ang="0">
                  <a:pos x="46" y="8"/>
                </a:cxn>
                <a:cxn ang="0">
                  <a:pos x="49" y="11"/>
                </a:cxn>
                <a:cxn ang="0">
                  <a:pos x="50" y="14"/>
                </a:cxn>
                <a:cxn ang="0">
                  <a:pos x="47" y="14"/>
                </a:cxn>
                <a:cxn ang="0">
                  <a:pos x="38" y="10"/>
                </a:cxn>
                <a:cxn ang="0">
                  <a:pos x="28" y="8"/>
                </a:cxn>
                <a:cxn ang="0">
                  <a:pos x="25" y="8"/>
                </a:cxn>
                <a:cxn ang="0">
                  <a:pos x="23" y="10"/>
                </a:cxn>
                <a:cxn ang="0">
                  <a:pos x="16" y="10"/>
                </a:cxn>
                <a:cxn ang="0">
                  <a:pos x="8" y="10"/>
                </a:cxn>
                <a:cxn ang="0">
                  <a:pos x="0" y="10"/>
                </a:cxn>
              </a:cxnLst>
              <a:rect l="0" t="0" r="r" b="b"/>
              <a:pathLst>
                <a:path w="50" h="14">
                  <a:moveTo>
                    <a:pt x="0" y="10"/>
                  </a:moveTo>
                  <a:lnTo>
                    <a:pt x="1" y="8"/>
                  </a:lnTo>
                  <a:lnTo>
                    <a:pt x="3" y="6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1" y="4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0" y="14"/>
                  </a:lnTo>
                  <a:lnTo>
                    <a:pt x="47" y="14"/>
                  </a:lnTo>
                  <a:lnTo>
                    <a:pt x="38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23" y="10"/>
                  </a:lnTo>
                  <a:lnTo>
                    <a:pt x="16" y="10"/>
                  </a:lnTo>
                  <a:lnTo>
                    <a:pt x="8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B266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8" name="Freeform 68801"/>
            <p:cNvSpPr>
              <a:spLocks noChangeArrowheads="1"/>
            </p:cNvSpPr>
            <p:nvPr/>
          </p:nvSpPr>
          <p:spPr bwMode="auto">
            <a:xfrm>
              <a:off x="3466" y="2254"/>
              <a:ext cx="8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5" y="0"/>
                </a:cxn>
                <a:cxn ang="0">
                  <a:pos x="10" y="1"/>
                </a:cxn>
                <a:cxn ang="0">
                  <a:pos x="6" y="3"/>
                </a:cxn>
                <a:cxn ang="0">
                  <a:pos x="2" y="7"/>
                </a:cxn>
                <a:cxn ang="0">
                  <a:pos x="0" y="11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10" y="10"/>
                </a:cxn>
                <a:cxn ang="0">
                  <a:pos x="13" y="8"/>
                </a:cxn>
                <a:cxn ang="0">
                  <a:pos x="15" y="7"/>
                </a:cxn>
                <a:cxn ang="0">
                  <a:pos x="16" y="7"/>
                </a:cxn>
                <a:cxn ang="0">
                  <a:pos x="14" y="0"/>
                </a:cxn>
              </a:cxnLst>
              <a:rect l="0" t="0" r="r" b="b"/>
              <a:pathLst>
                <a:path w="16" h="11">
                  <a:moveTo>
                    <a:pt x="14" y="0"/>
                  </a:moveTo>
                  <a:lnTo>
                    <a:pt x="15" y="0"/>
                  </a:lnTo>
                  <a:lnTo>
                    <a:pt x="10" y="1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0" y="10"/>
                  </a:lnTo>
                  <a:lnTo>
                    <a:pt x="13" y="8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69" name="Freeform 68802"/>
            <p:cNvSpPr>
              <a:spLocks noChangeArrowheads="1"/>
            </p:cNvSpPr>
            <p:nvPr/>
          </p:nvSpPr>
          <p:spPr bwMode="auto">
            <a:xfrm>
              <a:off x="3473" y="2253"/>
              <a:ext cx="15" cy="4"/>
            </a:xfrm>
            <a:custGeom>
              <a:avLst/>
              <a:gdLst/>
              <a:ahLst/>
              <a:cxnLst>
                <a:cxn ang="0">
                  <a:pos x="31" y="3"/>
                </a:cxn>
                <a:cxn ang="0">
                  <a:pos x="31" y="2"/>
                </a:cxn>
                <a:cxn ang="0">
                  <a:pos x="23" y="0"/>
                </a:cxn>
                <a:cxn ang="0">
                  <a:pos x="15" y="0"/>
                </a:cxn>
                <a:cxn ang="0">
                  <a:pos x="7" y="2"/>
                </a:cxn>
                <a:cxn ang="0">
                  <a:pos x="0" y="3"/>
                </a:cxn>
                <a:cxn ang="0">
                  <a:pos x="2" y="10"/>
                </a:cxn>
                <a:cxn ang="0">
                  <a:pos x="7" y="8"/>
                </a:cxn>
                <a:cxn ang="0">
                  <a:pos x="15" y="7"/>
                </a:cxn>
                <a:cxn ang="0">
                  <a:pos x="23" y="7"/>
                </a:cxn>
                <a:cxn ang="0">
                  <a:pos x="26" y="8"/>
                </a:cxn>
                <a:cxn ang="0">
                  <a:pos x="26" y="7"/>
                </a:cxn>
                <a:cxn ang="0">
                  <a:pos x="31" y="3"/>
                </a:cxn>
              </a:cxnLst>
              <a:rect l="0" t="0" r="r" b="b"/>
              <a:pathLst>
                <a:path w="31" h="10">
                  <a:moveTo>
                    <a:pt x="31" y="3"/>
                  </a:moveTo>
                  <a:lnTo>
                    <a:pt x="31" y="2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7" y="2"/>
                  </a:lnTo>
                  <a:lnTo>
                    <a:pt x="0" y="3"/>
                  </a:lnTo>
                  <a:lnTo>
                    <a:pt x="2" y="10"/>
                  </a:lnTo>
                  <a:lnTo>
                    <a:pt x="7" y="8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0" name="Freeform 68803"/>
            <p:cNvSpPr>
              <a:spLocks noChangeArrowheads="1"/>
            </p:cNvSpPr>
            <p:nvPr/>
          </p:nvSpPr>
          <p:spPr bwMode="auto">
            <a:xfrm>
              <a:off x="3486" y="2254"/>
              <a:ext cx="10" cy="7"/>
            </a:xfrm>
            <a:custGeom>
              <a:avLst/>
              <a:gdLst/>
              <a:ahLst/>
              <a:cxnLst>
                <a:cxn ang="0">
                  <a:pos x="20" y="15"/>
                </a:cxn>
                <a:cxn ang="0">
                  <a:pos x="20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4" y="9"/>
                </a:cxn>
                <a:cxn ang="0">
                  <a:pos x="8" y="12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20" y="15"/>
                </a:cxn>
              </a:cxnLst>
              <a:rect l="0" t="0" r="r" b="b"/>
              <a:pathLst>
                <a:path w="20" h="15">
                  <a:moveTo>
                    <a:pt x="20" y="15"/>
                  </a:moveTo>
                  <a:lnTo>
                    <a:pt x="20" y="15"/>
                  </a:lnTo>
                  <a:lnTo>
                    <a:pt x="18" y="10"/>
                  </a:lnTo>
                  <a:lnTo>
                    <a:pt x="13" y="5"/>
                  </a:lnTo>
                  <a:lnTo>
                    <a:pt x="8" y="2"/>
                  </a:lnTo>
                  <a:lnTo>
                    <a:pt x="5" y="0"/>
                  </a:lnTo>
                  <a:lnTo>
                    <a:pt x="0" y="4"/>
                  </a:lnTo>
                  <a:lnTo>
                    <a:pt x="4" y="9"/>
                  </a:lnTo>
                  <a:lnTo>
                    <a:pt x="8" y="12"/>
                  </a:lnTo>
                  <a:lnTo>
                    <a:pt x="11" y="15"/>
                  </a:lnTo>
                  <a:lnTo>
                    <a:pt x="2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1" name="Freeform 68804"/>
            <p:cNvSpPr>
              <a:spLocks noChangeArrowheads="1"/>
            </p:cNvSpPr>
            <p:nvPr/>
          </p:nvSpPr>
          <p:spPr bwMode="auto">
            <a:xfrm>
              <a:off x="3479" y="2257"/>
              <a:ext cx="17" cy="6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8" y="7"/>
                </a:cxn>
                <a:cxn ang="0">
                  <a:pos x="17" y="10"/>
                </a:cxn>
                <a:cxn ang="0">
                  <a:pos x="26" y="13"/>
                </a:cxn>
                <a:cxn ang="0">
                  <a:pos x="35" y="10"/>
                </a:cxn>
                <a:cxn ang="0">
                  <a:pos x="26" y="10"/>
                </a:cxn>
                <a:cxn ang="0">
                  <a:pos x="28" y="6"/>
                </a:cxn>
                <a:cxn ang="0">
                  <a:pos x="19" y="3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4"/>
                </a:cxn>
              </a:cxnLst>
              <a:rect l="0" t="0" r="r" b="b"/>
              <a:pathLst>
                <a:path w="35" h="13">
                  <a:moveTo>
                    <a:pt x="10" y="4"/>
                  </a:moveTo>
                  <a:lnTo>
                    <a:pt x="10" y="4"/>
                  </a:lnTo>
                  <a:lnTo>
                    <a:pt x="8" y="7"/>
                  </a:lnTo>
                  <a:lnTo>
                    <a:pt x="17" y="10"/>
                  </a:lnTo>
                  <a:lnTo>
                    <a:pt x="26" y="13"/>
                  </a:lnTo>
                  <a:lnTo>
                    <a:pt x="35" y="10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19" y="3"/>
                  </a:lnTo>
                  <a:lnTo>
                    <a:pt x="8" y="0"/>
                  </a:lnTo>
                  <a:lnTo>
                    <a:pt x="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2" name="Freeform 68805"/>
            <p:cNvSpPr>
              <a:spLocks noChangeArrowheads="1"/>
            </p:cNvSpPr>
            <p:nvPr/>
          </p:nvSpPr>
          <p:spPr bwMode="auto">
            <a:xfrm>
              <a:off x="3466" y="2257"/>
              <a:ext cx="17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8"/>
                </a:cxn>
                <a:cxn ang="0">
                  <a:pos x="13" y="9"/>
                </a:cxn>
                <a:cxn ang="0">
                  <a:pos x="21" y="9"/>
                </a:cxn>
                <a:cxn ang="0">
                  <a:pos x="28" y="8"/>
                </a:cxn>
                <a:cxn ang="0">
                  <a:pos x="35" y="2"/>
                </a:cxn>
                <a:cxn ang="0">
                  <a:pos x="25" y="2"/>
                </a:cxn>
                <a:cxn ang="0">
                  <a:pos x="28" y="1"/>
                </a:cxn>
                <a:cxn ang="0">
                  <a:pos x="21" y="0"/>
                </a:cxn>
                <a:cxn ang="0">
                  <a:pos x="13" y="0"/>
                </a:cxn>
                <a:cxn ang="0">
                  <a:pos x="5" y="1"/>
                </a:cxn>
                <a:cxn ang="0">
                  <a:pos x="9" y="4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1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0" y="4"/>
                </a:cxn>
              </a:cxnLst>
              <a:rect l="0" t="0" r="r" b="b"/>
              <a:pathLst>
                <a:path w="35" h="9">
                  <a:moveTo>
                    <a:pt x="0" y="4"/>
                  </a:moveTo>
                  <a:lnTo>
                    <a:pt x="5" y="8"/>
                  </a:lnTo>
                  <a:lnTo>
                    <a:pt x="13" y="9"/>
                  </a:lnTo>
                  <a:lnTo>
                    <a:pt x="21" y="9"/>
                  </a:lnTo>
                  <a:lnTo>
                    <a:pt x="28" y="8"/>
                  </a:lnTo>
                  <a:lnTo>
                    <a:pt x="35" y="2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5" y="1"/>
                  </a:lnTo>
                  <a:lnTo>
                    <a:pt x="9" y="4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7"/>
                  </a:lnTo>
                  <a:lnTo>
                    <a:pt x="5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3" name="Freeform 68806"/>
            <p:cNvSpPr>
              <a:spLocks noChangeArrowheads="1"/>
            </p:cNvSpPr>
            <p:nvPr/>
          </p:nvSpPr>
          <p:spPr bwMode="auto">
            <a:xfrm>
              <a:off x="3624" y="2256"/>
              <a:ext cx="39" cy="45"/>
            </a:xfrm>
            <a:custGeom>
              <a:avLst/>
              <a:gdLst/>
              <a:ahLst/>
              <a:cxnLst>
                <a:cxn ang="0">
                  <a:pos x="1" y="51"/>
                </a:cxn>
                <a:cxn ang="0">
                  <a:pos x="4" y="58"/>
                </a:cxn>
                <a:cxn ang="0">
                  <a:pos x="10" y="65"/>
                </a:cxn>
                <a:cxn ang="0">
                  <a:pos x="16" y="71"/>
                </a:cxn>
                <a:cxn ang="0">
                  <a:pos x="19" y="74"/>
                </a:cxn>
                <a:cxn ang="0">
                  <a:pos x="22" y="75"/>
                </a:cxn>
                <a:cxn ang="0">
                  <a:pos x="25" y="74"/>
                </a:cxn>
                <a:cxn ang="0">
                  <a:pos x="27" y="74"/>
                </a:cxn>
                <a:cxn ang="0">
                  <a:pos x="30" y="72"/>
                </a:cxn>
                <a:cxn ang="0">
                  <a:pos x="33" y="66"/>
                </a:cxn>
                <a:cxn ang="0">
                  <a:pos x="39" y="57"/>
                </a:cxn>
                <a:cxn ang="0">
                  <a:pos x="45" y="48"/>
                </a:cxn>
                <a:cxn ang="0">
                  <a:pos x="48" y="42"/>
                </a:cxn>
                <a:cxn ang="0">
                  <a:pos x="54" y="34"/>
                </a:cxn>
                <a:cxn ang="0">
                  <a:pos x="62" y="21"/>
                </a:cxn>
                <a:cxn ang="0">
                  <a:pos x="71" y="8"/>
                </a:cxn>
                <a:cxn ang="0">
                  <a:pos x="78" y="0"/>
                </a:cxn>
                <a:cxn ang="0">
                  <a:pos x="78" y="33"/>
                </a:cxn>
                <a:cxn ang="0">
                  <a:pos x="71" y="41"/>
                </a:cxn>
                <a:cxn ang="0">
                  <a:pos x="64" y="53"/>
                </a:cxn>
                <a:cxn ang="0">
                  <a:pos x="58" y="66"/>
                </a:cxn>
                <a:cxn ang="0">
                  <a:pos x="53" y="75"/>
                </a:cxn>
                <a:cxn ang="0">
                  <a:pos x="45" y="84"/>
                </a:cxn>
                <a:cxn ang="0">
                  <a:pos x="38" y="89"/>
                </a:cxn>
                <a:cxn ang="0">
                  <a:pos x="31" y="90"/>
                </a:cxn>
                <a:cxn ang="0">
                  <a:pos x="25" y="87"/>
                </a:cxn>
                <a:cxn ang="0">
                  <a:pos x="20" y="81"/>
                </a:cxn>
                <a:cxn ang="0">
                  <a:pos x="17" y="76"/>
                </a:cxn>
                <a:cxn ang="0">
                  <a:pos x="13" y="72"/>
                </a:cxn>
                <a:cxn ang="0">
                  <a:pos x="12" y="68"/>
                </a:cxn>
                <a:cxn ang="0">
                  <a:pos x="9" y="64"/>
                </a:cxn>
                <a:cxn ang="0">
                  <a:pos x="3" y="58"/>
                </a:cxn>
                <a:cxn ang="0">
                  <a:pos x="0" y="52"/>
                </a:cxn>
                <a:cxn ang="0">
                  <a:pos x="1" y="51"/>
                </a:cxn>
              </a:cxnLst>
              <a:rect l="0" t="0" r="r" b="b"/>
              <a:pathLst>
                <a:path w="78" h="90">
                  <a:moveTo>
                    <a:pt x="1" y="51"/>
                  </a:moveTo>
                  <a:lnTo>
                    <a:pt x="4" y="58"/>
                  </a:lnTo>
                  <a:lnTo>
                    <a:pt x="10" y="65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7" y="74"/>
                  </a:lnTo>
                  <a:lnTo>
                    <a:pt x="30" y="72"/>
                  </a:lnTo>
                  <a:lnTo>
                    <a:pt x="33" y="66"/>
                  </a:lnTo>
                  <a:lnTo>
                    <a:pt x="39" y="57"/>
                  </a:lnTo>
                  <a:lnTo>
                    <a:pt x="45" y="48"/>
                  </a:lnTo>
                  <a:lnTo>
                    <a:pt x="48" y="42"/>
                  </a:lnTo>
                  <a:lnTo>
                    <a:pt x="54" y="34"/>
                  </a:lnTo>
                  <a:lnTo>
                    <a:pt x="62" y="21"/>
                  </a:lnTo>
                  <a:lnTo>
                    <a:pt x="71" y="8"/>
                  </a:lnTo>
                  <a:lnTo>
                    <a:pt x="78" y="0"/>
                  </a:lnTo>
                  <a:lnTo>
                    <a:pt x="78" y="33"/>
                  </a:lnTo>
                  <a:lnTo>
                    <a:pt x="71" y="41"/>
                  </a:lnTo>
                  <a:lnTo>
                    <a:pt x="64" y="53"/>
                  </a:lnTo>
                  <a:lnTo>
                    <a:pt x="58" y="66"/>
                  </a:lnTo>
                  <a:lnTo>
                    <a:pt x="53" y="75"/>
                  </a:lnTo>
                  <a:lnTo>
                    <a:pt x="45" y="84"/>
                  </a:lnTo>
                  <a:lnTo>
                    <a:pt x="38" y="89"/>
                  </a:lnTo>
                  <a:lnTo>
                    <a:pt x="31" y="90"/>
                  </a:lnTo>
                  <a:lnTo>
                    <a:pt x="25" y="87"/>
                  </a:lnTo>
                  <a:lnTo>
                    <a:pt x="20" y="81"/>
                  </a:lnTo>
                  <a:lnTo>
                    <a:pt x="17" y="76"/>
                  </a:lnTo>
                  <a:lnTo>
                    <a:pt x="13" y="72"/>
                  </a:lnTo>
                  <a:lnTo>
                    <a:pt x="12" y="68"/>
                  </a:lnTo>
                  <a:lnTo>
                    <a:pt x="9" y="64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1" y="51"/>
                  </a:lnTo>
                  <a:close/>
                </a:path>
              </a:pathLst>
            </a:custGeom>
            <a:solidFill>
              <a:srgbClr val="993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4" name="Freeform 68807"/>
            <p:cNvSpPr>
              <a:spLocks noChangeArrowheads="1"/>
            </p:cNvSpPr>
            <p:nvPr/>
          </p:nvSpPr>
          <p:spPr bwMode="auto">
            <a:xfrm>
              <a:off x="3635" y="2197"/>
              <a:ext cx="25" cy="60"/>
            </a:xfrm>
            <a:custGeom>
              <a:avLst/>
              <a:gdLst/>
              <a:ahLst/>
              <a:cxnLst>
                <a:cxn ang="0">
                  <a:pos x="14" y="82"/>
                </a:cxn>
                <a:cxn ang="0">
                  <a:pos x="9" y="83"/>
                </a:cxn>
                <a:cxn ang="0">
                  <a:pos x="3" y="84"/>
                </a:cxn>
                <a:cxn ang="0">
                  <a:pos x="0" y="88"/>
                </a:cxn>
                <a:cxn ang="0">
                  <a:pos x="1" y="95"/>
                </a:cxn>
                <a:cxn ang="0">
                  <a:pos x="3" y="103"/>
                </a:cxn>
                <a:cxn ang="0">
                  <a:pos x="5" y="108"/>
                </a:cxn>
                <a:cxn ang="0">
                  <a:pos x="5" y="112"/>
                </a:cxn>
                <a:cxn ang="0">
                  <a:pos x="4" y="115"/>
                </a:cxn>
                <a:cxn ang="0">
                  <a:pos x="5" y="118"/>
                </a:cxn>
                <a:cxn ang="0">
                  <a:pos x="9" y="120"/>
                </a:cxn>
                <a:cxn ang="0">
                  <a:pos x="13" y="118"/>
                </a:cxn>
                <a:cxn ang="0">
                  <a:pos x="18" y="112"/>
                </a:cxn>
                <a:cxn ang="0">
                  <a:pos x="25" y="101"/>
                </a:cxn>
                <a:cxn ang="0">
                  <a:pos x="33" y="90"/>
                </a:cxn>
                <a:cxn ang="0">
                  <a:pos x="41" y="79"/>
                </a:cxn>
                <a:cxn ang="0">
                  <a:pos x="44" y="69"/>
                </a:cxn>
                <a:cxn ang="0">
                  <a:pos x="47" y="56"/>
                </a:cxn>
                <a:cxn ang="0">
                  <a:pos x="49" y="37"/>
                </a:cxn>
                <a:cxn ang="0">
                  <a:pos x="48" y="18"/>
                </a:cxn>
                <a:cxn ang="0">
                  <a:pos x="39" y="3"/>
                </a:cxn>
                <a:cxn ang="0">
                  <a:pos x="32" y="0"/>
                </a:cxn>
                <a:cxn ang="0">
                  <a:pos x="27" y="0"/>
                </a:cxn>
                <a:cxn ang="0">
                  <a:pos x="24" y="6"/>
                </a:cxn>
                <a:cxn ang="0">
                  <a:pos x="23" y="16"/>
                </a:cxn>
                <a:cxn ang="0">
                  <a:pos x="21" y="22"/>
                </a:cxn>
                <a:cxn ang="0">
                  <a:pos x="20" y="30"/>
                </a:cxn>
                <a:cxn ang="0">
                  <a:pos x="20" y="39"/>
                </a:cxn>
                <a:cxn ang="0">
                  <a:pos x="24" y="45"/>
                </a:cxn>
                <a:cxn ang="0">
                  <a:pos x="28" y="53"/>
                </a:cxn>
                <a:cxn ang="0">
                  <a:pos x="28" y="63"/>
                </a:cxn>
                <a:cxn ang="0">
                  <a:pos x="24" y="75"/>
                </a:cxn>
                <a:cxn ang="0">
                  <a:pos x="14" y="82"/>
                </a:cxn>
              </a:cxnLst>
              <a:rect l="0" t="0" r="r" b="b"/>
              <a:pathLst>
                <a:path w="49" h="120">
                  <a:moveTo>
                    <a:pt x="14" y="82"/>
                  </a:moveTo>
                  <a:lnTo>
                    <a:pt x="9" y="83"/>
                  </a:lnTo>
                  <a:lnTo>
                    <a:pt x="3" y="84"/>
                  </a:lnTo>
                  <a:lnTo>
                    <a:pt x="0" y="88"/>
                  </a:lnTo>
                  <a:lnTo>
                    <a:pt x="1" y="95"/>
                  </a:lnTo>
                  <a:lnTo>
                    <a:pt x="3" y="103"/>
                  </a:lnTo>
                  <a:lnTo>
                    <a:pt x="5" y="108"/>
                  </a:lnTo>
                  <a:lnTo>
                    <a:pt x="5" y="112"/>
                  </a:lnTo>
                  <a:lnTo>
                    <a:pt x="4" y="115"/>
                  </a:lnTo>
                  <a:lnTo>
                    <a:pt x="5" y="118"/>
                  </a:lnTo>
                  <a:lnTo>
                    <a:pt x="9" y="120"/>
                  </a:lnTo>
                  <a:lnTo>
                    <a:pt x="13" y="118"/>
                  </a:lnTo>
                  <a:lnTo>
                    <a:pt x="18" y="112"/>
                  </a:lnTo>
                  <a:lnTo>
                    <a:pt x="25" y="101"/>
                  </a:lnTo>
                  <a:lnTo>
                    <a:pt x="33" y="90"/>
                  </a:lnTo>
                  <a:lnTo>
                    <a:pt x="41" y="79"/>
                  </a:lnTo>
                  <a:lnTo>
                    <a:pt x="44" y="69"/>
                  </a:lnTo>
                  <a:lnTo>
                    <a:pt x="47" y="56"/>
                  </a:lnTo>
                  <a:lnTo>
                    <a:pt x="49" y="37"/>
                  </a:lnTo>
                  <a:lnTo>
                    <a:pt x="48" y="18"/>
                  </a:lnTo>
                  <a:lnTo>
                    <a:pt x="39" y="3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4" y="6"/>
                  </a:lnTo>
                  <a:lnTo>
                    <a:pt x="23" y="16"/>
                  </a:lnTo>
                  <a:lnTo>
                    <a:pt x="21" y="22"/>
                  </a:lnTo>
                  <a:lnTo>
                    <a:pt x="20" y="30"/>
                  </a:lnTo>
                  <a:lnTo>
                    <a:pt x="20" y="39"/>
                  </a:lnTo>
                  <a:lnTo>
                    <a:pt x="24" y="45"/>
                  </a:lnTo>
                  <a:lnTo>
                    <a:pt x="28" y="53"/>
                  </a:lnTo>
                  <a:lnTo>
                    <a:pt x="28" y="63"/>
                  </a:lnTo>
                  <a:lnTo>
                    <a:pt x="24" y="75"/>
                  </a:lnTo>
                  <a:lnTo>
                    <a:pt x="14" y="82"/>
                  </a:lnTo>
                  <a:close/>
                </a:path>
              </a:pathLst>
            </a:custGeom>
            <a:solidFill>
              <a:srgbClr val="993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5" name="Freeform 68808"/>
            <p:cNvSpPr>
              <a:spLocks noChangeArrowheads="1"/>
            </p:cNvSpPr>
            <p:nvPr/>
          </p:nvSpPr>
          <p:spPr bwMode="auto">
            <a:xfrm>
              <a:off x="3444" y="2557"/>
              <a:ext cx="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5" y="7"/>
                </a:cxn>
                <a:cxn ang="0">
                  <a:pos x="7" y="4"/>
                </a:cxn>
                <a:cxn ang="0">
                  <a:pos x="0" y="0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3"/>
                  </a:lnTo>
                  <a:lnTo>
                    <a:pt x="2" y="6"/>
                  </a:lnTo>
                  <a:lnTo>
                    <a:pt x="5" y="7"/>
                  </a:lnTo>
                  <a:lnTo>
                    <a:pt x="7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6" name="Freeform 68809"/>
            <p:cNvSpPr>
              <a:spLocks noChangeArrowheads="1"/>
            </p:cNvSpPr>
            <p:nvPr/>
          </p:nvSpPr>
          <p:spPr bwMode="auto">
            <a:xfrm>
              <a:off x="3444" y="2533"/>
              <a:ext cx="99" cy="27"/>
            </a:xfrm>
            <a:custGeom>
              <a:avLst/>
              <a:gdLst/>
              <a:ahLst/>
              <a:cxnLst>
                <a:cxn ang="0">
                  <a:pos x="198" y="28"/>
                </a:cxn>
                <a:cxn ang="0">
                  <a:pos x="196" y="22"/>
                </a:cxn>
                <a:cxn ang="0">
                  <a:pos x="190" y="17"/>
                </a:cxn>
                <a:cxn ang="0">
                  <a:pos x="182" y="13"/>
                </a:cxn>
                <a:cxn ang="0">
                  <a:pos x="173" y="10"/>
                </a:cxn>
                <a:cxn ang="0">
                  <a:pos x="161" y="6"/>
                </a:cxn>
                <a:cxn ang="0">
                  <a:pos x="149" y="4"/>
                </a:cxn>
                <a:cxn ang="0">
                  <a:pos x="135" y="2"/>
                </a:cxn>
                <a:cxn ang="0">
                  <a:pos x="120" y="0"/>
                </a:cxn>
                <a:cxn ang="0">
                  <a:pos x="104" y="0"/>
                </a:cxn>
                <a:cxn ang="0">
                  <a:pos x="89" y="3"/>
                </a:cxn>
                <a:cxn ang="0">
                  <a:pos x="73" y="6"/>
                </a:cxn>
                <a:cxn ang="0">
                  <a:pos x="55" y="11"/>
                </a:cxn>
                <a:cxn ang="0">
                  <a:pos x="40" y="17"/>
                </a:cxn>
                <a:cxn ang="0">
                  <a:pos x="25" y="25"/>
                </a:cxn>
                <a:cxn ang="0">
                  <a:pos x="13" y="36"/>
                </a:cxn>
                <a:cxn ang="0">
                  <a:pos x="0" y="49"/>
                </a:cxn>
                <a:cxn ang="0">
                  <a:pos x="7" y="53"/>
                </a:cxn>
                <a:cxn ang="0">
                  <a:pos x="17" y="41"/>
                </a:cxn>
                <a:cxn ang="0">
                  <a:pos x="30" y="32"/>
                </a:cxn>
                <a:cxn ang="0">
                  <a:pos x="43" y="23"/>
                </a:cxn>
                <a:cxn ang="0">
                  <a:pos x="58" y="18"/>
                </a:cxn>
                <a:cxn ang="0">
                  <a:pos x="73" y="13"/>
                </a:cxn>
                <a:cxn ang="0">
                  <a:pos x="89" y="10"/>
                </a:cxn>
                <a:cxn ang="0">
                  <a:pos x="104" y="10"/>
                </a:cxn>
                <a:cxn ang="0">
                  <a:pos x="120" y="10"/>
                </a:cxn>
                <a:cxn ang="0">
                  <a:pos x="135" y="8"/>
                </a:cxn>
                <a:cxn ang="0">
                  <a:pos x="149" y="11"/>
                </a:cxn>
                <a:cxn ang="0">
                  <a:pos x="161" y="13"/>
                </a:cxn>
                <a:cxn ang="0">
                  <a:pos x="171" y="17"/>
                </a:cxn>
                <a:cxn ang="0">
                  <a:pos x="180" y="20"/>
                </a:cxn>
                <a:cxn ang="0">
                  <a:pos x="186" y="23"/>
                </a:cxn>
                <a:cxn ang="0">
                  <a:pos x="189" y="27"/>
                </a:cxn>
                <a:cxn ang="0">
                  <a:pos x="189" y="28"/>
                </a:cxn>
                <a:cxn ang="0">
                  <a:pos x="198" y="28"/>
                </a:cxn>
              </a:cxnLst>
              <a:rect l="0" t="0" r="r" b="b"/>
              <a:pathLst>
                <a:path w="198" h="53">
                  <a:moveTo>
                    <a:pt x="198" y="28"/>
                  </a:moveTo>
                  <a:lnTo>
                    <a:pt x="196" y="22"/>
                  </a:lnTo>
                  <a:lnTo>
                    <a:pt x="190" y="17"/>
                  </a:lnTo>
                  <a:lnTo>
                    <a:pt x="182" y="13"/>
                  </a:lnTo>
                  <a:lnTo>
                    <a:pt x="173" y="10"/>
                  </a:lnTo>
                  <a:lnTo>
                    <a:pt x="161" y="6"/>
                  </a:lnTo>
                  <a:lnTo>
                    <a:pt x="149" y="4"/>
                  </a:lnTo>
                  <a:lnTo>
                    <a:pt x="135" y="2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9" y="3"/>
                  </a:lnTo>
                  <a:lnTo>
                    <a:pt x="73" y="6"/>
                  </a:lnTo>
                  <a:lnTo>
                    <a:pt x="55" y="11"/>
                  </a:lnTo>
                  <a:lnTo>
                    <a:pt x="40" y="17"/>
                  </a:lnTo>
                  <a:lnTo>
                    <a:pt x="25" y="25"/>
                  </a:lnTo>
                  <a:lnTo>
                    <a:pt x="13" y="36"/>
                  </a:lnTo>
                  <a:lnTo>
                    <a:pt x="0" y="49"/>
                  </a:lnTo>
                  <a:lnTo>
                    <a:pt x="7" y="53"/>
                  </a:lnTo>
                  <a:lnTo>
                    <a:pt x="17" y="41"/>
                  </a:lnTo>
                  <a:lnTo>
                    <a:pt x="30" y="32"/>
                  </a:lnTo>
                  <a:lnTo>
                    <a:pt x="43" y="23"/>
                  </a:lnTo>
                  <a:lnTo>
                    <a:pt x="58" y="18"/>
                  </a:lnTo>
                  <a:lnTo>
                    <a:pt x="73" y="13"/>
                  </a:lnTo>
                  <a:lnTo>
                    <a:pt x="89" y="10"/>
                  </a:lnTo>
                  <a:lnTo>
                    <a:pt x="104" y="10"/>
                  </a:lnTo>
                  <a:lnTo>
                    <a:pt x="120" y="10"/>
                  </a:lnTo>
                  <a:lnTo>
                    <a:pt x="135" y="8"/>
                  </a:lnTo>
                  <a:lnTo>
                    <a:pt x="149" y="11"/>
                  </a:lnTo>
                  <a:lnTo>
                    <a:pt x="161" y="13"/>
                  </a:lnTo>
                  <a:lnTo>
                    <a:pt x="171" y="17"/>
                  </a:lnTo>
                  <a:lnTo>
                    <a:pt x="180" y="20"/>
                  </a:lnTo>
                  <a:lnTo>
                    <a:pt x="186" y="23"/>
                  </a:lnTo>
                  <a:lnTo>
                    <a:pt x="189" y="27"/>
                  </a:lnTo>
                  <a:lnTo>
                    <a:pt x="189" y="28"/>
                  </a:lnTo>
                  <a:lnTo>
                    <a:pt x="198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7" name="Freeform 68810"/>
            <p:cNvSpPr>
              <a:spLocks noChangeArrowheads="1"/>
            </p:cNvSpPr>
            <p:nvPr/>
          </p:nvSpPr>
          <p:spPr bwMode="auto">
            <a:xfrm>
              <a:off x="3538" y="2547"/>
              <a:ext cx="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5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1" y="4"/>
                  </a:lnTo>
                  <a:lnTo>
                    <a:pt x="5" y="5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8" name="Freeform 68811"/>
            <p:cNvSpPr>
              <a:spLocks noChangeArrowheads="1"/>
            </p:cNvSpPr>
            <p:nvPr/>
          </p:nvSpPr>
          <p:spPr bwMode="auto">
            <a:xfrm>
              <a:off x="3549" y="2560"/>
              <a:ext cx="3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7" y="0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79" name="Freeform 68812"/>
            <p:cNvSpPr>
              <a:spLocks noChangeArrowheads="1"/>
            </p:cNvSpPr>
            <p:nvPr/>
          </p:nvSpPr>
          <p:spPr bwMode="auto">
            <a:xfrm>
              <a:off x="3550" y="2560"/>
              <a:ext cx="52" cy="152"/>
            </a:xfrm>
            <a:custGeom>
              <a:avLst/>
              <a:gdLst/>
              <a:ahLst/>
              <a:cxnLst>
                <a:cxn ang="0">
                  <a:pos x="104" y="303"/>
                </a:cxn>
                <a:cxn ang="0">
                  <a:pos x="99" y="280"/>
                </a:cxn>
                <a:cxn ang="0">
                  <a:pos x="91" y="243"/>
                </a:cxn>
                <a:cxn ang="0">
                  <a:pos x="80" y="195"/>
                </a:cxn>
                <a:cxn ang="0">
                  <a:pos x="65" y="146"/>
                </a:cxn>
                <a:cxn ang="0">
                  <a:pos x="49" y="96"/>
                </a:cxn>
                <a:cxn ang="0">
                  <a:pos x="32" y="54"/>
                </a:cxn>
                <a:cxn ang="0">
                  <a:pos x="19" y="2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2" y="23"/>
                </a:cxn>
                <a:cxn ang="0">
                  <a:pos x="26" y="56"/>
                </a:cxn>
                <a:cxn ang="0">
                  <a:pos x="42" y="99"/>
                </a:cxn>
                <a:cxn ang="0">
                  <a:pos x="58" y="148"/>
                </a:cxn>
                <a:cxn ang="0">
                  <a:pos x="73" y="198"/>
                </a:cxn>
                <a:cxn ang="0">
                  <a:pos x="84" y="243"/>
                </a:cxn>
                <a:cxn ang="0">
                  <a:pos x="92" y="280"/>
                </a:cxn>
                <a:cxn ang="0">
                  <a:pos x="95" y="303"/>
                </a:cxn>
                <a:cxn ang="0">
                  <a:pos x="104" y="303"/>
                </a:cxn>
              </a:cxnLst>
              <a:rect l="0" t="0" r="r" b="b"/>
              <a:pathLst>
                <a:path w="104" h="303">
                  <a:moveTo>
                    <a:pt x="104" y="303"/>
                  </a:moveTo>
                  <a:lnTo>
                    <a:pt x="99" y="280"/>
                  </a:lnTo>
                  <a:lnTo>
                    <a:pt x="91" y="243"/>
                  </a:lnTo>
                  <a:lnTo>
                    <a:pt x="80" y="195"/>
                  </a:lnTo>
                  <a:lnTo>
                    <a:pt x="65" y="146"/>
                  </a:lnTo>
                  <a:lnTo>
                    <a:pt x="49" y="96"/>
                  </a:lnTo>
                  <a:lnTo>
                    <a:pt x="32" y="54"/>
                  </a:lnTo>
                  <a:lnTo>
                    <a:pt x="19" y="20"/>
                  </a:lnTo>
                  <a:lnTo>
                    <a:pt x="5" y="0"/>
                  </a:lnTo>
                  <a:lnTo>
                    <a:pt x="0" y="6"/>
                  </a:lnTo>
                  <a:lnTo>
                    <a:pt x="12" y="23"/>
                  </a:lnTo>
                  <a:lnTo>
                    <a:pt x="26" y="56"/>
                  </a:lnTo>
                  <a:lnTo>
                    <a:pt x="42" y="99"/>
                  </a:lnTo>
                  <a:lnTo>
                    <a:pt x="58" y="148"/>
                  </a:lnTo>
                  <a:lnTo>
                    <a:pt x="73" y="198"/>
                  </a:lnTo>
                  <a:lnTo>
                    <a:pt x="84" y="243"/>
                  </a:lnTo>
                  <a:lnTo>
                    <a:pt x="92" y="280"/>
                  </a:lnTo>
                  <a:lnTo>
                    <a:pt x="95" y="303"/>
                  </a:lnTo>
                  <a:lnTo>
                    <a:pt x="104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0" name="Freeform 68813"/>
            <p:cNvSpPr>
              <a:spLocks noChangeArrowheads="1"/>
            </p:cNvSpPr>
            <p:nvPr/>
          </p:nvSpPr>
          <p:spPr bwMode="auto">
            <a:xfrm>
              <a:off x="3597" y="2712"/>
              <a:ext cx="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4" y="4"/>
                </a:cxn>
                <a:cxn ang="0">
                  <a:pos x="8" y="3"/>
                </a:cxn>
                <a:cxn ang="0">
                  <a:pos x="9" y="0"/>
                </a:cxn>
                <a:cxn ang="0">
                  <a:pos x="0" y="0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1" y="3"/>
                  </a:lnTo>
                  <a:lnTo>
                    <a:pt x="4" y="4"/>
                  </a:lnTo>
                  <a:lnTo>
                    <a:pt x="8" y="3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1" name="Freeform 68814"/>
            <p:cNvSpPr>
              <a:spLocks noChangeArrowheads="1"/>
            </p:cNvSpPr>
            <p:nvPr/>
          </p:nvSpPr>
          <p:spPr bwMode="auto">
            <a:xfrm>
              <a:off x="3600" y="2752"/>
              <a:ext cx="3" cy="2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2" name="Freeform 68815"/>
            <p:cNvSpPr>
              <a:spLocks noChangeArrowheads="1"/>
            </p:cNvSpPr>
            <p:nvPr/>
          </p:nvSpPr>
          <p:spPr bwMode="auto">
            <a:xfrm>
              <a:off x="3575" y="2754"/>
              <a:ext cx="28" cy="89"/>
            </a:xfrm>
            <a:custGeom>
              <a:avLst/>
              <a:gdLst/>
              <a:ahLst/>
              <a:cxnLst>
                <a:cxn ang="0">
                  <a:pos x="7" y="177"/>
                </a:cxn>
                <a:cxn ang="0">
                  <a:pos x="19" y="146"/>
                </a:cxn>
                <a:cxn ang="0">
                  <a:pos x="30" y="118"/>
                </a:cxn>
                <a:cxn ang="0">
                  <a:pos x="37" y="94"/>
                </a:cxn>
                <a:cxn ang="0">
                  <a:pos x="42" y="70"/>
                </a:cxn>
                <a:cxn ang="0">
                  <a:pos x="47" y="50"/>
                </a:cxn>
                <a:cxn ang="0">
                  <a:pos x="49" y="32"/>
                </a:cxn>
                <a:cxn ang="0">
                  <a:pos x="53" y="16"/>
                </a:cxn>
                <a:cxn ang="0">
                  <a:pos x="55" y="0"/>
                </a:cxn>
                <a:cxn ang="0">
                  <a:pos x="48" y="0"/>
                </a:cxn>
                <a:cxn ang="0">
                  <a:pos x="46" y="16"/>
                </a:cxn>
                <a:cxn ang="0">
                  <a:pos x="42" y="32"/>
                </a:cxn>
                <a:cxn ang="0">
                  <a:pos x="40" y="50"/>
                </a:cxn>
                <a:cxn ang="0">
                  <a:pos x="36" y="70"/>
                </a:cxn>
                <a:cxn ang="0">
                  <a:pos x="30" y="92"/>
                </a:cxn>
                <a:cxn ang="0">
                  <a:pos x="23" y="116"/>
                </a:cxn>
                <a:cxn ang="0">
                  <a:pos x="13" y="144"/>
                </a:cxn>
                <a:cxn ang="0">
                  <a:pos x="0" y="175"/>
                </a:cxn>
                <a:cxn ang="0">
                  <a:pos x="7" y="177"/>
                </a:cxn>
              </a:cxnLst>
              <a:rect l="0" t="0" r="r" b="b"/>
              <a:pathLst>
                <a:path w="55" h="177">
                  <a:moveTo>
                    <a:pt x="7" y="177"/>
                  </a:moveTo>
                  <a:lnTo>
                    <a:pt x="19" y="146"/>
                  </a:lnTo>
                  <a:lnTo>
                    <a:pt x="30" y="118"/>
                  </a:lnTo>
                  <a:lnTo>
                    <a:pt x="37" y="94"/>
                  </a:lnTo>
                  <a:lnTo>
                    <a:pt x="42" y="70"/>
                  </a:lnTo>
                  <a:lnTo>
                    <a:pt x="47" y="50"/>
                  </a:lnTo>
                  <a:lnTo>
                    <a:pt x="49" y="32"/>
                  </a:lnTo>
                  <a:lnTo>
                    <a:pt x="53" y="16"/>
                  </a:lnTo>
                  <a:lnTo>
                    <a:pt x="55" y="0"/>
                  </a:lnTo>
                  <a:lnTo>
                    <a:pt x="48" y="0"/>
                  </a:lnTo>
                  <a:lnTo>
                    <a:pt x="46" y="16"/>
                  </a:lnTo>
                  <a:lnTo>
                    <a:pt x="42" y="32"/>
                  </a:lnTo>
                  <a:lnTo>
                    <a:pt x="40" y="50"/>
                  </a:lnTo>
                  <a:lnTo>
                    <a:pt x="36" y="70"/>
                  </a:lnTo>
                  <a:lnTo>
                    <a:pt x="30" y="92"/>
                  </a:lnTo>
                  <a:lnTo>
                    <a:pt x="23" y="116"/>
                  </a:lnTo>
                  <a:lnTo>
                    <a:pt x="13" y="144"/>
                  </a:lnTo>
                  <a:lnTo>
                    <a:pt x="0" y="175"/>
                  </a:lnTo>
                  <a:lnTo>
                    <a:pt x="7" y="1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3" name="Freeform 68816"/>
            <p:cNvSpPr>
              <a:spLocks noChangeArrowheads="1"/>
            </p:cNvSpPr>
            <p:nvPr/>
          </p:nvSpPr>
          <p:spPr bwMode="auto">
            <a:xfrm>
              <a:off x="3575" y="2841"/>
              <a:ext cx="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7" y="2"/>
                </a:cxn>
                <a:cxn ang="0">
                  <a:pos x="0" y="0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6" y="4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4" name="Freeform 68817"/>
            <p:cNvSpPr>
              <a:spLocks noChangeArrowheads="1"/>
            </p:cNvSpPr>
            <p:nvPr/>
          </p:nvSpPr>
          <p:spPr bwMode="auto">
            <a:xfrm>
              <a:off x="3606" y="2462"/>
              <a:ext cx="2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6"/>
                </a:cxn>
                <a:cxn ang="0">
                  <a:pos x="2" y="0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5" name="Freeform 68818"/>
            <p:cNvSpPr>
              <a:spLocks noChangeArrowheads="1"/>
            </p:cNvSpPr>
            <p:nvPr/>
          </p:nvSpPr>
          <p:spPr bwMode="auto">
            <a:xfrm>
              <a:off x="3607" y="2439"/>
              <a:ext cx="61" cy="26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12" y="2"/>
                </a:cxn>
                <a:cxn ang="0">
                  <a:pos x="99" y="8"/>
                </a:cxn>
                <a:cxn ang="0">
                  <a:pos x="81" y="15"/>
                </a:cxn>
                <a:cxn ang="0">
                  <a:pos x="60" y="22"/>
                </a:cxn>
                <a:cxn ang="0">
                  <a:pos x="39" y="30"/>
                </a:cxn>
                <a:cxn ang="0">
                  <a:pos x="21" y="37"/>
                </a:cxn>
                <a:cxn ang="0">
                  <a:pos x="7" y="42"/>
                </a:cxn>
                <a:cxn ang="0">
                  <a:pos x="0" y="45"/>
                </a:cxn>
                <a:cxn ang="0">
                  <a:pos x="3" y="51"/>
                </a:cxn>
                <a:cxn ang="0">
                  <a:pos x="9" y="49"/>
                </a:cxn>
                <a:cxn ang="0">
                  <a:pos x="23" y="43"/>
                </a:cxn>
                <a:cxn ang="0">
                  <a:pos x="42" y="37"/>
                </a:cxn>
                <a:cxn ang="0">
                  <a:pos x="62" y="28"/>
                </a:cxn>
                <a:cxn ang="0">
                  <a:pos x="83" y="22"/>
                </a:cxn>
                <a:cxn ang="0">
                  <a:pos x="102" y="15"/>
                </a:cxn>
                <a:cxn ang="0">
                  <a:pos x="114" y="9"/>
                </a:cxn>
                <a:cxn ang="0">
                  <a:pos x="121" y="7"/>
                </a:cxn>
                <a:cxn ang="0">
                  <a:pos x="119" y="0"/>
                </a:cxn>
              </a:cxnLst>
              <a:rect l="0" t="0" r="r" b="b"/>
              <a:pathLst>
                <a:path w="121" h="51">
                  <a:moveTo>
                    <a:pt x="119" y="0"/>
                  </a:moveTo>
                  <a:lnTo>
                    <a:pt x="112" y="2"/>
                  </a:lnTo>
                  <a:lnTo>
                    <a:pt x="99" y="8"/>
                  </a:lnTo>
                  <a:lnTo>
                    <a:pt x="81" y="15"/>
                  </a:lnTo>
                  <a:lnTo>
                    <a:pt x="60" y="22"/>
                  </a:lnTo>
                  <a:lnTo>
                    <a:pt x="39" y="30"/>
                  </a:lnTo>
                  <a:lnTo>
                    <a:pt x="21" y="37"/>
                  </a:lnTo>
                  <a:lnTo>
                    <a:pt x="7" y="42"/>
                  </a:lnTo>
                  <a:lnTo>
                    <a:pt x="0" y="45"/>
                  </a:lnTo>
                  <a:lnTo>
                    <a:pt x="3" y="51"/>
                  </a:lnTo>
                  <a:lnTo>
                    <a:pt x="9" y="49"/>
                  </a:lnTo>
                  <a:lnTo>
                    <a:pt x="23" y="43"/>
                  </a:lnTo>
                  <a:lnTo>
                    <a:pt x="42" y="37"/>
                  </a:lnTo>
                  <a:lnTo>
                    <a:pt x="62" y="28"/>
                  </a:lnTo>
                  <a:lnTo>
                    <a:pt x="83" y="22"/>
                  </a:lnTo>
                  <a:lnTo>
                    <a:pt x="102" y="15"/>
                  </a:lnTo>
                  <a:lnTo>
                    <a:pt x="114" y="9"/>
                  </a:lnTo>
                  <a:lnTo>
                    <a:pt x="121" y="7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6" name="Freeform 68819"/>
            <p:cNvSpPr>
              <a:spLocks noChangeArrowheads="1"/>
            </p:cNvSpPr>
            <p:nvPr/>
          </p:nvSpPr>
          <p:spPr bwMode="auto">
            <a:xfrm>
              <a:off x="3666" y="2439"/>
              <a:ext cx="3" cy="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2" y="7"/>
                </a:cxn>
              </a:cxnLst>
              <a:rect l="0" t="0" r="r" b="b"/>
              <a:pathLst>
                <a:path w="4" h="7">
                  <a:moveTo>
                    <a:pt x="2" y="7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7" name="Freeform 68820"/>
            <p:cNvSpPr>
              <a:spLocks noChangeArrowheads="1"/>
            </p:cNvSpPr>
            <p:nvPr/>
          </p:nvSpPr>
          <p:spPr bwMode="auto">
            <a:xfrm>
              <a:off x="3064" y="2976"/>
              <a:ext cx="2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5" y="7"/>
                </a:cxn>
                <a:cxn ang="0">
                  <a:pos x="2" y="0"/>
                </a:cxn>
              </a:cxnLst>
              <a:rect l="0" t="0" r="r" b="b"/>
              <a:pathLst>
                <a:path w="5" h="7">
                  <a:moveTo>
                    <a:pt x="2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5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8" name="Freeform 68821"/>
            <p:cNvSpPr>
              <a:spLocks noChangeArrowheads="1"/>
            </p:cNvSpPr>
            <p:nvPr/>
          </p:nvSpPr>
          <p:spPr bwMode="auto">
            <a:xfrm>
              <a:off x="3065" y="2969"/>
              <a:ext cx="22" cy="11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38" y="1"/>
                </a:cxn>
                <a:cxn ang="0">
                  <a:pos x="35" y="2"/>
                </a:cxn>
                <a:cxn ang="0">
                  <a:pos x="30" y="4"/>
                </a:cxn>
                <a:cxn ang="0">
                  <a:pos x="25" y="5"/>
                </a:cxn>
                <a:cxn ang="0">
                  <a:pos x="19" y="8"/>
                </a:cxn>
                <a:cxn ang="0">
                  <a:pos x="13" y="10"/>
                </a:cxn>
                <a:cxn ang="0">
                  <a:pos x="7" y="11"/>
                </a:cxn>
                <a:cxn ang="0">
                  <a:pos x="0" y="13"/>
                </a:cxn>
                <a:cxn ang="0">
                  <a:pos x="3" y="20"/>
                </a:cxn>
                <a:cxn ang="0">
                  <a:pos x="10" y="18"/>
                </a:cxn>
                <a:cxn ang="0">
                  <a:pos x="15" y="17"/>
                </a:cxn>
                <a:cxn ang="0">
                  <a:pos x="21" y="15"/>
                </a:cxn>
                <a:cxn ang="0">
                  <a:pos x="27" y="12"/>
                </a:cxn>
                <a:cxn ang="0">
                  <a:pos x="33" y="11"/>
                </a:cxn>
                <a:cxn ang="0">
                  <a:pos x="37" y="9"/>
                </a:cxn>
                <a:cxn ang="0">
                  <a:pos x="41" y="8"/>
                </a:cxn>
                <a:cxn ang="0">
                  <a:pos x="44" y="6"/>
                </a:cxn>
                <a:cxn ang="0">
                  <a:pos x="44" y="6"/>
                </a:cxn>
                <a:cxn ang="0">
                  <a:pos x="42" y="0"/>
                </a:cxn>
              </a:cxnLst>
              <a:rect l="0" t="0" r="r" b="b"/>
              <a:pathLst>
                <a:path w="44" h="20">
                  <a:moveTo>
                    <a:pt x="42" y="0"/>
                  </a:moveTo>
                  <a:lnTo>
                    <a:pt x="42" y="0"/>
                  </a:lnTo>
                  <a:lnTo>
                    <a:pt x="38" y="1"/>
                  </a:lnTo>
                  <a:lnTo>
                    <a:pt x="35" y="2"/>
                  </a:lnTo>
                  <a:lnTo>
                    <a:pt x="30" y="4"/>
                  </a:lnTo>
                  <a:lnTo>
                    <a:pt x="25" y="5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1"/>
                  </a:lnTo>
                  <a:lnTo>
                    <a:pt x="0" y="13"/>
                  </a:lnTo>
                  <a:lnTo>
                    <a:pt x="3" y="20"/>
                  </a:lnTo>
                  <a:lnTo>
                    <a:pt x="10" y="18"/>
                  </a:lnTo>
                  <a:lnTo>
                    <a:pt x="15" y="17"/>
                  </a:lnTo>
                  <a:lnTo>
                    <a:pt x="21" y="15"/>
                  </a:lnTo>
                  <a:lnTo>
                    <a:pt x="27" y="12"/>
                  </a:lnTo>
                  <a:lnTo>
                    <a:pt x="33" y="11"/>
                  </a:lnTo>
                  <a:lnTo>
                    <a:pt x="37" y="9"/>
                  </a:lnTo>
                  <a:lnTo>
                    <a:pt x="41" y="8"/>
                  </a:lnTo>
                  <a:lnTo>
                    <a:pt x="44" y="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89" name="Freeform 68822"/>
            <p:cNvSpPr>
              <a:spLocks noChangeArrowheads="1"/>
            </p:cNvSpPr>
            <p:nvPr/>
          </p:nvSpPr>
          <p:spPr bwMode="auto">
            <a:xfrm>
              <a:off x="3085" y="2966"/>
              <a:ext cx="25" cy="7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1" y="1"/>
                </a:cxn>
                <a:cxn ang="0">
                  <a:pos x="34" y="0"/>
                </a:cxn>
                <a:cxn ang="0">
                  <a:pos x="26" y="1"/>
                </a:cxn>
                <a:cxn ang="0">
                  <a:pos x="19" y="2"/>
                </a:cxn>
                <a:cxn ang="0">
                  <a:pos x="14" y="2"/>
                </a:cxn>
                <a:cxn ang="0">
                  <a:pos x="8" y="3"/>
                </a:cxn>
                <a:cxn ang="0">
                  <a:pos x="3" y="4"/>
                </a:cxn>
                <a:cxn ang="0">
                  <a:pos x="0" y="6"/>
                </a:cxn>
                <a:cxn ang="0">
                  <a:pos x="2" y="12"/>
                </a:cxn>
                <a:cxn ang="0">
                  <a:pos x="6" y="11"/>
                </a:cxn>
                <a:cxn ang="0">
                  <a:pos x="8" y="10"/>
                </a:cxn>
                <a:cxn ang="0">
                  <a:pos x="14" y="9"/>
                </a:cxn>
                <a:cxn ang="0">
                  <a:pos x="19" y="9"/>
                </a:cxn>
                <a:cxn ang="0">
                  <a:pos x="26" y="8"/>
                </a:cxn>
                <a:cxn ang="0">
                  <a:pos x="34" y="9"/>
                </a:cxn>
                <a:cxn ang="0">
                  <a:pos x="41" y="8"/>
                </a:cxn>
                <a:cxn ang="0">
                  <a:pos x="48" y="9"/>
                </a:cxn>
                <a:cxn ang="0">
                  <a:pos x="48" y="2"/>
                </a:cxn>
              </a:cxnLst>
              <a:rect l="0" t="0" r="r" b="b"/>
              <a:pathLst>
                <a:path w="48" h="12">
                  <a:moveTo>
                    <a:pt x="48" y="2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26" y="1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2" y="12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4" y="9"/>
                  </a:lnTo>
                  <a:lnTo>
                    <a:pt x="19" y="9"/>
                  </a:lnTo>
                  <a:lnTo>
                    <a:pt x="26" y="8"/>
                  </a:lnTo>
                  <a:lnTo>
                    <a:pt x="34" y="9"/>
                  </a:lnTo>
                  <a:lnTo>
                    <a:pt x="41" y="8"/>
                  </a:lnTo>
                  <a:lnTo>
                    <a:pt x="48" y="9"/>
                  </a:lnTo>
                  <a:lnTo>
                    <a:pt x="4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0" name="Freeform 68823"/>
            <p:cNvSpPr>
              <a:spLocks noChangeArrowheads="1"/>
            </p:cNvSpPr>
            <p:nvPr/>
          </p:nvSpPr>
          <p:spPr bwMode="auto">
            <a:xfrm>
              <a:off x="3110" y="2968"/>
              <a:ext cx="1" cy="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2" y="6"/>
                  </a:lnTo>
                  <a:lnTo>
                    <a:pt x="4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1" name="Freeform 68824"/>
            <p:cNvSpPr>
              <a:spLocks noChangeArrowheads="1"/>
            </p:cNvSpPr>
            <p:nvPr/>
          </p:nvSpPr>
          <p:spPr bwMode="auto">
            <a:xfrm>
              <a:off x="3502" y="2172"/>
              <a:ext cx="3" cy="2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7" y="2"/>
                </a:cxn>
              </a:cxnLst>
              <a:rect l="0" t="0" r="r" b="b"/>
              <a:pathLst>
                <a:path w="7" h="5">
                  <a:moveTo>
                    <a:pt x="7" y="2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2" name="Freeform 68825"/>
            <p:cNvSpPr>
              <a:spLocks noChangeArrowheads="1"/>
            </p:cNvSpPr>
            <p:nvPr/>
          </p:nvSpPr>
          <p:spPr bwMode="auto">
            <a:xfrm>
              <a:off x="3502" y="2173"/>
              <a:ext cx="7" cy="13"/>
            </a:xfrm>
            <a:custGeom>
              <a:avLst/>
              <a:gdLst/>
              <a:ahLst/>
              <a:cxnLst>
                <a:cxn ang="0">
                  <a:pos x="14" y="23"/>
                </a:cxn>
                <a:cxn ang="0">
                  <a:pos x="12" y="17"/>
                </a:cxn>
                <a:cxn ang="0">
                  <a:pos x="10" y="11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3" y="11"/>
                </a:cxn>
                <a:cxn ang="0">
                  <a:pos x="5" y="19"/>
                </a:cxn>
                <a:cxn ang="0">
                  <a:pos x="7" y="26"/>
                </a:cxn>
                <a:cxn ang="0">
                  <a:pos x="14" y="23"/>
                </a:cxn>
              </a:cxnLst>
              <a:rect l="0" t="0" r="r" b="b"/>
              <a:pathLst>
                <a:path w="14" h="26">
                  <a:moveTo>
                    <a:pt x="14" y="23"/>
                  </a:moveTo>
                  <a:lnTo>
                    <a:pt x="12" y="17"/>
                  </a:lnTo>
                  <a:lnTo>
                    <a:pt x="10" y="11"/>
                  </a:lnTo>
                  <a:lnTo>
                    <a:pt x="9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11"/>
                  </a:lnTo>
                  <a:lnTo>
                    <a:pt x="5" y="19"/>
                  </a:lnTo>
                  <a:lnTo>
                    <a:pt x="7" y="26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3" name="Freeform 68826"/>
            <p:cNvSpPr>
              <a:spLocks noChangeArrowheads="1"/>
            </p:cNvSpPr>
            <p:nvPr/>
          </p:nvSpPr>
          <p:spPr bwMode="auto">
            <a:xfrm>
              <a:off x="3505" y="2185"/>
              <a:ext cx="4" cy="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5"/>
                </a:cxn>
                <a:cxn ang="0">
                  <a:pos x="5" y="5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0" y="3"/>
                </a:cxn>
              </a:cxnLst>
              <a:rect l="0" t="0" r="r" b="b"/>
              <a:pathLst>
                <a:path w="7" h="5">
                  <a:moveTo>
                    <a:pt x="0" y="3"/>
                  </a:moveTo>
                  <a:lnTo>
                    <a:pt x="3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4" name="Freeform 68827"/>
            <p:cNvSpPr>
              <a:spLocks noChangeArrowheads="1"/>
            </p:cNvSpPr>
            <p:nvPr/>
          </p:nvSpPr>
          <p:spPr bwMode="auto">
            <a:xfrm>
              <a:off x="3459" y="2161"/>
              <a:ext cx="208" cy="87"/>
            </a:xfrm>
            <a:custGeom>
              <a:avLst/>
              <a:gdLst/>
              <a:ahLst/>
              <a:cxnLst>
                <a:cxn ang="0">
                  <a:pos x="31" y="30"/>
                </a:cxn>
                <a:cxn ang="0">
                  <a:pos x="38" y="24"/>
                </a:cxn>
                <a:cxn ang="0">
                  <a:pos x="53" y="19"/>
                </a:cxn>
                <a:cxn ang="0">
                  <a:pos x="70" y="14"/>
                </a:cxn>
                <a:cxn ang="0">
                  <a:pos x="87" y="12"/>
                </a:cxn>
                <a:cxn ang="0">
                  <a:pos x="70" y="1"/>
                </a:cxn>
                <a:cxn ang="0">
                  <a:pos x="46" y="7"/>
                </a:cxn>
                <a:cxn ang="0">
                  <a:pos x="26" y="15"/>
                </a:cxn>
                <a:cxn ang="0">
                  <a:pos x="11" y="22"/>
                </a:cxn>
                <a:cxn ang="0">
                  <a:pos x="4" y="24"/>
                </a:cxn>
                <a:cxn ang="0">
                  <a:pos x="0" y="30"/>
                </a:cxn>
                <a:cxn ang="0">
                  <a:pos x="0" y="35"/>
                </a:cxn>
                <a:cxn ang="0">
                  <a:pos x="0" y="44"/>
                </a:cxn>
                <a:cxn ang="0">
                  <a:pos x="1" y="52"/>
                </a:cxn>
                <a:cxn ang="0">
                  <a:pos x="8" y="58"/>
                </a:cxn>
                <a:cxn ang="0">
                  <a:pos x="16" y="75"/>
                </a:cxn>
                <a:cxn ang="0">
                  <a:pos x="26" y="112"/>
                </a:cxn>
                <a:cxn ang="0">
                  <a:pos x="38" y="143"/>
                </a:cxn>
                <a:cxn ang="0">
                  <a:pos x="47" y="156"/>
                </a:cxn>
                <a:cxn ang="0">
                  <a:pos x="59" y="166"/>
                </a:cxn>
                <a:cxn ang="0">
                  <a:pos x="70" y="172"/>
                </a:cxn>
                <a:cxn ang="0">
                  <a:pos x="75" y="167"/>
                </a:cxn>
                <a:cxn ang="0">
                  <a:pos x="79" y="155"/>
                </a:cxn>
                <a:cxn ang="0">
                  <a:pos x="74" y="144"/>
                </a:cxn>
                <a:cxn ang="0">
                  <a:pos x="60" y="134"/>
                </a:cxn>
                <a:cxn ang="0">
                  <a:pos x="50" y="114"/>
                </a:cxn>
                <a:cxn ang="0">
                  <a:pos x="39" y="72"/>
                </a:cxn>
                <a:cxn ang="0">
                  <a:pos x="42" y="55"/>
                </a:cxn>
                <a:cxn ang="0">
                  <a:pos x="75" y="54"/>
                </a:cxn>
                <a:cxn ang="0">
                  <a:pos x="129" y="52"/>
                </a:cxn>
                <a:cxn ang="0">
                  <a:pos x="195" y="50"/>
                </a:cxn>
                <a:cxn ang="0">
                  <a:pos x="265" y="47"/>
                </a:cxn>
                <a:cxn ang="0">
                  <a:pos x="330" y="45"/>
                </a:cxn>
                <a:cxn ang="0">
                  <a:pos x="381" y="44"/>
                </a:cxn>
                <a:cxn ang="0">
                  <a:pos x="411" y="43"/>
                </a:cxn>
                <a:cxn ang="0">
                  <a:pos x="416" y="24"/>
                </a:cxn>
              </a:cxnLst>
              <a:rect l="0" t="0" r="r" b="b"/>
              <a:pathLst>
                <a:path w="416" h="173">
                  <a:moveTo>
                    <a:pt x="416" y="24"/>
                  </a:moveTo>
                  <a:lnTo>
                    <a:pt x="31" y="30"/>
                  </a:lnTo>
                  <a:lnTo>
                    <a:pt x="34" y="28"/>
                  </a:lnTo>
                  <a:lnTo>
                    <a:pt x="38" y="24"/>
                  </a:lnTo>
                  <a:lnTo>
                    <a:pt x="45" y="22"/>
                  </a:lnTo>
                  <a:lnTo>
                    <a:pt x="53" y="19"/>
                  </a:lnTo>
                  <a:lnTo>
                    <a:pt x="61" y="16"/>
                  </a:lnTo>
                  <a:lnTo>
                    <a:pt x="70" y="14"/>
                  </a:lnTo>
                  <a:lnTo>
                    <a:pt x="79" y="13"/>
                  </a:lnTo>
                  <a:lnTo>
                    <a:pt x="87" y="12"/>
                  </a:lnTo>
                  <a:lnTo>
                    <a:pt x="83" y="0"/>
                  </a:lnTo>
                  <a:lnTo>
                    <a:pt x="70" y="1"/>
                  </a:lnTo>
                  <a:lnTo>
                    <a:pt x="58" y="4"/>
                  </a:lnTo>
                  <a:lnTo>
                    <a:pt x="46" y="7"/>
                  </a:lnTo>
                  <a:lnTo>
                    <a:pt x="35" y="11"/>
                  </a:lnTo>
                  <a:lnTo>
                    <a:pt x="26" y="15"/>
                  </a:lnTo>
                  <a:lnTo>
                    <a:pt x="18" y="19"/>
                  </a:lnTo>
                  <a:lnTo>
                    <a:pt x="11" y="22"/>
                  </a:lnTo>
                  <a:lnTo>
                    <a:pt x="7" y="23"/>
                  </a:lnTo>
                  <a:lnTo>
                    <a:pt x="4" y="24"/>
                  </a:lnTo>
                  <a:lnTo>
                    <a:pt x="1" y="27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1" y="52"/>
                  </a:lnTo>
                  <a:lnTo>
                    <a:pt x="5" y="55"/>
                  </a:lnTo>
                  <a:lnTo>
                    <a:pt x="8" y="58"/>
                  </a:lnTo>
                  <a:lnTo>
                    <a:pt x="11" y="61"/>
                  </a:lnTo>
                  <a:lnTo>
                    <a:pt x="16" y="75"/>
                  </a:lnTo>
                  <a:lnTo>
                    <a:pt x="20" y="91"/>
                  </a:lnTo>
                  <a:lnTo>
                    <a:pt x="26" y="112"/>
                  </a:lnTo>
                  <a:lnTo>
                    <a:pt x="34" y="135"/>
                  </a:lnTo>
                  <a:lnTo>
                    <a:pt x="38" y="143"/>
                  </a:lnTo>
                  <a:lnTo>
                    <a:pt x="43" y="150"/>
                  </a:lnTo>
                  <a:lnTo>
                    <a:pt x="47" y="156"/>
                  </a:lnTo>
                  <a:lnTo>
                    <a:pt x="53" y="161"/>
                  </a:lnTo>
                  <a:lnTo>
                    <a:pt x="59" y="166"/>
                  </a:lnTo>
                  <a:lnTo>
                    <a:pt x="65" y="168"/>
                  </a:lnTo>
                  <a:lnTo>
                    <a:pt x="70" y="172"/>
                  </a:lnTo>
                  <a:lnTo>
                    <a:pt x="75" y="173"/>
                  </a:lnTo>
                  <a:lnTo>
                    <a:pt x="75" y="167"/>
                  </a:lnTo>
                  <a:lnTo>
                    <a:pt x="76" y="161"/>
                  </a:lnTo>
                  <a:lnTo>
                    <a:pt x="79" y="155"/>
                  </a:lnTo>
                  <a:lnTo>
                    <a:pt x="82" y="149"/>
                  </a:lnTo>
                  <a:lnTo>
                    <a:pt x="74" y="144"/>
                  </a:lnTo>
                  <a:lnTo>
                    <a:pt x="67" y="140"/>
                  </a:lnTo>
                  <a:lnTo>
                    <a:pt x="60" y="134"/>
                  </a:lnTo>
                  <a:lnTo>
                    <a:pt x="56" y="129"/>
                  </a:lnTo>
                  <a:lnTo>
                    <a:pt x="50" y="114"/>
                  </a:lnTo>
                  <a:lnTo>
                    <a:pt x="44" y="94"/>
                  </a:lnTo>
                  <a:lnTo>
                    <a:pt x="39" y="72"/>
                  </a:lnTo>
                  <a:lnTo>
                    <a:pt x="36" y="55"/>
                  </a:lnTo>
                  <a:lnTo>
                    <a:pt x="42" y="55"/>
                  </a:lnTo>
                  <a:lnTo>
                    <a:pt x="56" y="54"/>
                  </a:lnTo>
                  <a:lnTo>
                    <a:pt x="75" y="54"/>
                  </a:lnTo>
                  <a:lnTo>
                    <a:pt x="100" y="53"/>
                  </a:lnTo>
                  <a:lnTo>
                    <a:pt x="129" y="52"/>
                  </a:lnTo>
                  <a:lnTo>
                    <a:pt x="161" y="51"/>
                  </a:lnTo>
                  <a:lnTo>
                    <a:pt x="195" y="50"/>
                  </a:lnTo>
                  <a:lnTo>
                    <a:pt x="231" y="49"/>
                  </a:lnTo>
                  <a:lnTo>
                    <a:pt x="265" y="47"/>
                  </a:lnTo>
                  <a:lnTo>
                    <a:pt x="299" y="46"/>
                  </a:lnTo>
                  <a:lnTo>
                    <a:pt x="330" y="45"/>
                  </a:lnTo>
                  <a:lnTo>
                    <a:pt x="358" y="45"/>
                  </a:lnTo>
                  <a:lnTo>
                    <a:pt x="381" y="44"/>
                  </a:lnTo>
                  <a:lnTo>
                    <a:pt x="400" y="43"/>
                  </a:lnTo>
                  <a:lnTo>
                    <a:pt x="411" y="43"/>
                  </a:lnTo>
                  <a:lnTo>
                    <a:pt x="416" y="43"/>
                  </a:lnTo>
                  <a:lnTo>
                    <a:pt x="416" y="24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5" name="Freeform 68828"/>
            <p:cNvSpPr>
              <a:spLocks noChangeArrowheads="1"/>
            </p:cNvSpPr>
            <p:nvPr/>
          </p:nvSpPr>
          <p:spPr bwMode="auto">
            <a:xfrm>
              <a:off x="3472" y="2171"/>
              <a:ext cx="195" cy="7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5" y="13"/>
                </a:cxn>
                <a:cxn ang="0">
                  <a:pos x="390" y="7"/>
                </a:cxn>
                <a:cxn ang="0">
                  <a:pos x="390" y="0"/>
                </a:cxn>
                <a:cxn ang="0">
                  <a:pos x="5" y="6"/>
                </a:cxn>
                <a:cxn ang="0">
                  <a:pos x="9" y="10"/>
                </a:cxn>
                <a:cxn ang="0">
                  <a:pos x="2" y="8"/>
                </a:cxn>
                <a:cxn ang="0">
                  <a:pos x="0" y="14"/>
                </a:cxn>
                <a:cxn ang="0">
                  <a:pos x="5" y="13"/>
                </a:cxn>
                <a:cxn ang="0">
                  <a:pos x="2" y="8"/>
                </a:cxn>
              </a:cxnLst>
              <a:rect l="0" t="0" r="r" b="b"/>
              <a:pathLst>
                <a:path w="390" h="14">
                  <a:moveTo>
                    <a:pt x="2" y="8"/>
                  </a:moveTo>
                  <a:lnTo>
                    <a:pt x="5" y="13"/>
                  </a:lnTo>
                  <a:lnTo>
                    <a:pt x="390" y="7"/>
                  </a:lnTo>
                  <a:lnTo>
                    <a:pt x="390" y="0"/>
                  </a:lnTo>
                  <a:lnTo>
                    <a:pt x="5" y="6"/>
                  </a:lnTo>
                  <a:lnTo>
                    <a:pt x="9" y="10"/>
                  </a:lnTo>
                  <a:lnTo>
                    <a:pt x="2" y="8"/>
                  </a:lnTo>
                  <a:lnTo>
                    <a:pt x="0" y="14"/>
                  </a:lnTo>
                  <a:lnTo>
                    <a:pt x="5" y="13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6" name="Freeform 68829"/>
            <p:cNvSpPr>
              <a:spLocks noChangeArrowheads="1"/>
            </p:cNvSpPr>
            <p:nvPr/>
          </p:nvSpPr>
          <p:spPr bwMode="auto">
            <a:xfrm>
              <a:off x="3473" y="2165"/>
              <a:ext cx="32" cy="12"/>
            </a:xfrm>
            <a:custGeom>
              <a:avLst/>
              <a:gdLst/>
              <a:ahLst/>
              <a:cxnLst>
                <a:cxn ang="0">
                  <a:pos x="55" y="5"/>
                </a:cxn>
                <a:cxn ang="0">
                  <a:pos x="59" y="0"/>
                </a:cxn>
                <a:cxn ang="0">
                  <a:pos x="51" y="1"/>
                </a:cxn>
                <a:cxn ang="0">
                  <a:pos x="42" y="3"/>
                </a:cxn>
                <a:cxn ang="0">
                  <a:pos x="32" y="5"/>
                </a:cxn>
                <a:cxn ang="0">
                  <a:pos x="24" y="7"/>
                </a:cxn>
                <a:cxn ang="0">
                  <a:pos x="16" y="11"/>
                </a:cxn>
                <a:cxn ang="0">
                  <a:pos x="9" y="13"/>
                </a:cxn>
                <a:cxn ang="0">
                  <a:pos x="3" y="16"/>
                </a:cxn>
                <a:cxn ang="0">
                  <a:pos x="0" y="21"/>
                </a:cxn>
                <a:cxn ang="0">
                  <a:pos x="7" y="23"/>
                </a:cxn>
                <a:cxn ang="0">
                  <a:pos x="8" y="23"/>
                </a:cxn>
                <a:cxn ang="0">
                  <a:pos x="11" y="20"/>
                </a:cxn>
                <a:cxn ang="0">
                  <a:pos x="18" y="18"/>
                </a:cxn>
                <a:cxn ang="0">
                  <a:pos x="26" y="14"/>
                </a:cxn>
                <a:cxn ang="0">
                  <a:pos x="34" y="12"/>
                </a:cxn>
                <a:cxn ang="0">
                  <a:pos x="42" y="9"/>
                </a:cxn>
                <a:cxn ang="0">
                  <a:pos x="51" y="8"/>
                </a:cxn>
                <a:cxn ang="0">
                  <a:pos x="59" y="7"/>
                </a:cxn>
                <a:cxn ang="0">
                  <a:pos x="62" y="3"/>
                </a:cxn>
                <a:cxn ang="0">
                  <a:pos x="59" y="7"/>
                </a:cxn>
                <a:cxn ang="0">
                  <a:pos x="64" y="7"/>
                </a:cxn>
                <a:cxn ang="0">
                  <a:pos x="62" y="3"/>
                </a:cxn>
                <a:cxn ang="0">
                  <a:pos x="55" y="5"/>
                </a:cxn>
              </a:cxnLst>
              <a:rect l="0" t="0" r="r" b="b"/>
              <a:pathLst>
                <a:path w="64" h="23">
                  <a:moveTo>
                    <a:pt x="55" y="5"/>
                  </a:moveTo>
                  <a:lnTo>
                    <a:pt x="59" y="0"/>
                  </a:lnTo>
                  <a:lnTo>
                    <a:pt x="51" y="1"/>
                  </a:lnTo>
                  <a:lnTo>
                    <a:pt x="42" y="3"/>
                  </a:lnTo>
                  <a:lnTo>
                    <a:pt x="32" y="5"/>
                  </a:lnTo>
                  <a:lnTo>
                    <a:pt x="24" y="7"/>
                  </a:lnTo>
                  <a:lnTo>
                    <a:pt x="16" y="11"/>
                  </a:lnTo>
                  <a:lnTo>
                    <a:pt x="9" y="13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8" y="18"/>
                  </a:lnTo>
                  <a:lnTo>
                    <a:pt x="26" y="14"/>
                  </a:lnTo>
                  <a:lnTo>
                    <a:pt x="34" y="12"/>
                  </a:lnTo>
                  <a:lnTo>
                    <a:pt x="42" y="9"/>
                  </a:lnTo>
                  <a:lnTo>
                    <a:pt x="51" y="8"/>
                  </a:lnTo>
                  <a:lnTo>
                    <a:pt x="59" y="7"/>
                  </a:lnTo>
                  <a:lnTo>
                    <a:pt x="62" y="3"/>
                  </a:lnTo>
                  <a:lnTo>
                    <a:pt x="59" y="7"/>
                  </a:lnTo>
                  <a:lnTo>
                    <a:pt x="64" y="7"/>
                  </a:lnTo>
                  <a:lnTo>
                    <a:pt x="62" y="3"/>
                  </a:lnTo>
                  <a:lnTo>
                    <a:pt x="5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7" name="Freeform 68830"/>
            <p:cNvSpPr>
              <a:spLocks noChangeArrowheads="1"/>
            </p:cNvSpPr>
            <p:nvPr/>
          </p:nvSpPr>
          <p:spPr bwMode="auto">
            <a:xfrm>
              <a:off x="3499" y="2159"/>
              <a:ext cx="5" cy="8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0" y="5"/>
                </a:cxn>
                <a:cxn ang="0">
                  <a:pos x="3" y="17"/>
                </a:cxn>
                <a:cxn ang="0">
                  <a:pos x="10" y="15"/>
                </a:cxn>
                <a:cxn ang="0">
                  <a:pos x="7" y="3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3" y="9"/>
                </a:cxn>
              </a:cxnLst>
              <a:rect l="0" t="0" r="r" b="b"/>
              <a:pathLst>
                <a:path w="10" h="17">
                  <a:moveTo>
                    <a:pt x="3" y="9"/>
                  </a:moveTo>
                  <a:lnTo>
                    <a:pt x="0" y="5"/>
                  </a:lnTo>
                  <a:lnTo>
                    <a:pt x="3" y="17"/>
                  </a:lnTo>
                  <a:lnTo>
                    <a:pt x="10" y="15"/>
                  </a:lnTo>
                  <a:lnTo>
                    <a:pt x="7" y="3"/>
                  </a:lnTo>
                  <a:lnTo>
                    <a:pt x="3" y="0"/>
                  </a:lnTo>
                  <a:lnTo>
                    <a:pt x="7" y="3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8" name="Freeform 68831"/>
            <p:cNvSpPr>
              <a:spLocks noChangeArrowheads="1"/>
            </p:cNvSpPr>
            <p:nvPr/>
          </p:nvSpPr>
          <p:spPr bwMode="auto">
            <a:xfrm>
              <a:off x="3462" y="2159"/>
              <a:ext cx="39" cy="15"/>
            </a:xfrm>
            <a:custGeom>
              <a:avLst/>
              <a:gdLst/>
              <a:ahLst/>
              <a:cxnLst>
                <a:cxn ang="0">
                  <a:pos x="1" y="31"/>
                </a:cxn>
                <a:cxn ang="0">
                  <a:pos x="2" y="31"/>
                </a:cxn>
                <a:cxn ang="0">
                  <a:pos x="6" y="30"/>
                </a:cxn>
                <a:cxn ang="0">
                  <a:pos x="13" y="26"/>
                </a:cxn>
                <a:cxn ang="0">
                  <a:pos x="21" y="23"/>
                </a:cxn>
                <a:cxn ang="0">
                  <a:pos x="30" y="18"/>
                </a:cxn>
                <a:cxn ang="0">
                  <a:pos x="41" y="15"/>
                </a:cxn>
                <a:cxn ang="0">
                  <a:pos x="52" y="11"/>
                </a:cxn>
                <a:cxn ang="0">
                  <a:pos x="64" y="9"/>
                </a:cxn>
                <a:cxn ang="0">
                  <a:pos x="77" y="9"/>
                </a:cxn>
                <a:cxn ang="0">
                  <a:pos x="77" y="0"/>
                </a:cxn>
                <a:cxn ang="0">
                  <a:pos x="64" y="2"/>
                </a:cxn>
                <a:cxn ang="0">
                  <a:pos x="52" y="4"/>
                </a:cxn>
                <a:cxn ang="0">
                  <a:pos x="39" y="8"/>
                </a:cxn>
                <a:cxn ang="0">
                  <a:pos x="28" y="11"/>
                </a:cxn>
                <a:cxn ang="0">
                  <a:pos x="18" y="16"/>
                </a:cxn>
                <a:cxn ang="0">
                  <a:pos x="10" y="19"/>
                </a:cxn>
                <a:cxn ang="0">
                  <a:pos x="3" y="23"/>
                </a:cxn>
                <a:cxn ang="0">
                  <a:pos x="0" y="24"/>
                </a:cxn>
                <a:cxn ang="0">
                  <a:pos x="1" y="24"/>
                </a:cxn>
                <a:cxn ang="0">
                  <a:pos x="1" y="31"/>
                </a:cxn>
              </a:cxnLst>
              <a:rect l="0" t="0" r="r" b="b"/>
              <a:pathLst>
                <a:path w="77" h="31">
                  <a:moveTo>
                    <a:pt x="1" y="31"/>
                  </a:moveTo>
                  <a:lnTo>
                    <a:pt x="2" y="31"/>
                  </a:lnTo>
                  <a:lnTo>
                    <a:pt x="6" y="30"/>
                  </a:lnTo>
                  <a:lnTo>
                    <a:pt x="13" y="26"/>
                  </a:lnTo>
                  <a:lnTo>
                    <a:pt x="21" y="23"/>
                  </a:lnTo>
                  <a:lnTo>
                    <a:pt x="30" y="18"/>
                  </a:lnTo>
                  <a:lnTo>
                    <a:pt x="41" y="15"/>
                  </a:lnTo>
                  <a:lnTo>
                    <a:pt x="52" y="11"/>
                  </a:lnTo>
                  <a:lnTo>
                    <a:pt x="64" y="9"/>
                  </a:lnTo>
                  <a:lnTo>
                    <a:pt x="77" y="9"/>
                  </a:lnTo>
                  <a:lnTo>
                    <a:pt x="77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39" y="8"/>
                  </a:lnTo>
                  <a:lnTo>
                    <a:pt x="28" y="11"/>
                  </a:lnTo>
                  <a:lnTo>
                    <a:pt x="18" y="16"/>
                  </a:lnTo>
                  <a:lnTo>
                    <a:pt x="10" y="19"/>
                  </a:lnTo>
                  <a:lnTo>
                    <a:pt x="3" y="23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299" name="Freeform 68832"/>
            <p:cNvSpPr>
              <a:spLocks noChangeArrowheads="1"/>
            </p:cNvSpPr>
            <p:nvPr/>
          </p:nvSpPr>
          <p:spPr bwMode="auto">
            <a:xfrm>
              <a:off x="3457" y="2171"/>
              <a:ext cx="6" cy="6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9" y="12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8"/>
                </a:cxn>
                <a:cxn ang="0">
                  <a:pos x="11" y="7"/>
                </a:cxn>
                <a:cxn ang="0">
                  <a:pos x="11" y="0"/>
                </a:cxn>
                <a:cxn ang="0">
                  <a:pos x="5" y="1"/>
                </a:cxn>
                <a:cxn ang="0">
                  <a:pos x="2" y="4"/>
                </a:cxn>
                <a:cxn ang="0">
                  <a:pos x="1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9" y="12"/>
                </a:cxn>
              </a:cxnLst>
              <a:rect l="0" t="0" r="r" b="b"/>
              <a:pathLst>
                <a:path w="11" h="12">
                  <a:moveTo>
                    <a:pt x="9" y="12"/>
                  </a:moveTo>
                  <a:lnTo>
                    <a:pt x="9" y="12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1" y="7"/>
                  </a:lnTo>
                  <a:lnTo>
                    <a:pt x="11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0" name="Freeform 68833"/>
            <p:cNvSpPr>
              <a:spLocks noChangeArrowheads="1"/>
            </p:cNvSpPr>
            <p:nvPr/>
          </p:nvSpPr>
          <p:spPr bwMode="auto">
            <a:xfrm>
              <a:off x="3457" y="2177"/>
              <a:ext cx="4" cy="7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9" y="14"/>
                </a:cxn>
                <a:cxn ang="0">
                  <a:pos x="9" y="12"/>
                </a:cxn>
                <a:cxn ang="0">
                  <a:pos x="9" y="7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9" y="14"/>
                </a:cxn>
              </a:cxnLst>
              <a:rect l="0" t="0" r="r" b="b"/>
              <a:pathLst>
                <a:path w="9" h="14">
                  <a:moveTo>
                    <a:pt x="9" y="14"/>
                  </a:moveTo>
                  <a:lnTo>
                    <a:pt x="9" y="14"/>
                  </a:lnTo>
                  <a:lnTo>
                    <a:pt x="9" y="12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1" name="Freeform 68834"/>
            <p:cNvSpPr>
              <a:spLocks noChangeArrowheads="1"/>
            </p:cNvSpPr>
            <p:nvPr/>
          </p:nvSpPr>
          <p:spPr bwMode="auto">
            <a:xfrm>
              <a:off x="3457" y="2184"/>
              <a:ext cx="9" cy="8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5" y="9"/>
                </a:cxn>
                <a:cxn ang="0">
                  <a:pos x="11" y="6"/>
                </a:cxn>
                <a:cxn ang="0">
                  <a:pos x="9" y="5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2" y="7"/>
                </a:cxn>
                <a:cxn ang="0">
                  <a:pos x="7" y="13"/>
                </a:cxn>
                <a:cxn ang="0">
                  <a:pos x="10" y="14"/>
                </a:cxn>
                <a:cxn ang="0">
                  <a:pos x="11" y="16"/>
                </a:cxn>
                <a:cxn ang="0">
                  <a:pos x="11" y="16"/>
                </a:cxn>
                <a:cxn ang="0">
                  <a:pos x="18" y="14"/>
                </a:cxn>
              </a:cxnLst>
              <a:rect l="0" t="0" r="r" b="b"/>
              <a:pathLst>
                <a:path w="18" h="16">
                  <a:moveTo>
                    <a:pt x="18" y="14"/>
                  </a:moveTo>
                  <a:lnTo>
                    <a:pt x="18" y="14"/>
                  </a:lnTo>
                  <a:lnTo>
                    <a:pt x="15" y="9"/>
                  </a:lnTo>
                  <a:lnTo>
                    <a:pt x="11" y="6"/>
                  </a:lnTo>
                  <a:lnTo>
                    <a:pt x="9" y="5"/>
                  </a:lnTo>
                  <a:lnTo>
                    <a:pt x="9" y="0"/>
                  </a:lnTo>
                  <a:lnTo>
                    <a:pt x="0" y="0"/>
                  </a:lnTo>
                  <a:lnTo>
                    <a:pt x="2" y="7"/>
                  </a:lnTo>
                  <a:lnTo>
                    <a:pt x="7" y="13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2" name="Freeform 68835"/>
            <p:cNvSpPr>
              <a:spLocks noChangeArrowheads="1"/>
            </p:cNvSpPr>
            <p:nvPr/>
          </p:nvSpPr>
          <p:spPr bwMode="auto">
            <a:xfrm>
              <a:off x="3463" y="2191"/>
              <a:ext cx="15" cy="38"/>
            </a:xfrm>
            <a:custGeom>
              <a:avLst/>
              <a:gdLst/>
              <a:ahLst/>
              <a:cxnLst>
                <a:cxn ang="0">
                  <a:pos x="30" y="74"/>
                </a:cxn>
                <a:cxn ang="0">
                  <a:pos x="30" y="74"/>
                </a:cxn>
                <a:cxn ang="0">
                  <a:pos x="22" y="51"/>
                </a:cxn>
                <a:cxn ang="0">
                  <a:pos x="16" y="31"/>
                </a:cxn>
                <a:cxn ang="0">
                  <a:pos x="13" y="14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6" y="16"/>
                </a:cxn>
                <a:cxn ang="0">
                  <a:pos x="9" y="31"/>
                </a:cxn>
                <a:cxn ang="0">
                  <a:pos x="15" y="53"/>
                </a:cxn>
                <a:cxn ang="0">
                  <a:pos x="23" y="76"/>
                </a:cxn>
                <a:cxn ang="0">
                  <a:pos x="23" y="76"/>
                </a:cxn>
                <a:cxn ang="0">
                  <a:pos x="30" y="74"/>
                </a:cxn>
              </a:cxnLst>
              <a:rect l="0" t="0" r="r" b="b"/>
              <a:pathLst>
                <a:path w="30" h="76">
                  <a:moveTo>
                    <a:pt x="30" y="74"/>
                  </a:moveTo>
                  <a:lnTo>
                    <a:pt x="30" y="74"/>
                  </a:lnTo>
                  <a:lnTo>
                    <a:pt x="22" y="51"/>
                  </a:lnTo>
                  <a:lnTo>
                    <a:pt x="16" y="31"/>
                  </a:lnTo>
                  <a:lnTo>
                    <a:pt x="13" y="14"/>
                  </a:lnTo>
                  <a:lnTo>
                    <a:pt x="7" y="0"/>
                  </a:lnTo>
                  <a:lnTo>
                    <a:pt x="0" y="2"/>
                  </a:lnTo>
                  <a:lnTo>
                    <a:pt x="6" y="16"/>
                  </a:lnTo>
                  <a:lnTo>
                    <a:pt x="9" y="31"/>
                  </a:lnTo>
                  <a:lnTo>
                    <a:pt x="15" y="53"/>
                  </a:lnTo>
                  <a:lnTo>
                    <a:pt x="23" y="76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3" name="Freeform 68836"/>
            <p:cNvSpPr>
              <a:spLocks noChangeArrowheads="1"/>
            </p:cNvSpPr>
            <p:nvPr/>
          </p:nvSpPr>
          <p:spPr bwMode="auto">
            <a:xfrm>
              <a:off x="3474" y="2228"/>
              <a:ext cx="25" cy="22"/>
            </a:xfrm>
            <a:custGeom>
              <a:avLst/>
              <a:gdLst/>
              <a:ahLst/>
              <a:cxnLst>
                <a:cxn ang="0">
                  <a:pos x="40" y="39"/>
                </a:cxn>
                <a:cxn ang="0">
                  <a:pos x="46" y="36"/>
                </a:cxn>
                <a:cxn ang="0">
                  <a:pos x="42" y="34"/>
                </a:cxn>
                <a:cxn ang="0">
                  <a:pos x="36" y="31"/>
                </a:cxn>
                <a:cxn ang="0">
                  <a:pos x="31" y="29"/>
                </a:cxn>
                <a:cxn ang="0">
                  <a:pos x="26" y="25"/>
                </a:cxn>
                <a:cxn ang="0">
                  <a:pos x="20" y="19"/>
                </a:cxn>
                <a:cxn ang="0">
                  <a:pos x="16" y="14"/>
                </a:cxn>
                <a:cxn ang="0">
                  <a:pos x="12" y="7"/>
                </a:cxn>
                <a:cxn ang="0">
                  <a:pos x="7" y="0"/>
                </a:cxn>
                <a:cxn ang="0">
                  <a:pos x="0" y="2"/>
                </a:cxn>
                <a:cxn ang="0">
                  <a:pos x="5" y="11"/>
                </a:cxn>
                <a:cxn ang="0">
                  <a:pos x="9" y="18"/>
                </a:cxn>
                <a:cxn ang="0">
                  <a:pos x="15" y="24"/>
                </a:cxn>
                <a:cxn ang="0">
                  <a:pos x="21" y="30"/>
                </a:cxn>
                <a:cxn ang="0">
                  <a:pos x="27" y="36"/>
                </a:cxn>
                <a:cxn ang="0">
                  <a:pos x="34" y="38"/>
                </a:cxn>
                <a:cxn ang="0">
                  <a:pos x="39" y="41"/>
                </a:cxn>
                <a:cxn ang="0">
                  <a:pos x="44" y="42"/>
                </a:cxn>
                <a:cxn ang="0">
                  <a:pos x="50" y="39"/>
                </a:cxn>
                <a:cxn ang="0">
                  <a:pos x="44" y="42"/>
                </a:cxn>
                <a:cxn ang="0">
                  <a:pos x="50" y="45"/>
                </a:cxn>
                <a:cxn ang="0">
                  <a:pos x="50" y="39"/>
                </a:cxn>
                <a:cxn ang="0">
                  <a:pos x="40" y="39"/>
                </a:cxn>
              </a:cxnLst>
              <a:rect l="0" t="0" r="r" b="b"/>
              <a:pathLst>
                <a:path w="50" h="45">
                  <a:moveTo>
                    <a:pt x="40" y="39"/>
                  </a:moveTo>
                  <a:lnTo>
                    <a:pt x="46" y="36"/>
                  </a:lnTo>
                  <a:lnTo>
                    <a:pt x="42" y="34"/>
                  </a:lnTo>
                  <a:lnTo>
                    <a:pt x="36" y="31"/>
                  </a:lnTo>
                  <a:lnTo>
                    <a:pt x="31" y="29"/>
                  </a:lnTo>
                  <a:lnTo>
                    <a:pt x="26" y="25"/>
                  </a:lnTo>
                  <a:lnTo>
                    <a:pt x="20" y="19"/>
                  </a:lnTo>
                  <a:lnTo>
                    <a:pt x="16" y="14"/>
                  </a:lnTo>
                  <a:lnTo>
                    <a:pt x="12" y="7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1"/>
                  </a:lnTo>
                  <a:lnTo>
                    <a:pt x="9" y="18"/>
                  </a:lnTo>
                  <a:lnTo>
                    <a:pt x="15" y="24"/>
                  </a:lnTo>
                  <a:lnTo>
                    <a:pt x="21" y="30"/>
                  </a:lnTo>
                  <a:lnTo>
                    <a:pt x="27" y="36"/>
                  </a:lnTo>
                  <a:lnTo>
                    <a:pt x="34" y="38"/>
                  </a:lnTo>
                  <a:lnTo>
                    <a:pt x="39" y="41"/>
                  </a:lnTo>
                  <a:lnTo>
                    <a:pt x="44" y="42"/>
                  </a:lnTo>
                  <a:lnTo>
                    <a:pt x="50" y="39"/>
                  </a:lnTo>
                  <a:lnTo>
                    <a:pt x="44" y="42"/>
                  </a:lnTo>
                  <a:lnTo>
                    <a:pt x="50" y="45"/>
                  </a:lnTo>
                  <a:lnTo>
                    <a:pt x="50" y="39"/>
                  </a:lnTo>
                  <a:lnTo>
                    <a:pt x="4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4" name="Freeform 68837"/>
            <p:cNvSpPr>
              <a:spLocks noChangeArrowheads="1"/>
            </p:cNvSpPr>
            <p:nvPr/>
          </p:nvSpPr>
          <p:spPr bwMode="auto">
            <a:xfrm>
              <a:off x="3494" y="2234"/>
              <a:ext cx="9" cy="14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9" y="2"/>
                </a:cxn>
                <a:cxn ang="0">
                  <a:pos x="5" y="8"/>
                </a:cxn>
                <a:cxn ang="0">
                  <a:pos x="3" y="15"/>
                </a:cxn>
                <a:cxn ang="0">
                  <a:pos x="2" y="22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9" y="22"/>
                </a:cxn>
                <a:cxn ang="0">
                  <a:pos x="10" y="18"/>
                </a:cxn>
                <a:cxn ang="0">
                  <a:pos x="12" y="11"/>
                </a:cxn>
                <a:cxn ang="0">
                  <a:pos x="15" y="6"/>
                </a:cxn>
                <a:cxn ang="0">
                  <a:pos x="13" y="0"/>
                </a:cxn>
                <a:cxn ang="0">
                  <a:pos x="15" y="6"/>
                </a:cxn>
                <a:cxn ang="0">
                  <a:pos x="19" y="3"/>
                </a:cxn>
                <a:cxn ang="0">
                  <a:pos x="13" y="0"/>
                </a:cxn>
                <a:cxn ang="0">
                  <a:pos x="11" y="7"/>
                </a:cxn>
              </a:cxnLst>
              <a:rect l="0" t="0" r="r" b="b"/>
              <a:pathLst>
                <a:path w="19" h="28">
                  <a:moveTo>
                    <a:pt x="11" y="7"/>
                  </a:moveTo>
                  <a:lnTo>
                    <a:pt x="9" y="2"/>
                  </a:lnTo>
                  <a:lnTo>
                    <a:pt x="5" y="8"/>
                  </a:lnTo>
                  <a:lnTo>
                    <a:pt x="3" y="15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10" y="28"/>
                  </a:lnTo>
                  <a:lnTo>
                    <a:pt x="9" y="22"/>
                  </a:lnTo>
                  <a:lnTo>
                    <a:pt x="10" y="18"/>
                  </a:lnTo>
                  <a:lnTo>
                    <a:pt x="12" y="11"/>
                  </a:lnTo>
                  <a:lnTo>
                    <a:pt x="15" y="6"/>
                  </a:lnTo>
                  <a:lnTo>
                    <a:pt x="13" y="0"/>
                  </a:lnTo>
                  <a:lnTo>
                    <a:pt x="15" y="6"/>
                  </a:lnTo>
                  <a:lnTo>
                    <a:pt x="19" y="3"/>
                  </a:lnTo>
                  <a:lnTo>
                    <a:pt x="13" y="0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5" name="Freeform 68838"/>
            <p:cNvSpPr>
              <a:spLocks noChangeArrowheads="1"/>
            </p:cNvSpPr>
            <p:nvPr/>
          </p:nvSpPr>
          <p:spPr bwMode="auto">
            <a:xfrm>
              <a:off x="3485" y="2224"/>
              <a:ext cx="1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6" y="9"/>
                </a:cxn>
                <a:cxn ang="0">
                  <a:pos x="13" y="16"/>
                </a:cxn>
                <a:cxn ang="0">
                  <a:pos x="20" y="21"/>
                </a:cxn>
                <a:cxn ang="0">
                  <a:pos x="29" y="25"/>
                </a:cxn>
                <a:cxn ang="0">
                  <a:pos x="31" y="18"/>
                </a:cxn>
                <a:cxn ang="0">
                  <a:pos x="24" y="14"/>
                </a:cxn>
                <a:cxn ang="0">
                  <a:pos x="17" y="9"/>
                </a:cxn>
                <a:cxn ang="0">
                  <a:pos x="10" y="5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5"/>
                </a:cxn>
              </a:cxnLst>
              <a:rect l="0" t="0" r="r" b="b"/>
              <a:pathLst>
                <a:path w="31" h="25">
                  <a:moveTo>
                    <a:pt x="0" y="5"/>
                  </a:moveTo>
                  <a:lnTo>
                    <a:pt x="0" y="5"/>
                  </a:lnTo>
                  <a:lnTo>
                    <a:pt x="6" y="9"/>
                  </a:lnTo>
                  <a:lnTo>
                    <a:pt x="13" y="16"/>
                  </a:lnTo>
                  <a:lnTo>
                    <a:pt x="20" y="21"/>
                  </a:lnTo>
                  <a:lnTo>
                    <a:pt x="29" y="25"/>
                  </a:lnTo>
                  <a:lnTo>
                    <a:pt x="31" y="18"/>
                  </a:lnTo>
                  <a:lnTo>
                    <a:pt x="24" y="14"/>
                  </a:lnTo>
                  <a:lnTo>
                    <a:pt x="17" y="9"/>
                  </a:lnTo>
                  <a:lnTo>
                    <a:pt x="10" y="5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6" name="Freeform 68839"/>
            <p:cNvSpPr>
              <a:spLocks noChangeArrowheads="1"/>
            </p:cNvSpPr>
            <p:nvPr/>
          </p:nvSpPr>
          <p:spPr bwMode="auto">
            <a:xfrm>
              <a:off x="3475" y="2187"/>
              <a:ext cx="13" cy="4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3"/>
                </a:cxn>
                <a:cxn ang="0">
                  <a:pos x="5" y="20"/>
                </a:cxn>
                <a:cxn ang="0">
                  <a:pos x="10" y="42"/>
                </a:cxn>
                <a:cxn ang="0">
                  <a:pos x="15" y="63"/>
                </a:cxn>
                <a:cxn ang="0">
                  <a:pos x="21" y="80"/>
                </a:cxn>
                <a:cxn ang="0">
                  <a:pos x="28" y="75"/>
                </a:cxn>
                <a:cxn ang="0">
                  <a:pos x="22" y="61"/>
                </a:cxn>
                <a:cxn ang="0">
                  <a:pos x="16" y="42"/>
                </a:cxn>
                <a:cxn ang="0">
                  <a:pos x="12" y="20"/>
                </a:cxn>
                <a:cxn ang="0">
                  <a:pos x="8" y="3"/>
                </a:cxn>
                <a:cxn ang="0">
                  <a:pos x="5" y="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1" y="3"/>
                </a:cxn>
                <a:cxn ang="0">
                  <a:pos x="5" y="0"/>
                </a:cxn>
              </a:cxnLst>
              <a:rect l="0" t="0" r="r" b="b"/>
              <a:pathLst>
                <a:path w="28" h="80">
                  <a:moveTo>
                    <a:pt x="5" y="0"/>
                  </a:moveTo>
                  <a:lnTo>
                    <a:pt x="1" y="3"/>
                  </a:lnTo>
                  <a:lnTo>
                    <a:pt x="5" y="20"/>
                  </a:lnTo>
                  <a:lnTo>
                    <a:pt x="10" y="42"/>
                  </a:lnTo>
                  <a:lnTo>
                    <a:pt x="15" y="63"/>
                  </a:lnTo>
                  <a:lnTo>
                    <a:pt x="21" y="80"/>
                  </a:lnTo>
                  <a:lnTo>
                    <a:pt x="28" y="75"/>
                  </a:lnTo>
                  <a:lnTo>
                    <a:pt x="22" y="61"/>
                  </a:lnTo>
                  <a:lnTo>
                    <a:pt x="16" y="42"/>
                  </a:lnTo>
                  <a:lnTo>
                    <a:pt x="12" y="20"/>
                  </a:lnTo>
                  <a:lnTo>
                    <a:pt x="8" y="3"/>
                  </a:lnTo>
                  <a:lnTo>
                    <a:pt x="5" y="7"/>
                  </a:lnTo>
                  <a:lnTo>
                    <a:pt x="5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" name="Freeform 68840"/>
            <p:cNvSpPr>
              <a:spLocks noChangeArrowheads="1"/>
            </p:cNvSpPr>
            <p:nvPr/>
          </p:nvSpPr>
          <p:spPr bwMode="auto">
            <a:xfrm>
              <a:off x="3477" y="2180"/>
              <a:ext cx="192" cy="11"/>
            </a:xfrm>
            <a:custGeom>
              <a:avLst/>
              <a:gdLst/>
              <a:ahLst/>
              <a:cxnLst>
                <a:cxn ang="0">
                  <a:pos x="375" y="5"/>
                </a:cxn>
                <a:cxn ang="0">
                  <a:pos x="380" y="1"/>
                </a:cxn>
                <a:cxn ang="0">
                  <a:pos x="375" y="0"/>
                </a:cxn>
                <a:cxn ang="0">
                  <a:pos x="364" y="0"/>
                </a:cxn>
                <a:cxn ang="0">
                  <a:pos x="345" y="3"/>
                </a:cxn>
                <a:cxn ang="0">
                  <a:pos x="322" y="3"/>
                </a:cxn>
                <a:cxn ang="0">
                  <a:pos x="294" y="3"/>
                </a:cxn>
                <a:cxn ang="0">
                  <a:pos x="263" y="5"/>
                </a:cxn>
                <a:cxn ang="0">
                  <a:pos x="229" y="6"/>
                </a:cxn>
                <a:cxn ang="0">
                  <a:pos x="195" y="7"/>
                </a:cxn>
                <a:cxn ang="0">
                  <a:pos x="159" y="8"/>
                </a:cxn>
                <a:cxn ang="0">
                  <a:pos x="125" y="9"/>
                </a:cxn>
                <a:cxn ang="0">
                  <a:pos x="93" y="11"/>
                </a:cxn>
                <a:cxn ang="0">
                  <a:pos x="64" y="12"/>
                </a:cxn>
                <a:cxn ang="0">
                  <a:pos x="39" y="12"/>
                </a:cxn>
                <a:cxn ang="0">
                  <a:pos x="20" y="12"/>
                </a:cxn>
                <a:cxn ang="0">
                  <a:pos x="6" y="13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6" y="22"/>
                </a:cxn>
                <a:cxn ang="0">
                  <a:pos x="20" y="21"/>
                </a:cxn>
                <a:cxn ang="0">
                  <a:pos x="39" y="21"/>
                </a:cxn>
                <a:cxn ang="0">
                  <a:pos x="64" y="19"/>
                </a:cxn>
                <a:cxn ang="0">
                  <a:pos x="93" y="17"/>
                </a:cxn>
                <a:cxn ang="0">
                  <a:pos x="125" y="16"/>
                </a:cxn>
                <a:cxn ang="0">
                  <a:pos x="159" y="15"/>
                </a:cxn>
                <a:cxn ang="0">
                  <a:pos x="195" y="14"/>
                </a:cxn>
                <a:cxn ang="0">
                  <a:pos x="229" y="13"/>
                </a:cxn>
                <a:cxn ang="0">
                  <a:pos x="263" y="12"/>
                </a:cxn>
                <a:cxn ang="0">
                  <a:pos x="294" y="12"/>
                </a:cxn>
                <a:cxn ang="0">
                  <a:pos x="322" y="12"/>
                </a:cxn>
                <a:cxn ang="0">
                  <a:pos x="345" y="9"/>
                </a:cxn>
                <a:cxn ang="0">
                  <a:pos x="364" y="9"/>
                </a:cxn>
                <a:cxn ang="0">
                  <a:pos x="375" y="9"/>
                </a:cxn>
                <a:cxn ang="0">
                  <a:pos x="380" y="8"/>
                </a:cxn>
                <a:cxn ang="0">
                  <a:pos x="385" y="5"/>
                </a:cxn>
                <a:cxn ang="0">
                  <a:pos x="380" y="8"/>
                </a:cxn>
                <a:cxn ang="0">
                  <a:pos x="385" y="8"/>
                </a:cxn>
                <a:cxn ang="0">
                  <a:pos x="385" y="5"/>
                </a:cxn>
                <a:cxn ang="0">
                  <a:pos x="375" y="5"/>
                </a:cxn>
              </a:cxnLst>
              <a:rect l="0" t="0" r="r" b="b"/>
              <a:pathLst>
                <a:path w="385" h="22">
                  <a:moveTo>
                    <a:pt x="375" y="5"/>
                  </a:moveTo>
                  <a:lnTo>
                    <a:pt x="380" y="1"/>
                  </a:lnTo>
                  <a:lnTo>
                    <a:pt x="375" y="0"/>
                  </a:lnTo>
                  <a:lnTo>
                    <a:pt x="364" y="0"/>
                  </a:lnTo>
                  <a:lnTo>
                    <a:pt x="345" y="3"/>
                  </a:lnTo>
                  <a:lnTo>
                    <a:pt x="322" y="3"/>
                  </a:lnTo>
                  <a:lnTo>
                    <a:pt x="294" y="3"/>
                  </a:lnTo>
                  <a:lnTo>
                    <a:pt x="263" y="5"/>
                  </a:lnTo>
                  <a:lnTo>
                    <a:pt x="229" y="6"/>
                  </a:lnTo>
                  <a:lnTo>
                    <a:pt x="195" y="7"/>
                  </a:lnTo>
                  <a:lnTo>
                    <a:pt x="159" y="8"/>
                  </a:lnTo>
                  <a:lnTo>
                    <a:pt x="125" y="9"/>
                  </a:lnTo>
                  <a:lnTo>
                    <a:pt x="93" y="11"/>
                  </a:lnTo>
                  <a:lnTo>
                    <a:pt x="64" y="12"/>
                  </a:lnTo>
                  <a:lnTo>
                    <a:pt x="39" y="12"/>
                  </a:lnTo>
                  <a:lnTo>
                    <a:pt x="20" y="12"/>
                  </a:lnTo>
                  <a:lnTo>
                    <a:pt x="6" y="13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6" y="22"/>
                  </a:lnTo>
                  <a:lnTo>
                    <a:pt x="20" y="21"/>
                  </a:lnTo>
                  <a:lnTo>
                    <a:pt x="39" y="21"/>
                  </a:lnTo>
                  <a:lnTo>
                    <a:pt x="64" y="19"/>
                  </a:lnTo>
                  <a:lnTo>
                    <a:pt x="93" y="17"/>
                  </a:lnTo>
                  <a:lnTo>
                    <a:pt x="125" y="16"/>
                  </a:lnTo>
                  <a:lnTo>
                    <a:pt x="159" y="15"/>
                  </a:lnTo>
                  <a:lnTo>
                    <a:pt x="195" y="14"/>
                  </a:lnTo>
                  <a:lnTo>
                    <a:pt x="229" y="13"/>
                  </a:lnTo>
                  <a:lnTo>
                    <a:pt x="263" y="12"/>
                  </a:lnTo>
                  <a:lnTo>
                    <a:pt x="294" y="12"/>
                  </a:lnTo>
                  <a:lnTo>
                    <a:pt x="322" y="12"/>
                  </a:lnTo>
                  <a:lnTo>
                    <a:pt x="345" y="9"/>
                  </a:lnTo>
                  <a:lnTo>
                    <a:pt x="364" y="9"/>
                  </a:lnTo>
                  <a:lnTo>
                    <a:pt x="375" y="9"/>
                  </a:lnTo>
                  <a:lnTo>
                    <a:pt x="380" y="8"/>
                  </a:lnTo>
                  <a:lnTo>
                    <a:pt x="385" y="5"/>
                  </a:lnTo>
                  <a:lnTo>
                    <a:pt x="380" y="8"/>
                  </a:lnTo>
                  <a:lnTo>
                    <a:pt x="385" y="8"/>
                  </a:lnTo>
                  <a:lnTo>
                    <a:pt x="385" y="5"/>
                  </a:lnTo>
                  <a:lnTo>
                    <a:pt x="37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" name="Freeform 68841"/>
            <p:cNvSpPr>
              <a:spLocks noChangeArrowheads="1"/>
            </p:cNvSpPr>
            <p:nvPr/>
          </p:nvSpPr>
          <p:spPr bwMode="auto">
            <a:xfrm>
              <a:off x="3665" y="2171"/>
              <a:ext cx="4" cy="11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0" y="4"/>
                </a:cxn>
                <a:cxn ang="0">
                  <a:pos x="0" y="23"/>
                </a:cxn>
                <a:cxn ang="0">
                  <a:pos x="10" y="23"/>
                </a:cxn>
                <a:cxn ang="0">
                  <a:pos x="10" y="4"/>
                </a:cxn>
                <a:cxn ang="0">
                  <a:pos x="5" y="1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5" y="8"/>
                </a:cxn>
              </a:cxnLst>
              <a:rect l="0" t="0" r="r" b="b"/>
              <a:pathLst>
                <a:path w="10" h="23">
                  <a:moveTo>
                    <a:pt x="5" y="8"/>
                  </a:moveTo>
                  <a:lnTo>
                    <a:pt x="0" y="4"/>
                  </a:lnTo>
                  <a:lnTo>
                    <a:pt x="0" y="23"/>
                  </a:lnTo>
                  <a:lnTo>
                    <a:pt x="10" y="23"/>
                  </a:lnTo>
                  <a:lnTo>
                    <a:pt x="10" y="4"/>
                  </a:lnTo>
                  <a:lnTo>
                    <a:pt x="5" y="1"/>
                  </a:lnTo>
                  <a:lnTo>
                    <a:pt x="10" y="4"/>
                  </a:lnTo>
                  <a:lnTo>
                    <a:pt x="8" y="0"/>
                  </a:lnTo>
                  <a:lnTo>
                    <a:pt x="5" y="1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" name="Freeform 68842"/>
            <p:cNvSpPr>
              <a:spLocks noChangeArrowheads="1"/>
            </p:cNvSpPr>
            <p:nvPr/>
          </p:nvSpPr>
          <p:spPr bwMode="auto">
            <a:xfrm>
              <a:off x="3471" y="2191"/>
              <a:ext cx="20" cy="45"/>
            </a:xfrm>
            <a:custGeom>
              <a:avLst/>
              <a:gdLst/>
              <a:ahLst/>
              <a:cxnLst>
                <a:cxn ang="0">
                  <a:pos x="37" y="89"/>
                </a:cxn>
                <a:cxn ang="0">
                  <a:pos x="28" y="80"/>
                </a:cxn>
                <a:cxn ang="0">
                  <a:pos x="20" y="69"/>
                </a:cxn>
                <a:cxn ang="0">
                  <a:pos x="14" y="59"/>
                </a:cxn>
                <a:cxn ang="0">
                  <a:pos x="10" y="48"/>
                </a:cxn>
                <a:cxn ang="0">
                  <a:pos x="6" y="37"/>
                </a:cxn>
                <a:cxn ang="0">
                  <a:pos x="3" y="28"/>
                </a:cxn>
                <a:cxn ang="0">
                  <a:pos x="2" y="1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7" y="20"/>
                </a:cxn>
                <a:cxn ang="0">
                  <a:pos x="11" y="32"/>
                </a:cxn>
                <a:cxn ang="0">
                  <a:pos x="14" y="45"/>
                </a:cxn>
                <a:cxn ang="0">
                  <a:pos x="19" y="55"/>
                </a:cxn>
                <a:cxn ang="0">
                  <a:pos x="23" y="65"/>
                </a:cxn>
                <a:cxn ang="0">
                  <a:pos x="29" y="73"/>
                </a:cxn>
                <a:cxn ang="0">
                  <a:pos x="35" y="81"/>
                </a:cxn>
                <a:cxn ang="0">
                  <a:pos x="41" y="87"/>
                </a:cxn>
                <a:cxn ang="0">
                  <a:pos x="41" y="88"/>
                </a:cxn>
                <a:cxn ang="0">
                  <a:pos x="41" y="89"/>
                </a:cxn>
                <a:cxn ang="0">
                  <a:pos x="40" y="90"/>
                </a:cxn>
                <a:cxn ang="0">
                  <a:pos x="37" y="89"/>
                </a:cxn>
              </a:cxnLst>
              <a:rect l="0" t="0" r="r" b="b"/>
              <a:pathLst>
                <a:path w="41" h="90">
                  <a:moveTo>
                    <a:pt x="37" y="89"/>
                  </a:moveTo>
                  <a:lnTo>
                    <a:pt x="28" y="80"/>
                  </a:lnTo>
                  <a:lnTo>
                    <a:pt x="20" y="69"/>
                  </a:lnTo>
                  <a:lnTo>
                    <a:pt x="14" y="59"/>
                  </a:lnTo>
                  <a:lnTo>
                    <a:pt x="10" y="48"/>
                  </a:lnTo>
                  <a:lnTo>
                    <a:pt x="6" y="37"/>
                  </a:lnTo>
                  <a:lnTo>
                    <a:pt x="3" y="28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5" y="1"/>
                  </a:lnTo>
                  <a:lnTo>
                    <a:pt x="6" y="5"/>
                  </a:lnTo>
                  <a:lnTo>
                    <a:pt x="7" y="20"/>
                  </a:lnTo>
                  <a:lnTo>
                    <a:pt x="11" y="32"/>
                  </a:lnTo>
                  <a:lnTo>
                    <a:pt x="14" y="45"/>
                  </a:lnTo>
                  <a:lnTo>
                    <a:pt x="19" y="55"/>
                  </a:lnTo>
                  <a:lnTo>
                    <a:pt x="23" y="65"/>
                  </a:lnTo>
                  <a:lnTo>
                    <a:pt x="29" y="73"/>
                  </a:lnTo>
                  <a:lnTo>
                    <a:pt x="35" y="81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0" y="90"/>
                  </a:lnTo>
                  <a:lnTo>
                    <a:pt x="37" y="89"/>
                  </a:lnTo>
                  <a:close/>
                </a:path>
              </a:pathLst>
            </a:custGeom>
            <a:solidFill>
              <a:srgbClr val="842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0" name="Freeform 68843"/>
            <p:cNvSpPr>
              <a:spLocks noChangeArrowheads="1"/>
            </p:cNvSpPr>
            <p:nvPr/>
          </p:nvSpPr>
          <p:spPr bwMode="auto">
            <a:xfrm>
              <a:off x="3463" y="2175"/>
              <a:ext cx="204" cy="9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408" y="6"/>
                </a:cxn>
                <a:cxn ang="0">
                  <a:pos x="408" y="0"/>
                </a:cxn>
              </a:cxnLst>
              <a:rect l="0" t="0" r="r" b="b"/>
              <a:pathLst>
                <a:path w="408" h="17">
                  <a:moveTo>
                    <a:pt x="408" y="0"/>
                  </a:moveTo>
                  <a:lnTo>
                    <a:pt x="0" y="9"/>
                  </a:lnTo>
                  <a:lnTo>
                    <a:pt x="0" y="17"/>
                  </a:lnTo>
                  <a:lnTo>
                    <a:pt x="408" y="6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842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1" name="Freeform 68844"/>
            <p:cNvSpPr>
              <a:spLocks noChangeArrowheads="1"/>
            </p:cNvSpPr>
            <p:nvPr/>
          </p:nvSpPr>
          <p:spPr bwMode="auto">
            <a:xfrm>
              <a:off x="3309" y="2678"/>
              <a:ext cx="169" cy="165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19" y="316"/>
                </a:cxn>
                <a:cxn ang="0">
                  <a:pos x="42" y="303"/>
                </a:cxn>
                <a:cxn ang="0">
                  <a:pos x="65" y="286"/>
                </a:cxn>
                <a:cxn ang="0">
                  <a:pos x="91" y="269"/>
                </a:cxn>
                <a:cxn ang="0">
                  <a:pos x="117" y="251"/>
                </a:cxn>
                <a:cxn ang="0">
                  <a:pos x="144" y="231"/>
                </a:cxn>
                <a:cxn ang="0">
                  <a:pos x="170" y="212"/>
                </a:cxn>
                <a:cxn ang="0">
                  <a:pos x="195" y="191"/>
                </a:cxn>
                <a:cxn ang="0">
                  <a:pos x="221" y="170"/>
                </a:cxn>
                <a:cxn ang="0">
                  <a:pos x="245" y="149"/>
                </a:cxn>
                <a:cxn ang="0">
                  <a:pos x="267" y="130"/>
                </a:cxn>
                <a:cxn ang="0">
                  <a:pos x="288" y="110"/>
                </a:cxn>
                <a:cxn ang="0">
                  <a:pos x="305" y="91"/>
                </a:cxn>
                <a:cxn ang="0">
                  <a:pos x="320" y="73"/>
                </a:cxn>
                <a:cxn ang="0">
                  <a:pos x="331" y="56"/>
                </a:cxn>
                <a:cxn ang="0">
                  <a:pos x="338" y="41"/>
                </a:cxn>
                <a:cxn ang="0">
                  <a:pos x="332" y="46"/>
                </a:cxn>
                <a:cxn ang="0">
                  <a:pos x="327" y="50"/>
                </a:cxn>
                <a:cxn ang="0">
                  <a:pos x="322" y="55"/>
                </a:cxn>
                <a:cxn ang="0">
                  <a:pos x="316" y="58"/>
                </a:cxn>
                <a:cxn ang="0">
                  <a:pos x="312" y="62"/>
                </a:cxn>
                <a:cxn ang="0">
                  <a:pos x="306" y="64"/>
                </a:cxn>
                <a:cxn ang="0">
                  <a:pos x="301" y="68"/>
                </a:cxn>
                <a:cxn ang="0">
                  <a:pos x="297" y="70"/>
                </a:cxn>
                <a:cxn ang="0">
                  <a:pos x="313" y="42"/>
                </a:cxn>
                <a:cxn ang="0">
                  <a:pos x="321" y="20"/>
                </a:cxn>
                <a:cxn ang="0">
                  <a:pos x="322" y="7"/>
                </a:cxn>
                <a:cxn ang="0">
                  <a:pos x="319" y="2"/>
                </a:cxn>
                <a:cxn ang="0">
                  <a:pos x="313" y="3"/>
                </a:cxn>
                <a:cxn ang="0">
                  <a:pos x="307" y="7"/>
                </a:cxn>
                <a:cxn ang="0">
                  <a:pos x="301" y="10"/>
                </a:cxn>
                <a:cxn ang="0">
                  <a:pos x="293" y="15"/>
                </a:cxn>
                <a:cxn ang="0">
                  <a:pos x="284" y="20"/>
                </a:cxn>
                <a:cxn ang="0">
                  <a:pos x="270" y="24"/>
                </a:cxn>
                <a:cxn ang="0">
                  <a:pos x="252" y="27"/>
                </a:cxn>
                <a:cxn ang="0">
                  <a:pos x="229" y="28"/>
                </a:cxn>
                <a:cxn ang="0">
                  <a:pos x="217" y="28"/>
                </a:cxn>
                <a:cxn ang="0">
                  <a:pos x="208" y="27"/>
                </a:cxn>
                <a:cxn ang="0">
                  <a:pos x="199" y="25"/>
                </a:cxn>
                <a:cxn ang="0">
                  <a:pos x="191" y="21"/>
                </a:cxn>
                <a:cxn ang="0">
                  <a:pos x="183" y="18"/>
                </a:cxn>
                <a:cxn ang="0">
                  <a:pos x="177" y="12"/>
                </a:cxn>
                <a:cxn ang="0">
                  <a:pos x="171" y="7"/>
                </a:cxn>
                <a:cxn ang="0">
                  <a:pos x="167" y="0"/>
                </a:cxn>
                <a:cxn ang="0">
                  <a:pos x="155" y="16"/>
                </a:cxn>
                <a:cxn ang="0">
                  <a:pos x="144" y="35"/>
                </a:cxn>
                <a:cxn ang="0">
                  <a:pos x="134" y="58"/>
                </a:cxn>
                <a:cxn ang="0">
                  <a:pos x="126" y="83"/>
                </a:cxn>
                <a:cxn ang="0">
                  <a:pos x="118" y="109"/>
                </a:cxn>
                <a:cxn ang="0">
                  <a:pos x="110" y="134"/>
                </a:cxn>
                <a:cxn ang="0">
                  <a:pos x="101" y="159"/>
                </a:cxn>
                <a:cxn ang="0">
                  <a:pos x="92" y="180"/>
                </a:cxn>
                <a:cxn ang="0">
                  <a:pos x="80" y="202"/>
                </a:cxn>
                <a:cxn ang="0">
                  <a:pos x="66" y="224"/>
                </a:cxn>
                <a:cxn ang="0">
                  <a:pos x="51" y="248"/>
                </a:cxn>
                <a:cxn ang="0">
                  <a:pos x="38" y="270"/>
                </a:cxn>
                <a:cxn ang="0">
                  <a:pos x="24" y="291"/>
                </a:cxn>
                <a:cxn ang="0">
                  <a:pos x="12" y="308"/>
                </a:cxn>
                <a:cxn ang="0">
                  <a:pos x="4" y="321"/>
                </a:cxn>
                <a:cxn ang="0">
                  <a:pos x="0" y="329"/>
                </a:cxn>
              </a:cxnLst>
              <a:rect l="0" t="0" r="r" b="b"/>
              <a:pathLst>
                <a:path w="338" h="329">
                  <a:moveTo>
                    <a:pt x="0" y="329"/>
                  </a:moveTo>
                  <a:lnTo>
                    <a:pt x="19" y="316"/>
                  </a:lnTo>
                  <a:lnTo>
                    <a:pt x="42" y="303"/>
                  </a:lnTo>
                  <a:lnTo>
                    <a:pt x="65" y="286"/>
                  </a:lnTo>
                  <a:lnTo>
                    <a:pt x="91" y="269"/>
                  </a:lnTo>
                  <a:lnTo>
                    <a:pt x="117" y="251"/>
                  </a:lnTo>
                  <a:lnTo>
                    <a:pt x="144" y="231"/>
                  </a:lnTo>
                  <a:lnTo>
                    <a:pt x="170" y="212"/>
                  </a:lnTo>
                  <a:lnTo>
                    <a:pt x="195" y="191"/>
                  </a:lnTo>
                  <a:lnTo>
                    <a:pt x="221" y="170"/>
                  </a:lnTo>
                  <a:lnTo>
                    <a:pt x="245" y="149"/>
                  </a:lnTo>
                  <a:lnTo>
                    <a:pt x="267" y="130"/>
                  </a:lnTo>
                  <a:lnTo>
                    <a:pt x="288" y="110"/>
                  </a:lnTo>
                  <a:lnTo>
                    <a:pt x="305" y="91"/>
                  </a:lnTo>
                  <a:lnTo>
                    <a:pt x="320" y="73"/>
                  </a:lnTo>
                  <a:lnTo>
                    <a:pt x="331" y="56"/>
                  </a:lnTo>
                  <a:lnTo>
                    <a:pt x="338" y="41"/>
                  </a:lnTo>
                  <a:lnTo>
                    <a:pt x="332" y="46"/>
                  </a:lnTo>
                  <a:lnTo>
                    <a:pt x="327" y="50"/>
                  </a:lnTo>
                  <a:lnTo>
                    <a:pt x="322" y="55"/>
                  </a:lnTo>
                  <a:lnTo>
                    <a:pt x="316" y="58"/>
                  </a:lnTo>
                  <a:lnTo>
                    <a:pt x="312" y="62"/>
                  </a:lnTo>
                  <a:lnTo>
                    <a:pt x="306" y="64"/>
                  </a:lnTo>
                  <a:lnTo>
                    <a:pt x="301" y="68"/>
                  </a:lnTo>
                  <a:lnTo>
                    <a:pt x="297" y="70"/>
                  </a:lnTo>
                  <a:lnTo>
                    <a:pt x="313" y="42"/>
                  </a:lnTo>
                  <a:lnTo>
                    <a:pt x="321" y="20"/>
                  </a:lnTo>
                  <a:lnTo>
                    <a:pt x="322" y="7"/>
                  </a:lnTo>
                  <a:lnTo>
                    <a:pt x="319" y="2"/>
                  </a:lnTo>
                  <a:lnTo>
                    <a:pt x="313" y="3"/>
                  </a:lnTo>
                  <a:lnTo>
                    <a:pt x="307" y="7"/>
                  </a:lnTo>
                  <a:lnTo>
                    <a:pt x="301" y="10"/>
                  </a:lnTo>
                  <a:lnTo>
                    <a:pt x="293" y="15"/>
                  </a:lnTo>
                  <a:lnTo>
                    <a:pt x="284" y="20"/>
                  </a:lnTo>
                  <a:lnTo>
                    <a:pt x="270" y="24"/>
                  </a:lnTo>
                  <a:lnTo>
                    <a:pt x="252" y="27"/>
                  </a:lnTo>
                  <a:lnTo>
                    <a:pt x="229" y="28"/>
                  </a:lnTo>
                  <a:lnTo>
                    <a:pt x="217" y="28"/>
                  </a:lnTo>
                  <a:lnTo>
                    <a:pt x="208" y="27"/>
                  </a:lnTo>
                  <a:lnTo>
                    <a:pt x="199" y="25"/>
                  </a:lnTo>
                  <a:lnTo>
                    <a:pt x="191" y="21"/>
                  </a:lnTo>
                  <a:lnTo>
                    <a:pt x="183" y="18"/>
                  </a:lnTo>
                  <a:lnTo>
                    <a:pt x="177" y="12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155" y="16"/>
                  </a:lnTo>
                  <a:lnTo>
                    <a:pt x="144" y="35"/>
                  </a:lnTo>
                  <a:lnTo>
                    <a:pt x="134" y="58"/>
                  </a:lnTo>
                  <a:lnTo>
                    <a:pt x="126" y="83"/>
                  </a:lnTo>
                  <a:lnTo>
                    <a:pt x="118" y="109"/>
                  </a:lnTo>
                  <a:lnTo>
                    <a:pt x="110" y="134"/>
                  </a:lnTo>
                  <a:lnTo>
                    <a:pt x="101" y="159"/>
                  </a:lnTo>
                  <a:lnTo>
                    <a:pt x="92" y="180"/>
                  </a:lnTo>
                  <a:lnTo>
                    <a:pt x="80" y="202"/>
                  </a:lnTo>
                  <a:lnTo>
                    <a:pt x="66" y="224"/>
                  </a:lnTo>
                  <a:lnTo>
                    <a:pt x="51" y="248"/>
                  </a:lnTo>
                  <a:lnTo>
                    <a:pt x="38" y="270"/>
                  </a:lnTo>
                  <a:lnTo>
                    <a:pt x="24" y="291"/>
                  </a:lnTo>
                  <a:lnTo>
                    <a:pt x="12" y="308"/>
                  </a:lnTo>
                  <a:lnTo>
                    <a:pt x="4" y="321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2" name="Freeform 68845"/>
            <p:cNvSpPr>
              <a:spLocks noChangeArrowheads="1"/>
            </p:cNvSpPr>
            <p:nvPr/>
          </p:nvSpPr>
          <p:spPr bwMode="auto">
            <a:xfrm>
              <a:off x="3390" y="2549"/>
              <a:ext cx="128" cy="129"/>
            </a:xfrm>
            <a:custGeom>
              <a:avLst/>
              <a:gdLst/>
              <a:ahLst/>
              <a:cxnLst>
                <a:cxn ang="0">
                  <a:pos x="126" y="46"/>
                </a:cxn>
                <a:cxn ang="0">
                  <a:pos x="143" y="28"/>
                </a:cxn>
                <a:cxn ang="0">
                  <a:pos x="164" y="16"/>
                </a:cxn>
                <a:cxn ang="0">
                  <a:pos x="184" y="6"/>
                </a:cxn>
                <a:cxn ang="0">
                  <a:pos x="206" y="1"/>
                </a:cxn>
                <a:cxn ang="0">
                  <a:pos x="226" y="0"/>
                </a:cxn>
                <a:cxn ang="0">
                  <a:pos x="242" y="1"/>
                </a:cxn>
                <a:cxn ang="0">
                  <a:pos x="253" y="3"/>
                </a:cxn>
                <a:cxn ang="0">
                  <a:pos x="257" y="9"/>
                </a:cxn>
                <a:cxn ang="0">
                  <a:pos x="255" y="15"/>
                </a:cxn>
                <a:cxn ang="0">
                  <a:pos x="251" y="20"/>
                </a:cxn>
                <a:cxn ang="0">
                  <a:pos x="244" y="27"/>
                </a:cxn>
                <a:cxn ang="0">
                  <a:pos x="237" y="34"/>
                </a:cxn>
                <a:cxn ang="0">
                  <a:pos x="229" y="40"/>
                </a:cxn>
                <a:cxn ang="0">
                  <a:pos x="222" y="44"/>
                </a:cxn>
                <a:cxn ang="0">
                  <a:pos x="219" y="48"/>
                </a:cxn>
                <a:cxn ang="0">
                  <a:pos x="217" y="49"/>
                </a:cxn>
                <a:cxn ang="0">
                  <a:pos x="226" y="32"/>
                </a:cxn>
                <a:cxn ang="0">
                  <a:pos x="227" y="20"/>
                </a:cxn>
                <a:cxn ang="0">
                  <a:pos x="222" y="16"/>
                </a:cxn>
                <a:cxn ang="0">
                  <a:pos x="214" y="15"/>
                </a:cxn>
                <a:cxn ang="0">
                  <a:pos x="204" y="17"/>
                </a:cxn>
                <a:cxn ang="0">
                  <a:pos x="194" y="21"/>
                </a:cxn>
                <a:cxn ang="0">
                  <a:pos x="185" y="27"/>
                </a:cxn>
                <a:cxn ang="0">
                  <a:pos x="180" y="33"/>
                </a:cxn>
                <a:cxn ang="0">
                  <a:pos x="176" y="39"/>
                </a:cxn>
                <a:cxn ang="0">
                  <a:pos x="172" y="46"/>
                </a:cxn>
                <a:cxn ang="0">
                  <a:pos x="166" y="54"/>
                </a:cxn>
                <a:cxn ang="0">
                  <a:pos x="161" y="62"/>
                </a:cxn>
                <a:cxn ang="0">
                  <a:pos x="156" y="70"/>
                </a:cxn>
                <a:cxn ang="0">
                  <a:pos x="151" y="77"/>
                </a:cxn>
                <a:cxn ang="0">
                  <a:pos x="147" y="84"/>
                </a:cxn>
                <a:cxn ang="0">
                  <a:pos x="144" y="88"/>
                </a:cxn>
                <a:cxn ang="0">
                  <a:pos x="138" y="95"/>
                </a:cxn>
                <a:cxn ang="0">
                  <a:pos x="131" y="100"/>
                </a:cxn>
                <a:cxn ang="0">
                  <a:pos x="126" y="102"/>
                </a:cxn>
                <a:cxn ang="0">
                  <a:pos x="119" y="102"/>
                </a:cxn>
                <a:cxn ang="0">
                  <a:pos x="109" y="114"/>
                </a:cxn>
                <a:cxn ang="0">
                  <a:pos x="97" y="133"/>
                </a:cxn>
                <a:cxn ang="0">
                  <a:pos x="80" y="157"/>
                </a:cxn>
                <a:cxn ang="0">
                  <a:pos x="61" y="183"/>
                </a:cxn>
                <a:cxn ang="0">
                  <a:pos x="44" y="208"/>
                </a:cxn>
                <a:cxn ang="0">
                  <a:pos x="28" y="231"/>
                </a:cxn>
                <a:cxn ang="0">
                  <a:pos x="17" y="247"/>
                </a:cxn>
                <a:cxn ang="0">
                  <a:pos x="12" y="255"/>
                </a:cxn>
                <a:cxn ang="0">
                  <a:pos x="7" y="259"/>
                </a:cxn>
                <a:cxn ang="0">
                  <a:pos x="2" y="258"/>
                </a:cxn>
                <a:cxn ang="0">
                  <a:pos x="0" y="253"/>
                </a:cxn>
                <a:cxn ang="0">
                  <a:pos x="1" y="246"/>
                </a:cxn>
                <a:cxn ang="0">
                  <a:pos x="7" y="235"/>
                </a:cxn>
                <a:cxn ang="0">
                  <a:pos x="21" y="213"/>
                </a:cxn>
                <a:cxn ang="0">
                  <a:pos x="38" y="183"/>
                </a:cxn>
                <a:cxn ang="0">
                  <a:pos x="59" y="149"/>
                </a:cxn>
                <a:cxn ang="0">
                  <a:pos x="80" y="115"/>
                </a:cxn>
                <a:cxn ang="0">
                  <a:pos x="99" y="84"/>
                </a:cxn>
                <a:cxn ang="0">
                  <a:pos x="115" y="59"/>
                </a:cxn>
                <a:cxn ang="0">
                  <a:pos x="126" y="46"/>
                </a:cxn>
              </a:cxnLst>
              <a:rect l="0" t="0" r="r" b="b"/>
              <a:pathLst>
                <a:path w="257" h="259">
                  <a:moveTo>
                    <a:pt x="126" y="46"/>
                  </a:moveTo>
                  <a:lnTo>
                    <a:pt x="143" y="28"/>
                  </a:lnTo>
                  <a:lnTo>
                    <a:pt x="164" y="16"/>
                  </a:lnTo>
                  <a:lnTo>
                    <a:pt x="184" y="6"/>
                  </a:lnTo>
                  <a:lnTo>
                    <a:pt x="206" y="1"/>
                  </a:lnTo>
                  <a:lnTo>
                    <a:pt x="226" y="0"/>
                  </a:lnTo>
                  <a:lnTo>
                    <a:pt x="242" y="1"/>
                  </a:lnTo>
                  <a:lnTo>
                    <a:pt x="253" y="3"/>
                  </a:lnTo>
                  <a:lnTo>
                    <a:pt x="257" y="9"/>
                  </a:lnTo>
                  <a:lnTo>
                    <a:pt x="255" y="15"/>
                  </a:lnTo>
                  <a:lnTo>
                    <a:pt x="251" y="20"/>
                  </a:lnTo>
                  <a:lnTo>
                    <a:pt x="244" y="27"/>
                  </a:lnTo>
                  <a:lnTo>
                    <a:pt x="237" y="34"/>
                  </a:lnTo>
                  <a:lnTo>
                    <a:pt x="229" y="40"/>
                  </a:lnTo>
                  <a:lnTo>
                    <a:pt x="222" y="44"/>
                  </a:lnTo>
                  <a:lnTo>
                    <a:pt x="219" y="48"/>
                  </a:lnTo>
                  <a:lnTo>
                    <a:pt x="217" y="49"/>
                  </a:lnTo>
                  <a:lnTo>
                    <a:pt x="226" y="32"/>
                  </a:lnTo>
                  <a:lnTo>
                    <a:pt x="227" y="20"/>
                  </a:lnTo>
                  <a:lnTo>
                    <a:pt x="222" y="16"/>
                  </a:lnTo>
                  <a:lnTo>
                    <a:pt x="214" y="15"/>
                  </a:lnTo>
                  <a:lnTo>
                    <a:pt x="204" y="17"/>
                  </a:lnTo>
                  <a:lnTo>
                    <a:pt x="194" y="21"/>
                  </a:lnTo>
                  <a:lnTo>
                    <a:pt x="185" y="27"/>
                  </a:lnTo>
                  <a:lnTo>
                    <a:pt x="180" y="33"/>
                  </a:lnTo>
                  <a:lnTo>
                    <a:pt x="176" y="39"/>
                  </a:lnTo>
                  <a:lnTo>
                    <a:pt x="172" y="46"/>
                  </a:lnTo>
                  <a:lnTo>
                    <a:pt x="166" y="54"/>
                  </a:lnTo>
                  <a:lnTo>
                    <a:pt x="161" y="62"/>
                  </a:lnTo>
                  <a:lnTo>
                    <a:pt x="156" y="70"/>
                  </a:lnTo>
                  <a:lnTo>
                    <a:pt x="151" y="77"/>
                  </a:lnTo>
                  <a:lnTo>
                    <a:pt x="147" y="84"/>
                  </a:lnTo>
                  <a:lnTo>
                    <a:pt x="144" y="88"/>
                  </a:lnTo>
                  <a:lnTo>
                    <a:pt x="138" y="95"/>
                  </a:lnTo>
                  <a:lnTo>
                    <a:pt x="131" y="100"/>
                  </a:lnTo>
                  <a:lnTo>
                    <a:pt x="126" y="102"/>
                  </a:lnTo>
                  <a:lnTo>
                    <a:pt x="119" y="102"/>
                  </a:lnTo>
                  <a:lnTo>
                    <a:pt x="109" y="114"/>
                  </a:lnTo>
                  <a:lnTo>
                    <a:pt x="97" y="133"/>
                  </a:lnTo>
                  <a:lnTo>
                    <a:pt x="80" y="157"/>
                  </a:lnTo>
                  <a:lnTo>
                    <a:pt x="61" y="183"/>
                  </a:lnTo>
                  <a:lnTo>
                    <a:pt x="44" y="208"/>
                  </a:lnTo>
                  <a:lnTo>
                    <a:pt x="28" y="231"/>
                  </a:lnTo>
                  <a:lnTo>
                    <a:pt x="17" y="247"/>
                  </a:lnTo>
                  <a:lnTo>
                    <a:pt x="12" y="255"/>
                  </a:lnTo>
                  <a:lnTo>
                    <a:pt x="7" y="259"/>
                  </a:lnTo>
                  <a:lnTo>
                    <a:pt x="2" y="258"/>
                  </a:lnTo>
                  <a:lnTo>
                    <a:pt x="0" y="253"/>
                  </a:lnTo>
                  <a:lnTo>
                    <a:pt x="1" y="246"/>
                  </a:lnTo>
                  <a:lnTo>
                    <a:pt x="7" y="235"/>
                  </a:lnTo>
                  <a:lnTo>
                    <a:pt x="21" y="213"/>
                  </a:lnTo>
                  <a:lnTo>
                    <a:pt x="38" y="183"/>
                  </a:lnTo>
                  <a:lnTo>
                    <a:pt x="59" y="149"/>
                  </a:lnTo>
                  <a:lnTo>
                    <a:pt x="80" y="115"/>
                  </a:lnTo>
                  <a:lnTo>
                    <a:pt x="99" y="84"/>
                  </a:lnTo>
                  <a:lnTo>
                    <a:pt x="115" y="59"/>
                  </a:lnTo>
                  <a:lnTo>
                    <a:pt x="126" y="46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3" name="Freeform 68846"/>
            <p:cNvSpPr>
              <a:spLocks noChangeArrowheads="1"/>
            </p:cNvSpPr>
            <p:nvPr/>
          </p:nvSpPr>
          <p:spPr bwMode="auto">
            <a:xfrm>
              <a:off x="3656" y="2406"/>
              <a:ext cx="428" cy="72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32" y="11"/>
                </a:cxn>
                <a:cxn ang="0">
                  <a:pos x="298" y="30"/>
                </a:cxn>
                <a:cxn ang="0">
                  <a:pos x="394" y="192"/>
                </a:cxn>
                <a:cxn ang="0">
                  <a:pos x="412" y="558"/>
                </a:cxn>
                <a:cxn ang="0">
                  <a:pos x="297" y="650"/>
                </a:cxn>
                <a:cxn ang="0">
                  <a:pos x="15" y="725"/>
                </a:cxn>
              </a:cxnLst>
              <a:rect l="0" t="0" r="r" b="b"/>
              <a:pathLst>
                <a:path w="428" h="725">
                  <a:moveTo>
                    <a:pt x="0" y="38"/>
                  </a:moveTo>
                  <a:cubicBezTo>
                    <a:pt x="22" y="34"/>
                    <a:pt x="82" y="12"/>
                    <a:pt x="132" y="11"/>
                  </a:cubicBezTo>
                  <a:cubicBezTo>
                    <a:pt x="182" y="10"/>
                    <a:pt x="254" y="0"/>
                    <a:pt x="298" y="30"/>
                  </a:cubicBezTo>
                  <a:cubicBezTo>
                    <a:pt x="342" y="60"/>
                    <a:pt x="375" y="104"/>
                    <a:pt x="394" y="192"/>
                  </a:cubicBezTo>
                  <a:cubicBezTo>
                    <a:pt x="413" y="280"/>
                    <a:pt x="428" y="482"/>
                    <a:pt x="412" y="558"/>
                  </a:cubicBezTo>
                  <a:cubicBezTo>
                    <a:pt x="396" y="634"/>
                    <a:pt x="363" y="622"/>
                    <a:pt x="297" y="650"/>
                  </a:cubicBezTo>
                  <a:cubicBezTo>
                    <a:pt x="228" y="704"/>
                    <a:pt x="111" y="725"/>
                    <a:pt x="15" y="725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4" name="Freeform 68847"/>
            <p:cNvSpPr>
              <a:spLocks noChangeArrowheads="1"/>
            </p:cNvSpPr>
            <p:nvPr/>
          </p:nvSpPr>
          <p:spPr bwMode="auto">
            <a:xfrm>
              <a:off x="3809" y="2336"/>
              <a:ext cx="9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8"/>
                </a:cxn>
              </a:cxnLst>
              <a:rect l="0" t="0" r="r" b="b"/>
              <a:pathLst>
                <a:path w="9" h="48">
                  <a:moveTo>
                    <a:pt x="0" y="0"/>
                  </a:moveTo>
                  <a:cubicBezTo>
                    <a:pt x="1" y="8"/>
                    <a:pt x="7" y="38"/>
                    <a:pt x="9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5" name="Freeform 68848"/>
            <p:cNvSpPr>
              <a:spLocks noChangeArrowheads="1"/>
            </p:cNvSpPr>
            <p:nvPr/>
          </p:nvSpPr>
          <p:spPr bwMode="auto">
            <a:xfrm>
              <a:off x="3654" y="2484"/>
              <a:ext cx="408" cy="642"/>
            </a:xfrm>
            <a:custGeom>
              <a:avLst/>
              <a:gdLst/>
              <a:ahLst/>
              <a:cxnLst>
                <a:cxn ang="0">
                  <a:pos x="408" y="222"/>
                </a:cxn>
                <a:cxn ang="0">
                  <a:pos x="372" y="60"/>
                </a:cxn>
                <a:cxn ang="0">
                  <a:pos x="318" y="0"/>
                </a:cxn>
                <a:cxn ang="0">
                  <a:pos x="217" y="130"/>
                </a:cxn>
                <a:cxn ang="0">
                  <a:pos x="179" y="42"/>
                </a:cxn>
                <a:cxn ang="0">
                  <a:pos x="164" y="153"/>
                </a:cxn>
                <a:cxn ang="0">
                  <a:pos x="110" y="144"/>
                </a:cxn>
                <a:cxn ang="0">
                  <a:pos x="92" y="219"/>
                </a:cxn>
                <a:cxn ang="0">
                  <a:pos x="6" y="318"/>
                </a:cxn>
                <a:cxn ang="0">
                  <a:pos x="30" y="324"/>
                </a:cxn>
                <a:cxn ang="0">
                  <a:pos x="0" y="402"/>
                </a:cxn>
                <a:cxn ang="0">
                  <a:pos x="42" y="462"/>
                </a:cxn>
                <a:cxn ang="0">
                  <a:pos x="36" y="546"/>
                </a:cxn>
                <a:cxn ang="0">
                  <a:pos x="42" y="642"/>
                </a:cxn>
                <a:cxn ang="0">
                  <a:pos x="150" y="636"/>
                </a:cxn>
                <a:cxn ang="0">
                  <a:pos x="209" y="621"/>
                </a:cxn>
                <a:cxn ang="0">
                  <a:pos x="288" y="618"/>
                </a:cxn>
                <a:cxn ang="0">
                  <a:pos x="378" y="576"/>
                </a:cxn>
                <a:cxn ang="0">
                  <a:pos x="408" y="414"/>
                </a:cxn>
                <a:cxn ang="0">
                  <a:pos x="408" y="222"/>
                </a:cxn>
              </a:cxnLst>
              <a:rect l="0" t="0" r="r" b="b"/>
              <a:pathLst>
                <a:path w="408" h="642">
                  <a:moveTo>
                    <a:pt x="408" y="222"/>
                  </a:moveTo>
                  <a:lnTo>
                    <a:pt x="372" y="60"/>
                  </a:lnTo>
                  <a:lnTo>
                    <a:pt x="318" y="0"/>
                  </a:lnTo>
                  <a:lnTo>
                    <a:pt x="217" y="130"/>
                  </a:lnTo>
                  <a:lnTo>
                    <a:pt x="179" y="42"/>
                  </a:lnTo>
                  <a:lnTo>
                    <a:pt x="164" y="153"/>
                  </a:lnTo>
                  <a:lnTo>
                    <a:pt x="110" y="144"/>
                  </a:lnTo>
                  <a:lnTo>
                    <a:pt x="92" y="219"/>
                  </a:lnTo>
                  <a:lnTo>
                    <a:pt x="6" y="318"/>
                  </a:lnTo>
                  <a:lnTo>
                    <a:pt x="30" y="324"/>
                  </a:lnTo>
                  <a:lnTo>
                    <a:pt x="0" y="402"/>
                  </a:lnTo>
                  <a:lnTo>
                    <a:pt x="42" y="462"/>
                  </a:lnTo>
                  <a:lnTo>
                    <a:pt x="36" y="546"/>
                  </a:lnTo>
                  <a:lnTo>
                    <a:pt x="42" y="642"/>
                  </a:lnTo>
                  <a:lnTo>
                    <a:pt x="150" y="636"/>
                  </a:lnTo>
                  <a:lnTo>
                    <a:pt x="209" y="621"/>
                  </a:lnTo>
                  <a:lnTo>
                    <a:pt x="288" y="618"/>
                  </a:lnTo>
                  <a:lnTo>
                    <a:pt x="378" y="576"/>
                  </a:lnTo>
                  <a:lnTo>
                    <a:pt x="408" y="414"/>
                  </a:lnTo>
                  <a:lnTo>
                    <a:pt x="408" y="222"/>
                  </a:lnTo>
                  <a:close/>
                </a:path>
              </a:pathLst>
            </a:custGeom>
            <a:solidFill>
              <a:srgbClr val="8EE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6" name="Freeform 68849"/>
            <p:cNvSpPr>
              <a:spLocks noChangeArrowheads="1"/>
            </p:cNvSpPr>
            <p:nvPr/>
          </p:nvSpPr>
          <p:spPr bwMode="auto">
            <a:xfrm>
              <a:off x="3827" y="2438"/>
              <a:ext cx="100" cy="191"/>
            </a:xfrm>
            <a:custGeom>
              <a:avLst/>
              <a:gdLst/>
              <a:ahLst/>
              <a:cxnLst>
                <a:cxn ang="0">
                  <a:pos x="199" y="234"/>
                </a:cxn>
                <a:cxn ang="0">
                  <a:pos x="183" y="238"/>
                </a:cxn>
                <a:cxn ang="0">
                  <a:pos x="165" y="249"/>
                </a:cxn>
                <a:cxn ang="0">
                  <a:pos x="145" y="263"/>
                </a:cxn>
                <a:cxn ang="0">
                  <a:pos x="126" y="281"/>
                </a:cxn>
                <a:cxn ang="0">
                  <a:pos x="107" y="303"/>
                </a:cxn>
                <a:cxn ang="0">
                  <a:pos x="92" y="327"/>
                </a:cxn>
                <a:cxn ang="0">
                  <a:pos x="81" y="354"/>
                </a:cxn>
                <a:cxn ang="0">
                  <a:pos x="75" y="381"/>
                </a:cxn>
                <a:cxn ang="0">
                  <a:pos x="69" y="346"/>
                </a:cxn>
                <a:cxn ang="0">
                  <a:pos x="60" y="313"/>
                </a:cxn>
                <a:cxn ang="0">
                  <a:pos x="52" y="286"/>
                </a:cxn>
                <a:cxn ang="0">
                  <a:pos x="45" y="264"/>
                </a:cxn>
                <a:cxn ang="0">
                  <a:pos x="43" y="240"/>
                </a:cxn>
                <a:cxn ang="0">
                  <a:pos x="39" y="216"/>
                </a:cxn>
                <a:cxn ang="0">
                  <a:pos x="34" y="196"/>
                </a:cxn>
                <a:cxn ang="0">
                  <a:pos x="28" y="176"/>
                </a:cxn>
                <a:cxn ang="0">
                  <a:pos x="22" y="160"/>
                </a:cxn>
                <a:cxn ang="0">
                  <a:pos x="15" y="146"/>
                </a:cxn>
                <a:cxn ang="0">
                  <a:pos x="7" y="137"/>
                </a:cxn>
                <a:cxn ang="0">
                  <a:pos x="0" y="131"/>
                </a:cxn>
                <a:cxn ang="0">
                  <a:pos x="1" y="123"/>
                </a:cxn>
                <a:cxn ang="0">
                  <a:pos x="5" y="116"/>
                </a:cxn>
                <a:cxn ang="0">
                  <a:pos x="8" y="109"/>
                </a:cxn>
                <a:cxn ang="0">
                  <a:pos x="14" y="102"/>
                </a:cxn>
                <a:cxn ang="0">
                  <a:pos x="20" y="97"/>
                </a:cxn>
                <a:cxn ang="0">
                  <a:pos x="27" y="91"/>
                </a:cxn>
                <a:cxn ang="0">
                  <a:pos x="35" y="85"/>
                </a:cxn>
                <a:cxn ang="0">
                  <a:pos x="42" y="81"/>
                </a:cxn>
                <a:cxn ang="0">
                  <a:pos x="52" y="76"/>
                </a:cxn>
                <a:cxn ang="0">
                  <a:pos x="66" y="69"/>
                </a:cxn>
                <a:cxn ang="0">
                  <a:pos x="82" y="62"/>
                </a:cxn>
                <a:cxn ang="0">
                  <a:pos x="100" y="54"/>
                </a:cxn>
                <a:cxn ang="0">
                  <a:pos x="116" y="47"/>
                </a:cxn>
                <a:cxn ang="0">
                  <a:pos x="131" y="40"/>
                </a:cxn>
                <a:cxn ang="0">
                  <a:pos x="142" y="36"/>
                </a:cxn>
                <a:cxn ang="0">
                  <a:pos x="148" y="32"/>
                </a:cxn>
                <a:cxn ang="0">
                  <a:pos x="151" y="30"/>
                </a:cxn>
                <a:cxn ang="0">
                  <a:pos x="158" y="25"/>
                </a:cxn>
                <a:cxn ang="0">
                  <a:pos x="166" y="21"/>
                </a:cxn>
                <a:cxn ang="0">
                  <a:pos x="174" y="15"/>
                </a:cxn>
                <a:cxn ang="0">
                  <a:pos x="183" y="9"/>
                </a:cxn>
                <a:cxn ang="0">
                  <a:pos x="190" y="4"/>
                </a:cxn>
                <a:cxn ang="0">
                  <a:pos x="196" y="1"/>
                </a:cxn>
                <a:cxn ang="0">
                  <a:pos x="199" y="0"/>
                </a:cxn>
                <a:cxn ang="0">
                  <a:pos x="199" y="234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7" name="Freeform 68850"/>
            <p:cNvSpPr>
              <a:spLocks noChangeArrowheads="1"/>
            </p:cNvSpPr>
            <p:nvPr/>
          </p:nvSpPr>
          <p:spPr bwMode="auto">
            <a:xfrm>
              <a:off x="3695" y="2480"/>
              <a:ext cx="100" cy="191"/>
            </a:xfrm>
            <a:custGeom>
              <a:avLst/>
              <a:gdLst/>
              <a:ahLst/>
              <a:cxnLst>
                <a:cxn ang="0">
                  <a:pos x="199" y="234"/>
                </a:cxn>
                <a:cxn ang="0">
                  <a:pos x="183" y="238"/>
                </a:cxn>
                <a:cxn ang="0">
                  <a:pos x="165" y="249"/>
                </a:cxn>
                <a:cxn ang="0">
                  <a:pos x="145" y="263"/>
                </a:cxn>
                <a:cxn ang="0">
                  <a:pos x="126" y="281"/>
                </a:cxn>
                <a:cxn ang="0">
                  <a:pos x="107" y="303"/>
                </a:cxn>
                <a:cxn ang="0">
                  <a:pos x="92" y="327"/>
                </a:cxn>
                <a:cxn ang="0">
                  <a:pos x="81" y="354"/>
                </a:cxn>
                <a:cxn ang="0">
                  <a:pos x="75" y="381"/>
                </a:cxn>
                <a:cxn ang="0">
                  <a:pos x="69" y="346"/>
                </a:cxn>
                <a:cxn ang="0">
                  <a:pos x="60" y="313"/>
                </a:cxn>
                <a:cxn ang="0">
                  <a:pos x="52" y="286"/>
                </a:cxn>
                <a:cxn ang="0">
                  <a:pos x="45" y="264"/>
                </a:cxn>
                <a:cxn ang="0">
                  <a:pos x="43" y="240"/>
                </a:cxn>
                <a:cxn ang="0">
                  <a:pos x="39" y="216"/>
                </a:cxn>
                <a:cxn ang="0">
                  <a:pos x="34" y="196"/>
                </a:cxn>
                <a:cxn ang="0">
                  <a:pos x="28" y="176"/>
                </a:cxn>
                <a:cxn ang="0">
                  <a:pos x="22" y="160"/>
                </a:cxn>
                <a:cxn ang="0">
                  <a:pos x="15" y="146"/>
                </a:cxn>
                <a:cxn ang="0">
                  <a:pos x="7" y="137"/>
                </a:cxn>
                <a:cxn ang="0">
                  <a:pos x="0" y="131"/>
                </a:cxn>
                <a:cxn ang="0">
                  <a:pos x="1" y="123"/>
                </a:cxn>
                <a:cxn ang="0">
                  <a:pos x="5" y="116"/>
                </a:cxn>
                <a:cxn ang="0">
                  <a:pos x="8" y="109"/>
                </a:cxn>
                <a:cxn ang="0">
                  <a:pos x="14" y="102"/>
                </a:cxn>
                <a:cxn ang="0">
                  <a:pos x="20" y="97"/>
                </a:cxn>
                <a:cxn ang="0">
                  <a:pos x="27" y="91"/>
                </a:cxn>
                <a:cxn ang="0">
                  <a:pos x="35" y="85"/>
                </a:cxn>
                <a:cxn ang="0">
                  <a:pos x="42" y="81"/>
                </a:cxn>
                <a:cxn ang="0">
                  <a:pos x="52" y="76"/>
                </a:cxn>
                <a:cxn ang="0">
                  <a:pos x="66" y="69"/>
                </a:cxn>
                <a:cxn ang="0">
                  <a:pos x="82" y="62"/>
                </a:cxn>
                <a:cxn ang="0">
                  <a:pos x="100" y="54"/>
                </a:cxn>
                <a:cxn ang="0">
                  <a:pos x="116" y="47"/>
                </a:cxn>
                <a:cxn ang="0">
                  <a:pos x="131" y="40"/>
                </a:cxn>
                <a:cxn ang="0">
                  <a:pos x="142" y="36"/>
                </a:cxn>
                <a:cxn ang="0">
                  <a:pos x="148" y="32"/>
                </a:cxn>
                <a:cxn ang="0">
                  <a:pos x="151" y="30"/>
                </a:cxn>
                <a:cxn ang="0">
                  <a:pos x="158" y="25"/>
                </a:cxn>
                <a:cxn ang="0">
                  <a:pos x="166" y="21"/>
                </a:cxn>
                <a:cxn ang="0">
                  <a:pos x="174" y="15"/>
                </a:cxn>
                <a:cxn ang="0">
                  <a:pos x="183" y="9"/>
                </a:cxn>
                <a:cxn ang="0">
                  <a:pos x="190" y="4"/>
                </a:cxn>
                <a:cxn ang="0">
                  <a:pos x="196" y="1"/>
                </a:cxn>
                <a:cxn ang="0">
                  <a:pos x="199" y="0"/>
                </a:cxn>
                <a:cxn ang="0">
                  <a:pos x="199" y="234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8" name="Freeform 68851"/>
            <p:cNvSpPr>
              <a:spLocks noChangeArrowheads="1"/>
            </p:cNvSpPr>
            <p:nvPr/>
          </p:nvSpPr>
          <p:spPr bwMode="auto">
            <a:xfrm>
              <a:off x="3634" y="2159"/>
              <a:ext cx="176" cy="267"/>
            </a:xfrm>
            <a:custGeom>
              <a:avLst/>
              <a:gdLst/>
              <a:ahLst/>
              <a:cxnLst>
                <a:cxn ang="0">
                  <a:pos x="40" y="33"/>
                </a:cxn>
                <a:cxn ang="0">
                  <a:pos x="46" y="81"/>
                </a:cxn>
                <a:cxn ang="0">
                  <a:pos x="28" y="129"/>
                </a:cxn>
                <a:cxn ang="0">
                  <a:pos x="25" y="267"/>
                </a:cxn>
                <a:cxn ang="0">
                  <a:pos x="176" y="229"/>
                </a:cxn>
                <a:cxn ang="0">
                  <a:pos x="109" y="33"/>
                </a:cxn>
                <a:cxn ang="0">
                  <a:pos x="40" y="33"/>
                </a:cxn>
              </a:cxnLst>
              <a:rect l="0" t="0" r="r" b="b"/>
              <a:pathLst>
                <a:path w="176" h="267">
                  <a:moveTo>
                    <a:pt x="40" y="33"/>
                  </a:moveTo>
                  <a:cubicBezTo>
                    <a:pt x="29" y="41"/>
                    <a:pt x="48" y="65"/>
                    <a:pt x="46" y="81"/>
                  </a:cubicBezTo>
                  <a:cubicBezTo>
                    <a:pt x="44" y="97"/>
                    <a:pt x="31" y="98"/>
                    <a:pt x="28" y="129"/>
                  </a:cubicBezTo>
                  <a:cubicBezTo>
                    <a:pt x="25" y="160"/>
                    <a:pt x="0" y="250"/>
                    <a:pt x="25" y="267"/>
                  </a:cubicBezTo>
                  <a:cubicBezTo>
                    <a:pt x="76" y="243"/>
                    <a:pt x="131" y="253"/>
                    <a:pt x="176" y="229"/>
                  </a:cubicBezTo>
                  <a:cubicBezTo>
                    <a:pt x="164" y="172"/>
                    <a:pt x="132" y="66"/>
                    <a:pt x="109" y="33"/>
                  </a:cubicBezTo>
                  <a:cubicBezTo>
                    <a:pt x="86" y="0"/>
                    <a:pt x="51" y="25"/>
                    <a:pt x="40" y="33"/>
                  </a:cubicBezTo>
                  <a:close/>
                </a:path>
              </a:pathLst>
            </a:custGeom>
            <a:solidFill>
              <a:srgbClr val="CC998C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19" name="Freeform 68852"/>
            <p:cNvSpPr>
              <a:spLocks noChangeArrowheads="1"/>
            </p:cNvSpPr>
            <p:nvPr/>
          </p:nvSpPr>
          <p:spPr bwMode="auto">
            <a:xfrm>
              <a:off x="3686" y="2378"/>
              <a:ext cx="156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84" y="12"/>
                </a:cxn>
                <a:cxn ang="0">
                  <a:pos x="132" y="3"/>
                </a:cxn>
                <a:cxn ang="0">
                  <a:pos x="156" y="33"/>
                </a:cxn>
              </a:cxnLst>
              <a:rect l="0" t="0" r="r" b="b"/>
              <a:pathLst>
                <a:path w="156" h="39">
                  <a:moveTo>
                    <a:pt x="0" y="39"/>
                  </a:moveTo>
                  <a:cubicBezTo>
                    <a:pt x="14" y="34"/>
                    <a:pt x="62" y="18"/>
                    <a:pt x="84" y="12"/>
                  </a:cubicBezTo>
                  <a:cubicBezTo>
                    <a:pt x="106" y="6"/>
                    <a:pt x="120" y="0"/>
                    <a:pt x="132" y="3"/>
                  </a:cubicBezTo>
                  <a:cubicBezTo>
                    <a:pt x="144" y="6"/>
                    <a:pt x="151" y="27"/>
                    <a:pt x="156" y="33"/>
                  </a:cubicBezTo>
                </a:path>
              </a:pathLst>
            </a:cu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20" name="Freeform 68853"/>
            <p:cNvSpPr>
              <a:spLocks noChangeArrowheads="1"/>
            </p:cNvSpPr>
            <p:nvPr/>
          </p:nvSpPr>
          <p:spPr bwMode="auto">
            <a:xfrm>
              <a:off x="3657" y="1934"/>
              <a:ext cx="219" cy="425"/>
            </a:xfrm>
            <a:custGeom>
              <a:avLst/>
              <a:gdLst/>
              <a:ahLst/>
              <a:cxnLst>
                <a:cxn ang="0">
                  <a:pos x="4" y="29"/>
                </a:cxn>
                <a:cxn ang="0">
                  <a:pos x="151" y="59"/>
                </a:cxn>
                <a:cxn ang="0">
                  <a:pos x="212" y="204"/>
                </a:cxn>
                <a:cxn ang="0">
                  <a:pos x="195" y="358"/>
                </a:cxn>
                <a:cxn ang="0">
                  <a:pos x="152" y="408"/>
                </a:cxn>
                <a:cxn ang="0">
                  <a:pos x="33" y="406"/>
                </a:cxn>
                <a:cxn ang="0">
                  <a:pos x="32" y="291"/>
                </a:cxn>
                <a:cxn ang="0">
                  <a:pos x="5" y="243"/>
                </a:cxn>
                <a:cxn ang="0">
                  <a:pos x="4" y="29"/>
                </a:cxn>
              </a:cxnLst>
              <a:rect l="0" t="0" r="r" b="b"/>
              <a:pathLst>
                <a:path w="219" h="425">
                  <a:moveTo>
                    <a:pt x="4" y="29"/>
                  </a:moveTo>
                  <a:cubicBezTo>
                    <a:pt x="27" y="0"/>
                    <a:pt x="116" y="30"/>
                    <a:pt x="151" y="59"/>
                  </a:cubicBezTo>
                  <a:cubicBezTo>
                    <a:pt x="186" y="88"/>
                    <a:pt x="205" y="154"/>
                    <a:pt x="212" y="204"/>
                  </a:cubicBezTo>
                  <a:cubicBezTo>
                    <a:pt x="219" y="254"/>
                    <a:pt x="205" y="324"/>
                    <a:pt x="195" y="358"/>
                  </a:cubicBezTo>
                  <a:cubicBezTo>
                    <a:pt x="185" y="392"/>
                    <a:pt x="179" y="400"/>
                    <a:pt x="152" y="408"/>
                  </a:cubicBezTo>
                  <a:cubicBezTo>
                    <a:pt x="125" y="416"/>
                    <a:pt x="53" y="425"/>
                    <a:pt x="33" y="406"/>
                  </a:cubicBezTo>
                  <a:cubicBezTo>
                    <a:pt x="15" y="387"/>
                    <a:pt x="37" y="318"/>
                    <a:pt x="32" y="291"/>
                  </a:cubicBezTo>
                  <a:cubicBezTo>
                    <a:pt x="27" y="264"/>
                    <a:pt x="10" y="287"/>
                    <a:pt x="5" y="243"/>
                  </a:cubicBezTo>
                  <a:cubicBezTo>
                    <a:pt x="0" y="199"/>
                    <a:pt x="4" y="74"/>
                    <a:pt x="4" y="29"/>
                  </a:cubicBezTo>
                  <a:close/>
                </a:path>
              </a:pathLst>
            </a:custGeom>
            <a:solidFill>
              <a:schemeClr val="tx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</p:grpSp>
      <p:sp>
        <p:nvSpPr>
          <p:cNvPr id="330" name="Text Box 68868"/>
          <p:cNvSpPr txBox="1">
            <a:spLocks noChangeArrowheads="1"/>
          </p:cNvSpPr>
          <p:nvPr/>
        </p:nvSpPr>
        <p:spPr bwMode="auto">
          <a:xfrm>
            <a:off x="8728939" y="3680226"/>
            <a:ext cx="18754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endParaRPr lang="en-US" sz="24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1" name="Group 330"/>
          <p:cNvGrpSpPr>
            <a:grpSpLocks/>
          </p:cNvGrpSpPr>
          <p:nvPr/>
        </p:nvGrpSpPr>
        <p:grpSpPr bwMode="auto">
          <a:xfrm>
            <a:off x="6276832" y="4768850"/>
            <a:ext cx="2133600" cy="2057400"/>
            <a:chOff x="1152" y="2112"/>
            <a:chExt cx="1296" cy="1344"/>
          </a:xfrm>
        </p:grpSpPr>
        <p:sp>
          <p:nvSpPr>
            <p:cNvPr id="332" name="Freeform 68864"/>
            <p:cNvSpPr>
              <a:spLocks noChangeArrowheads="1"/>
            </p:cNvSpPr>
            <p:nvPr/>
          </p:nvSpPr>
          <p:spPr bwMode="auto">
            <a:xfrm>
              <a:off x="1152" y="2914"/>
              <a:ext cx="546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1" y="0"/>
                </a:cxn>
                <a:cxn ang="0">
                  <a:pos x="1071" y="1085"/>
                </a:cxn>
                <a:cxn ang="0">
                  <a:pos x="870" y="1085"/>
                </a:cxn>
                <a:cxn ang="0">
                  <a:pos x="850" y="173"/>
                </a:cxn>
                <a:cxn ang="0">
                  <a:pos x="178" y="173"/>
                </a:cxn>
                <a:cxn ang="0">
                  <a:pos x="201" y="1085"/>
                </a:cxn>
                <a:cxn ang="0">
                  <a:pos x="0" y="1085"/>
                </a:cxn>
                <a:cxn ang="0">
                  <a:pos x="0" y="0"/>
                </a:cxn>
              </a:cxnLst>
              <a:rect l="0" t="0" r="r" b="b"/>
              <a:pathLst>
                <a:path w="1071" h="1085">
                  <a:moveTo>
                    <a:pt x="0" y="0"/>
                  </a:moveTo>
                  <a:lnTo>
                    <a:pt x="1071" y="0"/>
                  </a:lnTo>
                  <a:lnTo>
                    <a:pt x="1071" y="1085"/>
                  </a:lnTo>
                  <a:lnTo>
                    <a:pt x="870" y="1085"/>
                  </a:lnTo>
                  <a:lnTo>
                    <a:pt x="850" y="173"/>
                  </a:lnTo>
                  <a:lnTo>
                    <a:pt x="178" y="173"/>
                  </a:lnTo>
                  <a:lnTo>
                    <a:pt x="201" y="1085"/>
                  </a:lnTo>
                  <a:lnTo>
                    <a:pt x="0" y="108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9E0000">
                    <a:alpha val="60001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33" name="Freeform 68865"/>
            <p:cNvSpPr>
              <a:spLocks noChangeArrowheads="1"/>
            </p:cNvSpPr>
            <p:nvPr/>
          </p:nvSpPr>
          <p:spPr bwMode="auto">
            <a:xfrm>
              <a:off x="1152" y="2112"/>
              <a:ext cx="1296" cy="802"/>
            </a:xfrm>
            <a:custGeom>
              <a:avLst/>
              <a:gdLst/>
              <a:ahLst/>
              <a:cxnLst>
                <a:cxn ang="0">
                  <a:pos x="0" y="1632"/>
                </a:cxn>
                <a:cxn ang="0">
                  <a:pos x="1056" y="0"/>
                </a:cxn>
                <a:cxn ang="0">
                  <a:pos x="1824" y="0"/>
                </a:cxn>
                <a:cxn ang="0">
                  <a:pos x="768" y="1632"/>
                </a:cxn>
                <a:cxn ang="0">
                  <a:pos x="0" y="1632"/>
                </a:cxn>
              </a:cxnLst>
              <a:rect l="0" t="0" r="r" b="b"/>
              <a:pathLst>
                <a:path w="1824" h="1632">
                  <a:moveTo>
                    <a:pt x="0" y="1632"/>
                  </a:moveTo>
                  <a:lnTo>
                    <a:pt x="1056" y="0"/>
                  </a:lnTo>
                  <a:lnTo>
                    <a:pt x="1824" y="0"/>
                  </a:lnTo>
                  <a:lnTo>
                    <a:pt x="768" y="1632"/>
                  </a:lnTo>
                  <a:lnTo>
                    <a:pt x="0" y="1632"/>
                  </a:lnTo>
                  <a:close/>
                </a:path>
              </a:pathLst>
            </a:custGeom>
            <a:gradFill rotWithShape="1">
              <a:gsLst>
                <a:gs pos="0">
                  <a:srgbClr val="9E0000">
                    <a:alpha val="60001"/>
                  </a:srgbClr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34" name="Freeform 68866"/>
            <p:cNvSpPr>
              <a:spLocks noChangeArrowheads="1"/>
            </p:cNvSpPr>
            <p:nvPr/>
          </p:nvSpPr>
          <p:spPr bwMode="auto">
            <a:xfrm>
              <a:off x="1698" y="2112"/>
              <a:ext cx="750" cy="905"/>
            </a:xfrm>
            <a:custGeom>
              <a:avLst/>
              <a:gdLst/>
              <a:ahLst/>
              <a:cxnLst>
                <a:cxn ang="0">
                  <a:pos x="750" y="0"/>
                </a:cxn>
                <a:cxn ang="0">
                  <a:pos x="750" y="495"/>
                </a:cxn>
                <a:cxn ang="0">
                  <a:pos x="648" y="495"/>
                </a:cxn>
                <a:cxn ang="0">
                  <a:pos x="648" y="212"/>
                </a:cxn>
                <a:cxn ang="0">
                  <a:pos x="3" y="905"/>
                </a:cxn>
                <a:cxn ang="0">
                  <a:pos x="0" y="802"/>
                </a:cxn>
                <a:cxn ang="0">
                  <a:pos x="750" y="0"/>
                </a:cxn>
              </a:cxnLst>
              <a:rect l="0" t="0" r="r" b="b"/>
              <a:pathLst>
                <a:path w="750" h="905">
                  <a:moveTo>
                    <a:pt x="750" y="0"/>
                  </a:moveTo>
                  <a:lnTo>
                    <a:pt x="750" y="495"/>
                  </a:lnTo>
                  <a:lnTo>
                    <a:pt x="648" y="495"/>
                  </a:lnTo>
                  <a:lnTo>
                    <a:pt x="648" y="212"/>
                  </a:lnTo>
                  <a:lnTo>
                    <a:pt x="3" y="905"/>
                  </a:lnTo>
                  <a:lnTo>
                    <a:pt x="0" y="802"/>
                  </a:lnTo>
                  <a:lnTo>
                    <a:pt x="750" y="0"/>
                  </a:lnTo>
                  <a:close/>
                </a:path>
              </a:pathLst>
            </a:custGeom>
            <a:gradFill rotWithShape="1">
              <a:gsLst>
                <a:gs pos="0">
                  <a:srgbClr val="9E0000">
                    <a:alpha val="60001"/>
                  </a:srgbClr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35" name="Straight Connector 68867"/>
            <p:cNvSpPr>
              <a:spLocks noChangeShapeType="1"/>
            </p:cNvSpPr>
            <p:nvPr/>
          </p:nvSpPr>
          <p:spPr bwMode="auto">
            <a:xfrm flipV="1">
              <a:off x="2346" y="2207"/>
              <a:ext cx="102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</p:grpSp>
      <p:sp>
        <p:nvSpPr>
          <p:cNvPr id="3" name="Diagonal Stripe 2"/>
          <p:cNvSpPr/>
          <p:nvPr/>
        </p:nvSpPr>
        <p:spPr>
          <a:xfrm rot="4888335">
            <a:off x="10230436" y="5804585"/>
            <a:ext cx="640799" cy="606764"/>
          </a:xfrm>
          <a:prstGeom prst="diagStrip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24" name="Group 68857"/>
          <p:cNvGrpSpPr>
            <a:grpSpLocks/>
          </p:cNvGrpSpPr>
          <p:nvPr/>
        </p:nvGrpSpPr>
        <p:grpSpPr bwMode="auto">
          <a:xfrm rot="2526656">
            <a:off x="10361125" y="4864864"/>
            <a:ext cx="762000" cy="1209675"/>
            <a:chOff x="3552" y="240"/>
            <a:chExt cx="1584" cy="1824"/>
          </a:xfrm>
        </p:grpSpPr>
        <p:sp>
          <p:nvSpPr>
            <p:cNvPr id="328" name="Oval 68858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29" name="Oval 68859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EF7F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</p:grpSp>
      <p:grpSp>
        <p:nvGrpSpPr>
          <p:cNvPr id="325" name="Group 68860"/>
          <p:cNvGrpSpPr>
            <a:grpSpLocks/>
          </p:cNvGrpSpPr>
          <p:nvPr/>
        </p:nvGrpSpPr>
        <p:grpSpPr bwMode="auto">
          <a:xfrm rot="2606531">
            <a:off x="10361125" y="4864864"/>
            <a:ext cx="838200" cy="1219200"/>
            <a:chOff x="3552" y="240"/>
            <a:chExt cx="1584" cy="1824"/>
          </a:xfrm>
        </p:grpSpPr>
        <p:sp>
          <p:nvSpPr>
            <p:cNvPr id="326" name="Oval 68861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27" name="Oval 68862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</p:grpSp>
      <p:sp>
        <p:nvSpPr>
          <p:cNvPr id="321" name="Straight Connector 68856"/>
          <p:cNvSpPr>
            <a:spLocks noChangeShapeType="1"/>
          </p:cNvSpPr>
          <p:nvPr/>
        </p:nvSpPr>
        <p:spPr bwMode="auto">
          <a:xfrm rot="16638156" flipH="1">
            <a:off x="10142606" y="5476842"/>
            <a:ext cx="674353" cy="1160705"/>
          </a:xfrm>
          <a:prstGeom prst="line">
            <a:avLst/>
          </a:prstGeom>
          <a:noFill/>
          <a:ln w="9525">
            <a:solidFill>
              <a:srgbClr val="A7A7A7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00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7.40741E-7 L 0.03243 0.000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4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6 L 0.04271 0.0023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11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03816 0.000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1" y="2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959</Words>
  <Application>Microsoft Office PowerPoint</Application>
  <PresentationFormat>Widescreen</PresentationFormat>
  <Paragraphs>134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Amazone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Kiều My</dc:creator>
  <cp:lastModifiedBy>Administrator</cp:lastModifiedBy>
  <cp:revision>10</cp:revision>
  <dcterms:created xsi:type="dcterms:W3CDTF">2021-09-12T09:51:15Z</dcterms:created>
  <dcterms:modified xsi:type="dcterms:W3CDTF">2021-11-03T08:27:28Z</dcterms:modified>
</cp:coreProperties>
</file>