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6"/>
  </p:notesMasterIdLst>
  <p:sldIdLst>
    <p:sldId id="256" r:id="rId2"/>
    <p:sldId id="348" r:id="rId3"/>
    <p:sldId id="349" r:id="rId4"/>
    <p:sldId id="336" r:id="rId5"/>
    <p:sldId id="337" r:id="rId6"/>
    <p:sldId id="325" r:id="rId7"/>
    <p:sldId id="359" r:id="rId8"/>
    <p:sldId id="327" r:id="rId9"/>
    <p:sldId id="369" r:id="rId10"/>
    <p:sldId id="370" r:id="rId11"/>
    <p:sldId id="383" r:id="rId12"/>
    <p:sldId id="384" r:id="rId13"/>
    <p:sldId id="372" r:id="rId14"/>
    <p:sldId id="375" r:id="rId15"/>
    <p:sldId id="376" r:id="rId16"/>
    <p:sldId id="377" r:id="rId17"/>
    <p:sldId id="382" r:id="rId18"/>
    <p:sldId id="333" r:id="rId19"/>
    <p:sldId id="346" r:id="rId20"/>
    <p:sldId id="378" r:id="rId21"/>
    <p:sldId id="357" r:id="rId22"/>
    <p:sldId id="381" r:id="rId23"/>
    <p:sldId id="361" r:id="rId24"/>
    <p:sldId id="355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990000"/>
    <a:srgbClr val="00FFFF"/>
    <a:srgbClr val="800000"/>
    <a:srgbClr val="0000FF"/>
    <a:srgbClr val="FFFF00"/>
    <a:srgbClr val="6600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0698" autoAdjust="0"/>
  </p:normalViewPr>
  <p:slideViewPr>
    <p:cSldViewPr>
      <p:cViewPr varScale="1">
        <p:scale>
          <a:sx n="63" d="100"/>
          <a:sy n="63" d="100"/>
        </p:scale>
        <p:origin x="6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9A08C0C8-A262-4EDB-9065-AA70286123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AF727969-263E-40DB-855B-4AA2754728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3417845-35B9-4409-84F6-6D799788CF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8A9C5C09-EEA1-46F4-84BD-4F1035E22F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E2718A73-343F-4C13-A0B4-726243FFF9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255" name="Rectangle 7">
            <a:extLst>
              <a:ext uri="{FF2B5EF4-FFF2-40B4-BE49-F238E27FC236}">
                <a16:creationId xmlns:a16="http://schemas.microsoft.com/office/drawing/2014/main" id="{DEAC7FB5-9D17-47E5-9A16-B10450B820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61A5C8-99D8-4129-8F69-1560F9B99C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EB1D1B0-3B40-432E-87B7-3F75DEBF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207625-3EA0-4355-B3B4-E54A3634C22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37BAFF4-3453-4BCF-8C1B-D4F61D905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8A4825D-677D-43F0-9C60-061566698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664E284-6005-41AB-860F-454E46B62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5D9D0A-DBF8-448D-A95C-916F9D01D2B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0F05C74-B963-4EDD-8E74-C76E8B3A8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E7AE217-A56E-4FD4-A295-88C663730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083BA02-0516-4F3A-8139-9F7FF1EEE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1658FE-CBDF-4962-942A-8A35EAA8B7C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387F70C-8502-401F-B3F1-60C83DAE1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17BB717-B038-4D8F-80DC-B6DF1B188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93E7341-9BAA-404A-A874-4C0F578F7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CC2B62-52B8-4DCE-A0A4-40A81B6A7B8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315" name="Slide Image Placeholder 1">
            <a:extLst>
              <a:ext uri="{FF2B5EF4-FFF2-40B4-BE49-F238E27FC236}">
                <a16:creationId xmlns:a16="http://schemas.microsoft.com/office/drawing/2014/main" id="{889080ED-9EA9-4519-9AAF-F4A5AD2B9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Notes Placeholder 2">
            <a:extLst>
              <a:ext uri="{FF2B5EF4-FFF2-40B4-BE49-F238E27FC236}">
                <a16:creationId xmlns:a16="http://schemas.microsoft.com/office/drawing/2014/main" id="{73BDF8A5-DCE1-4736-9924-8DEA8802C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13317" name="Slide Number Placeholder 3">
            <a:extLst>
              <a:ext uri="{FF2B5EF4-FFF2-40B4-BE49-F238E27FC236}">
                <a16:creationId xmlns:a16="http://schemas.microsoft.com/office/drawing/2014/main" id="{75A66575-06F2-4BB2-9D82-E546353EC5B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43E0241-F264-4AE5-88BF-7D0CB6FD4F36}" type="slidenum">
              <a:rPr lang="vi-VN" altLang="en-US" sz="1200">
                <a:latin typeface="VNI-Times" pitchFamily="2" charset="0"/>
              </a:rPr>
              <a:pPr algn="r" eaLnBrk="1" hangingPunct="1"/>
              <a:t>7</a:t>
            </a:fld>
            <a:endParaRPr lang="vi-VN" altLang="en-US" sz="1200">
              <a:latin typeface="VNI-Times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BDEF6AD-2936-411E-8F05-3EAE40DCD4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C65A6C-CE68-4ED7-881B-239CD21BA25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ED6B1DC-22C1-4D8F-9391-117401C82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B74D20E-671F-44E2-9262-EEDC814A0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461A681-7B72-48D5-B8AE-EDA4AC2F6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CB9B0D-22FE-4FB5-9FEA-B5160C84E2C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6B946BF-9987-40C1-AFFA-4951ED0FF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7263788-5E9F-4762-B884-930546D6D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F4C20F21-D459-4D38-AE2B-CFFD184D1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0A927B3A-40B4-4EF0-BE6E-3DEDFD9EEAD1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31D67B5E-0CCF-48F9-A4A0-08B93ED0B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311EA622-9D3C-4942-9F45-F18EEFDE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B5A258C2-8C10-4BBF-8318-D706BD16B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E49F039C-6909-4ADF-A578-06CAA835F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602FA744-D651-485B-B78E-20918537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18C9886B-99AA-4B5D-AF0E-71560E167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BB7A27B2-A3D2-457F-BFDE-B319274F0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6EFF4391-9292-4C4F-97AE-AAB6384E9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40FB134A-11A7-40A4-A35C-6F165041F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297A796F-3BDE-4A51-A17C-14AEE1C6A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9202F062-E5BA-4BF3-BF59-33A8F1DF5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4E571C92-D6D5-4A33-A464-01EAF40F0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AAA350F6-784E-48D8-BF64-5C51C6C1A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E9C166BA-AD6C-439A-A7BE-BD46B2408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B322A87F-C20B-46A8-AD30-B663BD001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0A8A94D4-B169-42A1-8EC1-6DE3CA920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5C43CAD1-2745-464A-8445-E603FBE4A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CAF32862-DA67-4755-8B46-37CCC07FC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5CB5A480-EBEE-4786-82AF-DD9EF16AB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CAD68513-89B0-4833-A68C-7DD786202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7E1D0DB9-5FF7-472F-AEE1-F619F042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F6F7EDAE-5295-4C76-8FDF-652355679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488390D9-7BC3-452D-B14A-5AA298FF4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AA1C5BEB-2CE8-4F79-9462-6786E37E9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10E475CB-F627-4B2B-B483-FEFC434D4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7FEDFF0E-7884-40A7-B65D-0F32D8FDF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C289C3D1-26CC-435F-ACF8-535F14C4B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0AD309D6-2D8A-4637-AB88-F685F24F5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9753D7C4-4B6D-45E6-ADF9-4678C1619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554BD427-C507-4F50-A275-2678CC52B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C5F5B357-0EA7-4B27-82FE-D43718CBF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81D7A2EE-CDC3-41D6-A096-F50629AE5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1910DD53-2F8F-4133-861E-F64295470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EBD4E151-AF74-4A5F-B9EC-76CB4457F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3EFF4346-B129-40F0-A557-BD693D573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E871C-3108-40B7-9723-597965020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29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8D9B00-B1FF-4758-A80B-77FB5C0DD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005996-F2BF-4A0B-B5DC-17556E5B9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E9182EF-A32B-464A-9D77-8543728EA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B894A-E234-4907-8856-B03FF132D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51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E81B07-D918-48FA-AFE3-F3CFF7740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D2CD8F-1779-4583-A100-31D6876F1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B21CAFB-C616-45D1-8889-CD6447C64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6BC94-618E-47BA-A955-F55750D5C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72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261315-B841-4734-98EC-3EE11DF84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CAE3E5-94A2-42B2-B789-9222AAA2E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B01C82-DFE6-4C6B-A894-00E243779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3CF59-C2DC-49F1-8C24-B5A8E0EA0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13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/>
          <a:srcRect l="45142" b="9288"/>
          <a:stretch>
            <a:fillRect/>
          </a:stretch>
        </p:blipFill>
        <p:spPr>
          <a:xfrm rot="5400000">
            <a:off x="757237" y="-779462"/>
            <a:ext cx="2476500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/>
          <a:srcRect r="35069" b="2780"/>
          <a:stretch>
            <a:fillRect/>
          </a:stretch>
        </p:blipFill>
        <p:spPr>
          <a:xfrm rot="5400000">
            <a:off x="2033317" y="3633517"/>
            <a:ext cx="2105565" cy="43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5626393" y="3308634"/>
            <a:ext cx="3517606" cy="354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5021404" y="-585928"/>
            <a:ext cx="3549367" cy="4695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1638168" y="1461156"/>
            <a:ext cx="5867786" cy="393588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962151" y="1562034"/>
            <a:ext cx="5219699" cy="3733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1612899"/>
            <a:ext cx="2536474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351375">
            <a:off x="7110167" y="3641269"/>
            <a:ext cx="970521" cy="1847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28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840F30-AB21-4992-80D3-507FAA52D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8ED2C2-5626-490D-84A6-86B5307DE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30BE498-E12A-4C15-9AC5-D89E20F12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06EBD-AF84-4BB6-8B27-9257C5891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94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DBCD69-228B-4E63-B07F-DACBBABB9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713BAC-92C1-4601-9A0B-5BF7CDB6C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F0FE5E0-23B6-43F1-83D3-56BE9B682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76DC4-132C-4BE4-8F08-F0D076EF7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33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DF81AD-6F26-4D8E-9BB5-7FF8F9C0C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AE9311-80EB-46EF-8F2F-56B5280C8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E10C869-C588-434D-9FEC-2BDE6CE48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6DBB8-5594-4BFE-93D2-D20FCB97F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21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FD01962-4BF3-41CF-9F00-A7BE29150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69F44EC-123E-4D0A-9E82-8EAFEC92F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5DD4A09-DF38-4AF6-8A36-C391F039A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6446D-AB12-430F-8828-7E823DB91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75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A55A98-2B60-4C31-AA42-E6477DAFE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7EDFBB-E09F-4922-AAB6-938A1C18E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BD91AF3-B15A-4209-9A9A-B41800B8A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2993A-C642-4643-9608-4777CC06B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9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2C6244E-576E-4F56-9A27-1AA86CF7C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5C9A75B-8656-4F25-9A99-46F08A31E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15233E0-F756-4955-A96D-FBE685B3E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4018E-AC22-47D7-B745-29FA902C6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3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E71425-C258-49B7-BA11-6D7A8E44E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345E45-8472-4252-AC7A-796BFE29A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4B6C697-0412-4870-9673-81E3ED57B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46D44-60FA-4C02-AD0E-9D974F0D3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6C5CF-70D5-4971-9C84-268510803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AF6869-179D-4AA2-A929-DA66AAF42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DC334A0-0019-488B-A69E-D2F3ADB68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278DB-6729-4A57-B386-339442B8F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5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D523BA73-6C82-4790-A202-158D4D774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26E5B4-8C81-42B8-AEE5-302E22D62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67026B-A8CB-4CCE-BCE7-02AE66DF5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7397" name="Rectangle 5">
            <a:extLst>
              <a:ext uri="{FF2B5EF4-FFF2-40B4-BE49-F238E27FC236}">
                <a16:creationId xmlns:a16="http://schemas.microsoft.com/office/drawing/2014/main" id="{318FDD8A-04A3-4153-9F0D-F04B51591C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7398" name="Rectangle 6">
            <a:extLst>
              <a:ext uri="{FF2B5EF4-FFF2-40B4-BE49-F238E27FC236}">
                <a16:creationId xmlns:a16="http://schemas.microsoft.com/office/drawing/2014/main" id="{90D99979-B67C-4FE4-838C-9D8C7576B9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7399" name="Rectangle 7">
            <a:extLst>
              <a:ext uri="{FF2B5EF4-FFF2-40B4-BE49-F238E27FC236}">
                <a16:creationId xmlns:a16="http://schemas.microsoft.com/office/drawing/2014/main" id="{8307067E-A870-4F2C-91CE-5E6E1C89F1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4F1800D-8A8F-4E81-AEDF-CB1C0F36CDA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A772E3B1-BE27-40A7-AC35-A3576A813B9B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CCE6B414-2A25-4430-8C55-44DB71462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0FE4F785-7E3D-4699-BD36-42527B0A0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622F32D0-C461-43C8-B495-CA94BB6AD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29AF3B12-FBBE-44A7-B843-3135F247F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17B95DC9-27CF-47DA-9EF0-97DACBBF0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52A62003-DC8F-4746-8E9A-A4E1E1C3D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F4C2013E-C0C1-4751-93D5-0AD8E97E9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3D2C79C8-B713-44FD-991F-880D9180E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6BC4764F-1596-4882-8429-3737E67B5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F5DD4061-96F7-4653-BFA8-9CFF73E2B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D302831D-6CFB-4418-B675-D940B48C8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8CEB167D-96E0-4561-B223-E11A29CE7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D7FD01EC-1E6F-4510-95DD-70DD63CCF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9EE1AF87-57E8-495F-98EF-413BB856C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47B16644-F2C7-4145-A70B-449E36C85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462FFD55-EAA9-4488-B6BF-B2A22B419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63A3BEDB-4F08-4FC2-8EB3-67DAF2654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DDA9DC9B-5BCC-4061-92DE-1C238D70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05C1C42C-2361-4827-836B-05427FB87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88C07990-0955-4C9B-A7F0-6603A82CD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B65EFA55-D4D0-4B8F-BFB1-8D9017FC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13456562-49F5-4454-9F5D-4EA066D8F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76C67EC6-566D-43FE-BCF3-9C8B90A45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16537222-8A75-4F3E-91D4-E11B5008B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3FC56F53-8DF6-41F8-A4C7-688AABFC6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55711200-C1FA-41A8-AD36-DC4C6FA26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14EF3D23-F8B1-4DB8-98DF-A7DF9A17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227EC950-A41B-4190-89EF-0EF187578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F6A27757-11C3-4494-AAB8-DF8709EC4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E69144C6-DED6-4D7A-A2DC-BDC77816F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60DE63F6-A896-40B3-8EE7-0071528DA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743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A8E1CDEE-2C03-40D7-BAE3-ED0F8FCDA3F4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533400"/>
            <a:ext cx="1003300" cy="681038"/>
            <a:chOff x="3256" y="120"/>
            <a:chExt cx="632" cy="429"/>
          </a:xfrm>
        </p:grpSpPr>
        <p:grpSp>
          <p:nvGrpSpPr>
            <p:cNvPr id="16542" name="Group 3">
              <a:extLst>
                <a:ext uri="{FF2B5EF4-FFF2-40B4-BE49-F238E27FC236}">
                  <a16:creationId xmlns:a16="http://schemas.microsoft.com/office/drawing/2014/main" id="{9F2327DF-7AC8-4315-A929-FBBD07675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8" y="169"/>
              <a:ext cx="60" cy="359"/>
              <a:chOff x="2112" y="192"/>
              <a:chExt cx="96" cy="528"/>
            </a:xfrm>
          </p:grpSpPr>
          <p:sp>
            <p:nvSpPr>
              <p:cNvPr id="16551" name="AutoShape 4">
                <a:extLst>
                  <a:ext uri="{FF2B5EF4-FFF2-40B4-BE49-F238E27FC236}">
                    <a16:creationId xmlns:a16="http://schemas.microsoft.com/office/drawing/2014/main" id="{EB3AAFF5-3812-469B-8379-0F9C0E888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552" name="Oval 5">
                <a:extLst>
                  <a:ext uri="{FF2B5EF4-FFF2-40B4-BE49-F238E27FC236}">
                    <a16:creationId xmlns:a16="http://schemas.microsoft.com/office/drawing/2014/main" id="{709D72E4-FDDB-43D8-B058-E6269E8C3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53" name="Oval 6">
                <a:extLst>
                  <a:ext uri="{FF2B5EF4-FFF2-40B4-BE49-F238E27FC236}">
                    <a16:creationId xmlns:a16="http://schemas.microsoft.com/office/drawing/2014/main" id="{94D18E5B-F2CD-4585-BC1B-BAA9C2B58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43" name="Group 7">
              <a:extLst>
                <a:ext uri="{FF2B5EF4-FFF2-40B4-BE49-F238E27FC236}">
                  <a16:creationId xmlns:a16="http://schemas.microsoft.com/office/drawing/2014/main" id="{BD8AC1E4-31D9-479F-92C3-CC6488E8F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2" y="169"/>
              <a:ext cx="61" cy="359"/>
              <a:chOff x="2112" y="192"/>
              <a:chExt cx="96" cy="528"/>
            </a:xfrm>
          </p:grpSpPr>
          <p:sp>
            <p:nvSpPr>
              <p:cNvPr id="16548" name="AutoShape 8">
                <a:extLst>
                  <a:ext uri="{FF2B5EF4-FFF2-40B4-BE49-F238E27FC236}">
                    <a16:creationId xmlns:a16="http://schemas.microsoft.com/office/drawing/2014/main" id="{206B31BB-8BAA-4FEE-BB92-F251D7A9C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549" name="Oval 9">
                <a:extLst>
                  <a:ext uri="{FF2B5EF4-FFF2-40B4-BE49-F238E27FC236}">
                    <a16:creationId xmlns:a16="http://schemas.microsoft.com/office/drawing/2014/main" id="{EECA3E38-3986-49B4-92B3-F79991E2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50" name="Oval 10">
                <a:extLst>
                  <a:ext uri="{FF2B5EF4-FFF2-40B4-BE49-F238E27FC236}">
                    <a16:creationId xmlns:a16="http://schemas.microsoft.com/office/drawing/2014/main" id="{741CD4A6-283A-486C-B0B4-C6E1E99DE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6544" name="Rectangle 11">
              <a:extLst>
                <a:ext uri="{FF2B5EF4-FFF2-40B4-BE49-F238E27FC236}">
                  <a16:creationId xmlns:a16="http://schemas.microsoft.com/office/drawing/2014/main" id="{84B5C616-25A3-49A6-BB94-8A08FC435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31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545" name="Text Box 12">
              <a:extLst>
                <a:ext uri="{FF2B5EF4-FFF2-40B4-BE49-F238E27FC236}">
                  <a16:creationId xmlns:a16="http://schemas.microsoft.com/office/drawing/2014/main" id="{8EBBA743-57A7-4960-AD64-649973D69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0"/>
              <a:ext cx="16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46" name="Rectangle 13">
              <a:extLst>
                <a:ext uri="{FF2B5EF4-FFF2-40B4-BE49-F238E27FC236}">
                  <a16:creationId xmlns:a16="http://schemas.microsoft.com/office/drawing/2014/main" id="{47398D0F-1F42-4AFF-B930-5A7E55EE3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12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47" name="Rectangle 14">
              <a:extLst>
                <a:ext uri="{FF2B5EF4-FFF2-40B4-BE49-F238E27FC236}">
                  <a16:creationId xmlns:a16="http://schemas.microsoft.com/office/drawing/2014/main" id="{4AE08192-2FD1-4F90-BDD8-C443A87A2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31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V</a:t>
              </a:r>
            </a:p>
          </p:txBody>
        </p:sp>
      </p:grpSp>
      <p:sp>
        <p:nvSpPr>
          <p:cNvPr id="16387" name="Text Box 15">
            <a:extLst>
              <a:ext uri="{FF2B5EF4-FFF2-40B4-BE49-F238E27FC236}">
                <a16:creationId xmlns:a16="http://schemas.microsoft.com/office/drawing/2014/main" id="{8163147C-0826-4F5D-A271-893CBCAF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914400"/>
            <a:ext cx="1095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  <a:cs typeface="Arial" panose="020B0604020202020204" pitchFamily="34" charset="0"/>
              </a:rPr>
              <a:t>(Xám-Dài)</a:t>
            </a:r>
          </a:p>
        </p:txBody>
      </p:sp>
      <p:sp>
        <p:nvSpPr>
          <p:cNvPr id="16388" name="Text Box 16">
            <a:extLst>
              <a:ext uri="{FF2B5EF4-FFF2-40B4-BE49-F238E27FC236}">
                <a16:creationId xmlns:a16="http://schemas.microsoft.com/office/drawing/2014/main" id="{1482AD9F-CF37-402C-9267-CCD59B980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5" y="677863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</a:t>
            </a:r>
          </a:p>
        </p:txBody>
      </p:sp>
      <p:grpSp>
        <p:nvGrpSpPr>
          <p:cNvPr id="16389" name="Group 17">
            <a:extLst>
              <a:ext uri="{FF2B5EF4-FFF2-40B4-BE49-F238E27FC236}">
                <a16:creationId xmlns:a16="http://schemas.microsoft.com/office/drawing/2014/main" id="{EEEDDF18-BDDC-4473-BC0E-97BB0E15E540}"/>
              </a:ext>
            </a:extLst>
          </p:cNvPr>
          <p:cNvGrpSpPr>
            <a:grpSpLocks/>
          </p:cNvGrpSpPr>
          <p:nvPr/>
        </p:nvGrpSpPr>
        <p:grpSpPr bwMode="auto">
          <a:xfrm>
            <a:off x="6932613" y="533400"/>
            <a:ext cx="990600" cy="722313"/>
            <a:chOff x="2769" y="144"/>
            <a:chExt cx="1087" cy="682"/>
          </a:xfrm>
        </p:grpSpPr>
        <p:grpSp>
          <p:nvGrpSpPr>
            <p:cNvPr id="16530" name="Group 18">
              <a:extLst>
                <a:ext uri="{FF2B5EF4-FFF2-40B4-BE49-F238E27FC236}">
                  <a16:creationId xmlns:a16="http://schemas.microsoft.com/office/drawing/2014/main" id="{C0E25F6C-CD0D-47A9-BFE1-D77C6DC60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92"/>
              <a:ext cx="96" cy="528"/>
              <a:chOff x="3696" y="192"/>
              <a:chExt cx="96" cy="528"/>
            </a:xfrm>
          </p:grpSpPr>
          <p:sp>
            <p:nvSpPr>
              <p:cNvPr id="16539" name="AutoShape 19">
                <a:extLst>
                  <a:ext uri="{FF2B5EF4-FFF2-40B4-BE49-F238E27FC236}">
                    <a16:creationId xmlns:a16="http://schemas.microsoft.com/office/drawing/2014/main" id="{10C052BC-EE4C-4FC0-86AC-96A9E044A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540" name="Oval 20">
                <a:extLst>
                  <a:ext uri="{FF2B5EF4-FFF2-40B4-BE49-F238E27FC236}">
                    <a16:creationId xmlns:a16="http://schemas.microsoft.com/office/drawing/2014/main" id="{5B348CC5-E492-4A08-8C26-8C946FC88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41" name="Oval 21">
                <a:extLst>
                  <a:ext uri="{FF2B5EF4-FFF2-40B4-BE49-F238E27FC236}">
                    <a16:creationId xmlns:a16="http://schemas.microsoft.com/office/drawing/2014/main" id="{0051B76D-A325-4073-8824-A9D49EB19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6531" name="Rectangle 22">
              <a:extLst>
                <a:ext uri="{FF2B5EF4-FFF2-40B4-BE49-F238E27FC236}">
                  <a16:creationId xmlns:a16="http://schemas.microsoft.com/office/drawing/2014/main" id="{CFEC6FF8-C9B7-44C5-B893-56A65407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44"/>
              <a:ext cx="35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32" name="Rectangle 23">
              <a:extLst>
                <a:ext uri="{FF2B5EF4-FFF2-40B4-BE49-F238E27FC236}">
                  <a16:creationId xmlns:a16="http://schemas.microsoft.com/office/drawing/2014/main" id="{7AC028AA-7915-4F30-B716-A83E33A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480"/>
              <a:ext cx="34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533" name="Rectangle 24">
              <a:extLst>
                <a:ext uri="{FF2B5EF4-FFF2-40B4-BE49-F238E27FC236}">
                  <a16:creationId xmlns:a16="http://schemas.microsoft.com/office/drawing/2014/main" id="{409D5E5F-EA04-46B4-B491-DE1BC798A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144"/>
              <a:ext cx="35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34" name="Rectangle 25">
              <a:extLst>
                <a:ext uri="{FF2B5EF4-FFF2-40B4-BE49-F238E27FC236}">
                  <a16:creationId xmlns:a16="http://schemas.microsoft.com/office/drawing/2014/main" id="{85A065D9-7D8A-4C06-8E51-6BA970ED3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480"/>
              <a:ext cx="34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grpSp>
          <p:nvGrpSpPr>
            <p:cNvPr id="16535" name="Group 26">
              <a:extLst>
                <a:ext uri="{FF2B5EF4-FFF2-40B4-BE49-F238E27FC236}">
                  <a16:creationId xmlns:a16="http://schemas.microsoft.com/office/drawing/2014/main" id="{C8614CE0-F76E-4A79-844A-12950F962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92"/>
              <a:ext cx="96" cy="528"/>
              <a:chOff x="3696" y="192"/>
              <a:chExt cx="96" cy="528"/>
            </a:xfrm>
          </p:grpSpPr>
          <p:sp>
            <p:nvSpPr>
              <p:cNvPr id="16536" name="AutoShape 27">
                <a:extLst>
                  <a:ext uri="{FF2B5EF4-FFF2-40B4-BE49-F238E27FC236}">
                    <a16:creationId xmlns:a16="http://schemas.microsoft.com/office/drawing/2014/main" id="{5A720508-4E3C-470D-AE5B-78250C5EF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537" name="Oval 28">
                <a:extLst>
                  <a:ext uri="{FF2B5EF4-FFF2-40B4-BE49-F238E27FC236}">
                    <a16:creationId xmlns:a16="http://schemas.microsoft.com/office/drawing/2014/main" id="{FD587BAC-32E0-48CB-AC81-E2E138D4A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38" name="Oval 29">
                <a:extLst>
                  <a:ext uri="{FF2B5EF4-FFF2-40B4-BE49-F238E27FC236}">
                    <a16:creationId xmlns:a16="http://schemas.microsoft.com/office/drawing/2014/main" id="{C2501E28-CF5B-49C8-8236-88F8C3698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6390" name="Text Box 30">
            <a:extLst>
              <a:ext uri="{FF2B5EF4-FFF2-40B4-BE49-F238E27FC236}">
                <a16:creationId xmlns:a16="http://schemas.microsoft.com/office/drawing/2014/main" id="{B0B2A4C1-F975-41A2-89E3-C72DC13B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803275"/>
            <a:ext cx="1095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  <a:cs typeface="Arial" panose="020B0604020202020204" pitchFamily="34" charset="0"/>
              </a:rPr>
              <a:t>(Đen-</a:t>
            </a:r>
            <a:r>
              <a:rPr lang="en-US" altLang="en-US" sz="1600" b="1">
                <a:solidFill>
                  <a:srgbClr val="3333FF"/>
                </a:solidFill>
                <a:cs typeface="Arial" panose="020B0604020202020204" pitchFamily="34" charset="0"/>
              </a:rPr>
              <a:t>cụt</a:t>
            </a:r>
            <a:r>
              <a:rPr lang="en-US" altLang="en-US" sz="1600" b="1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6391" name="Text Box 31">
            <a:extLst>
              <a:ext uri="{FF2B5EF4-FFF2-40B4-BE49-F238E27FC236}">
                <a16:creationId xmlns:a16="http://schemas.microsoft.com/office/drawing/2014/main" id="{1216A998-CD35-4063-AB6C-D7E04C02D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41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en-US" altLang="en-US" b="1" baseline="-25000">
                <a:solidFill>
                  <a:srgbClr val="0000FF"/>
                </a:solidFill>
                <a:cs typeface="Arial" panose="020B0604020202020204" pitchFamily="34" charset="0"/>
              </a:rPr>
              <a:t>TC </a:t>
            </a:r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6392" name="Text Box 32">
            <a:extLst>
              <a:ext uri="{FF2B5EF4-FFF2-40B4-BE49-F238E27FC236}">
                <a16:creationId xmlns:a16="http://schemas.microsoft.com/office/drawing/2014/main" id="{FD387F1F-96CF-4777-8C95-CBFED40DA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5" y="1751013"/>
            <a:ext cx="64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G</a:t>
            </a:r>
            <a:r>
              <a:rPr lang="en-US" altLang="en-US" b="1" baseline="-2500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en-US" altLang="en-US" sz="2000" b="1" baseline="-250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6393" name="Group 33">
            <a:extLst>
              <a:ext uri="{FF2B5EF4-FFF2-40B4-BE49-F238E27FC236}">
                <a16:creationId xmlns:a16="http://schemas.microsoft.com/office/drawing/2014/main" id="{09F195EE-68C0-4E07-9C6F-7F7569F4632A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565275"/>
            <a:ext cx="461963" cy="688975"/>
            <a:chOff x="2064" y="672"/>
            <a:chExt cx="355" cy="618"/>
          </a:xfrm>
        </p:grpSpPr>
        <p:grpSp>
          <p:nvGrpSpPr>
            <p:cNvPr id="16523" name="Group 34">
              <a:extLst>
                <a:ext uri="{FF2B5EF4-FFF2-40B4-BE49-F238E27FC236}">
                  <a16:creationId xmlns:a16="http://schemas.microsoft.com/office/drawing/2014/main" id="{B0162D83-0A75-4A1E-9373-8CB7717FE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672"/>
              <a:ext cx="259" cy="618"/>
              <a:chOff x="2112" y="864"/>
              <a:chExt cx="259" cy="618"/>
            </a:xfrm>
          </p:grpSpPr>
          <p:sp>
            <p:nvSpPr>
              <p:cNvPr id="16528" name="Text Box 35">
                <a:extLst>
                  <a:ext uri="{FF2B5EF4-FFF2-40B4-BE49-F238E27FC236}">
                    <a16:creationId xmlns:a16="http://schemas.microsoft.com/office/drawing/2014/main" id="{FDC83FFE-B2D7-49EB-AAA7-B348F90A7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864"/>
                <a:ext cx="172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6529" name="Rectangle 36">
                <a:extLst>
                  <a:ext uri="{FF2B5EF4-FFF2-40B4-BE49-F238E27FC236}">
                    <a16:creationId xmlns:a16="http://schemas.microsoft.com/office/drawing/2014/main" id="{F8FA93A9-70E2-4EBE-A050-D65E56425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153"/>
                <a:ext cx="259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V</a:t>
                </a:r>
              </a:p>
            </p:txBody>
          </p:sp>
        </p:grpSp>
        <p:grpSp>
          <p:nvGrpSpPr>
            <p:cNvPr id="16524" name="Group 37">
              <a:extLst>
                <a:ext uri="{FF2B5EF4-FFF2-40B4-BE49-F238E27FC236}">
                  <a16:creationId xmlns:a16="http://schemas.microsoft.com/office/drawing/2014/main" id="{52ADC5A5-7736-4551-92CD-021E2FDD9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720"/>
              <a:ext cx="72" cy="436"/>
              <a:chOff x="2112" y="192"/>
              <a:chExt cx="96" cy="528"/>
            </a:xfrm>
          </p:grpSpPr>
          <p:sp>
            <p:nvSpPr>
              <p:cNvPr id="16525" name="AutoShape 38">
                <a:extLst>
                  <a:ext uri="{FF2B5EF4-FFF2-40B4-BE49-F238E27FC236}">
                    <a16:creationId xmlns:a16="http://schemas.microsoft.com/office/drawing/2014/main" id="{067FA4D2-D0E6-4C99-A846-C41A6D777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526" name="Oval 39">
                <a:extLst>
                  <a:ext uri="{FF2B5EF4-FFF2-40B4-BE49-F238E27FC236}">
                    <a16:creationId xmlns:a16="http://schemas.microsoft.com/office/drawing/2014/main" id="{FF06A7B9-26FB-41CA-BF58-339BDAB06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27" name="Oval 40">
                <a:extLst>
                  <a:ext uri="{FF2B5EF4-FFF2-40B4-BE49-F238E27FC236}">
                    <a16:creationId xmlns:a16="http://schemas.microsoft.com/office/drawing/2014/main" id="{CE9DAE88-F57B-462B-96EA-7A4ECF4D9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6394" name="Group 41">
            <a:extLst>
              <a:ext uri="{FF2B5EF4-FFF2-40B4-BE49-F238E27FC236}">
                <a16:creationId xmlns:a16="http://schemas.microsoft.com/office/drawing/2014/main" id="{CC883CA8-43C1-4E03-8485-8EE808A92A3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572000"/>
            <a:ext cx="434975" cy="720725"/>
            <a:chOff x="2990" y="2902"/>
            <a:chExt cx="274" cy="454"/>
          </a:xfrm>
        </p:grpSpPr>
        <p:grpSp>
          <p:nvGrpSpPr>
            <p:cNvPr id="16516" name="Group 42">
              <a:extLst>
                <a:ext uri="{FF2B5EF4-FFF2-40B4-BE49-F238E27FC236}">
                  <a16:creationId xmlns:a16="http://schemas.microsoft.com/office/drawing/2014/main" id="{4FF6A6B4-6838-44BF-99E3-59635E65D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0" y="2939"/>
              <a:ext cx="61" cy="337"/>
              <a:chOff x="2112" y="192"/>
              <a:chExt cx="96" cy="528"/>
            </a:xfrm>
          </p:grpSpPr>
          <p:sp>
            <p:nvSpPr>
              <p:cNvPr id="16520" name="AutoShape 43">
                <a:extLst>
                  <a:ext uri="{FF2B5EF4-FFF2-40B4-BE49-F238E27FC236}">
                    <a16:creationId xmlns:a16="http://schemas.microsoft.com/office/drawing/2014/main" id="{AB6CB203-3DA5-44FE-9DCB-A52A1F89F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521" name="Oval 44">
                <a:extLst>
                  <a:ext uri="{FF2B5EF4-FFF2-40B4-BE49-F238E27FC236}">
                    <a16:creationId xmlns:a16="http://schemas.microsoft.com/office/drawing/2014/main" id="{03EB6C2B-87DA-4132-92E7-A4D4ED52A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22" name="Oval 45">
                <a:extLst>
                  <a:ext uri="{FF2B5EF4-FFF2-40B4-BE49-F238E27FC236}">
                    <a16:creationId xmlns:a16="http://schemas.microsoft.com/office/drawing/2014/main" id="{B816D657-BDDA-4CF1-B78C-8C192570C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17" name="Group 46">
              <a:extLst>
                <a:ext uri="{FF2B5EF4-FFF2-40B4-BE49-F238E27FC236}">
                  <a16:creationId xmlns:a16="http://schemas.microsoft.com/office/drawing/2014/main" id="{1966DD39-C5BB-4FB3-A7DD-1E284DDE9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4" y="2902"/>
              <a:ext cx="220" cy="454"/>
              <a:chOff x="3079" y="3408"/>
              <a:chExt cx="261" cy="588"/>
            </a:xfrm>
          </p:grpSpPr>
          <p:sp>
            <p:nvSpPr>
              <p:cNvPr id="16518" name="Rectangle 47">
                <a:extLst>
                  <a:ext uri="{FF2B5EF4-FFF2-40B4-BE49-F238E27FC236}">
                    <a16:creationId xmlns:a16="http://schemas.microsoft.com/office/drawing/2014/main" id="{CB20EE41-A282-467C-9C0F-822374399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9" y="3408"/>
                <a:ext cx="261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6519" name="Rectangle 48">
                <a:extLst>
                  <a:ext uri="{FF2B5EF4-FFF2-40B4-BE49-F238E27FC236}">
                    <a16:creationId xmlns:a16="http://schemas.microsoft.com/office/drawing/2014/main" id="{1AD44FE1-B96B-46D7-988A-8912F44FD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" y="3697"/>
                <a:ext cx="252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V</a:t>
                </a:r>
              </a:p>
            </p:txBody>
          </p:sp>
        </p:grpSp>
      </p:grpSp>
      <p:sp>
        <p:nvSpPr>
          <p:cNvPr id="16395" name="Rectangle 49">
            <a:extLst>
              <a:ext uri="{FF2B5EF4-FFF2-40B4-BE49-F238E27FC236}">
                <a16:creationId xmlns:a16="http://schemas.microsoft.com/office/drawing/2014/main" id="{8EEFCE2A-0560-400E-8D6F-0F209D2AD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9813" y="491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v</a:t>
            </a:r>
          </a:p>
        </p:txBody>
      </p:sp>
      <p:sp>
        <p:nvSpPr>
          <p:cNvPr id="16396" name="Rectangle 50">
            <a:extLst>
              <a:ext uri="{FF2B5EF4-FFF2-40B4-BE49-F238E27FC236}">
                <a16:creationId xmlns:a16="http://schemas.microsoft.com/office/drawing/2014/main" id="{6C7D7283-AA60-4FAD-BFCB-FC9AE740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638" y="44672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16397" name="Group 51">
            <a:extLst>
              <a:ext uri="{FF2B5EF4-FFF2-40B4-BE49-F238E27FC236}">
                <a16:creationId xmlns:a16="http://schemas.microsoft.com/office/drawing/2014/main" id="{F417C8C2-194D-4AC4-B0F1-73817ACA5417}"/>
              </a:ext>
            </a:extLst>
          </p:cNvPr>
          <p:cNvGrpSpPr>
            <a:grpSpLocks/>
          </p:cNvGrpSpPr>
          <p:nvPr/>
        </p:nvGrpSpPr>
        <p:grpSpPr bwMode="auto">
          <a:xfrm>
            <a:off x="8521700" y="4606925"/>
            <a:ext cx="87313" cy="542925"/>
            <a:chOff x="3696" y="192"/>
            <a:chExt cx="96" cy="528"/>
          </a:xfrm>
        </p:grpSpPr>
        <p:sp>
          <p:nvSpPr>
            <p:cNvPr id="16513" name="AutoShape 52">
              <a:extLst>
                <a:ext uri="{FF2B5EF4-FFF2-40B4-BE49-F238E27FC236}">
                  <a16:creationId xmlns:a16="http://schemas.microsoft.com/office/drawing/2014/main" id="{97621C88-7C1C-431F-A29E-163BAF9B4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92"/>
              <a:ext cx="96" cy="528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cs typeface="Arial" panose="020B0604020202020204" pitchFamily="34" charset="0"/>
              </a:endParaRPr>
            </a:p>
          </p:txBody>
        </p:sp>
        <p:sp>
          <p:nvSpPr>
            <p:cNvPr id="16514" name="Oval 53">
              <a:extLst>
                <a:ext uri="{FF2B5EF4-FFF2-40B4-BE49-F238E27FC236}">
                  <a16:creationId xmlns:a16="http://schemas.microsoft.com/office/drawing/2014/main" id="{95C50644-D7B7-4390-BEDC-62C5185DD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15" name="Oval 54">
              <a:extLst>
                <a:ext uri="{FF2B5EF4-FFF2-40B4-BE49-F238E27FC236}">
                  <a16:creationId xmlns:a16="http://schemas.microsoft.com/office/drawing/2014/main" id="{7F2AA302-7ED3-4892-B4EA-D3555AF2A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5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398" name="Text Box 55">
            <a:extLst>
              <a:ext uri="{FF2B5EF4-FFF2-40B4-BE49-F238E27FC236}">
                <a16:creationId xmlns:a16="http://schemas.microsoft.com/office/drawing/2014/main" id="{1521C00E-F64F-4A4D-A10A-B8BE3C409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05138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Lai PT</a:t>
            </a:r>
            <a:r>
              <a:rPr lang="en-US" altLang="en-US" sz="2000" b="1" baseline="-250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0000FF"/>
                </a:solidFill>
                <a:cs typeface="Arial" panose="020B0604020202020204" pitchFamily="34" charset="0"/>
              </a:rPr>
              <a:t>:……</a:t>
            </a:r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…………….........………..................</a:t>
            </a:r>
            <a:endParaRPr lang="en-US" altLang="en-US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6399" name="Text Box 56">
            <a:extLst>
              <a:ext uri="{FF2B5EF4-FFF2-40B4-BE49-F238E27FC236}">
                <a16:creationId xmlns:a16="http://schemas.microsoft.com/office/drawing/2014/main" id="{6DBFAF8F-6196-4C5F-8200-65E788A8B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79675"/>
            <a:ext cx="1535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  <a:cs typeface="Arial" panose="020B0604020202020204" pitchFamily="34" charset="0"/>
              </a:rPr>
              <a:t>100% Xám-Dài</a:t>
            </a:r>
          </a:p>
        </p:txBody>
      </p:sp>
      <p:sp>
        <p:nvSpPr>
          <p:cNvPr id="16400" name="Text Box 57">
            <a:extLst>
              <a:ext uri="{FF2B5EF4-FFF2-40B4-BE49-F238E27FC236}">
                <a16:creationId xmlns:a16="http://schemas.microsoft.com/office/drawing/2014/main" id="{CC9D8357-5ADE-43C0-B551-062F1E3E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3497263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</a:t>
            </a:r>
          </a:p>
        </p:txBody>
      </p:sp>
      <p:grpSp>
        <p:nvGrpSpPr>
          <p:cNvPr id="16401" name="Group 58">
            <a:extLst>
              <a:ext uri="{FF2B5EF4-FFF2-40B4-BE49-F238E27FC236}">
                <a16:creationId xmlns:a16="http://schemas.microsoft.com/office/drawing/2014/main" id="{58BE5C75-EEC9-4C08-9161-30BB39285516}"/>
              </a:ext>
            </a:extLst>
          </p:cNvPr>
          <p:cNvGrpSpPr>
            <a:grpSpLocks/>
          </p:cNvGrpSpPr>
          <p:nvPr/>
        </p:nvGrpSpPr>
        <p:grpSpPr bwMode="auto">
          <a:xfrm>
            <a:off x="8021638" y="1489075"/>
            <a:ext cx="512762" cy="779463"/>
            <a:chOff x="4600" y="752"/>
            <a:chExt cx="323" cy="491"/>
          </a:xfrm>
        </p:grpSpPr>
        <p:grpSp>
          <p:nvGrpSpPr>
            <p:cNvPr id="16506" name="Group 59">
              <a:extLst>
                <a:ext uri="{FF2B5EF4-FFF2-40B4-BE49-F238E27FC236}">
                  <a16:creationId xmlns:a16="http://schemas.microsoft.com/office/drawing/2014/main" id="{86A62D4C-3AAC-4DB9-AB0B-889E008FC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0" y="820"/>
              <a:ext cx="55" cy="342"/>
              <a:chOff x="3696" y="192"/>
              <a:chExt cx="96" cy="528"/>
            </a:xfrm>
          </p:grpSpPr>
          <p:sp>
            <p:nvSpPr>
              <p:cNvPr id="16510" name="AutoShape 60">
                <a:extLst>
                  <a:ext uri="{FF2B5EF4-FFF2-40B4-BE49-F238E27FC236}">
                    <a16:creationId xmlns:a16="http://schemas.microsoft.com/office/drawing/2014/main" id="{9212CEB9-DAD0-48CF-8AA9-8635D88DD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511" name="Oval 61">
                <a:extLst>
                  <a:ext uri="{FF2B5EF4-FFF2-40B4-BE49-F238E27FC236}">
                    <a16:creationId xmlns:a16="http://schemas.microsoft.com/office/drawing/2014/main" id="{624CF0A5-3E83-421B-8240-933072CE4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2" name="Oval 62">
                <a:extLst>
                  <a:ext uri="{FF2B5EF4-FFF2-40B4-BE49-F238E27FC236}">
                    <a16:creationId xmlns:a16="http://schemas.microsoft.com/office/drawing/2014/main" id="{5EE85E09-6637-4ED6-A72D-5F06B1552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07" name="Group 63">
              <a:extLst>
                <a:ext uri="{FF2B5EF4-FFF2-40B4-BE49-F238E27FC236}">
                  <a16:creationId xmlns:a16="http://schemas.microsoft.com/office/drawing/2014/main" id="{9D35900A-F965-48AE-939E-88CEC1843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752"/>
              <a:ext cx="204" cy="491"/>
              <a:chOff x="3504" y="144"/>
              <a:chExt cx="243" cy="634"/>
            </a:xfrm>
          </p:grpSpPr>
          <p:sp>
            <p:nvSpPr>
              <p:cNvPr id="16508" name="Rectangle 64">
                <a:extLst>
                  <a:ext uri="{FF2B5EF4-FFF2-40B4-BE49-F238E27FC236}">
                    <a16:creationId xmlns:a16="http://schemas.microsoft.com/office/drawing/2014/main" id="{71C00403-2167-4AC2-8915-CC30B0379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480"/>
                <a:ext cx="23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16509" name="Rectangle 65">
                <a:extLst>
                  <a:ext uri="{FF2B5EF4-FFF2-40B4-BE49-F238E27FC236}">
                    <a16:creationId xmlns:a16="http://schemas.microsoft.com/office/drawing/2014/main" id="{D2760519-8E4B-4A84-8677-B1A305317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44"/>
                <a:ext cx="24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16402" name="Group 66">
            <a:extLst>
              <a:ext uri="{FF2B5EF4-FFF2-40B4-BE49-F238E27FC236}">
                <a16:creationId xmlns:a16="http://schemas.microsoft.com/office/drawing/2014/main" id="{1AE3C52E-1CE2-46C2-BBC5-3ED3388D8DC1}"/>
              </a:ext>
            </a:extLst>
          </p:cNvPr>
          <p:cNvGrpSpPr>
            <a:grpSpLocks/>
          </p:cNvGrpSpPr>
          <p:nvPr/>
        </p:nvGrpSpPr>
        <p:grpSpPr bwMode="auto">
          <a:xfrm>
            <a:off x="6054725" y="2403475"/>
            <a:ext cx="1031875" cy="790575"/>
            <a:chOff x="1770" y="1776"/>
            <a:chExt cx="988" cy="717"/>
          </a:xfrm>
        </p:grpSpPr>
        <p:grpSp>
          <p:nvGrpSpPr>
            <p:cNvPr id="16491" name="Group 67">
              <a:extLst>
                <a:ext uri="{FF2B5EF4-FFF2-40B4-BE49-F238E27FC236}">
                  <a16:creationId xmlns:a16="http://schemas.microsoft.com/office/drawing/2014/main" id="{56ED11D4-319B-4406-8D72-7A52AA6F9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824"/>
              <a:ext cx="96" cy="528"/>
              <a:chOff x="3696" y="192"/>
              <a:chExt cx="96" cy="528"/>
            </a:xfrm>
          </p:grpSpPr>
          <p:sp>
            <p:nvSpPr>
              <p:cNvPr id="16503" name="AutoShape 68">
                <a:extLst>
                  <a:ext uri="{FF2B5EF4-FFF2-40B4-BE49-F238E27FC236}">
                    <a16:creationId xmlns:a16="http://schemas.microsoft.com/office/drawing/2014/main" id="{C302BC8D-E34D-4E36-B728-55EBDD1B8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504" name="Oval 69">
                <a:extLst>
                  <a:ext uri="{FF2B5EF4-FFF2-40B4-BE49-F238E27FC236}">
                    <a16:creationId xmlns:a16="http://schemas.microsoft.com/office/drawing/2014/main" id="{16B74E6C-9712-4D26-B11B-225F34EF1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5" name="Oval 70">
                <a:extLst>
                  <a:ext uri="{FF2B5EF4-FFF2-40B4-BE49-F238E27FC236}">
                    <a16:creationId xmlns:a16="http://schemas.microsoft.com/office/drawing/2014/main" id="{0D20F961-606E-4418-8825-A05C94411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92" name="Group 71">
              <a:extLst>
                <a:ext uri="{FF2B5EF4-FFF2-40B4-BE49-F238E27FC236}">
                  <a16:creationId xmlns:a16="http://schemas.microsoft.com/office/drawing/2014/main" id="{723E715C-9AC0-4B12-816A-56DC27A634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1776"/>
              <a:ext cx="988" cy="717"/>
              <a:chOff x="1770" y="1776"/>
              <a:chExt cx="988" cy="717"/>
            </a:xfrm>
          </p:grpSpPr>
          <p:grpSp>
            <p:nvGrpSpPr>
              <p:cNvPr id="16493" name="Group 72">
                <a:extLst>
                  <a:ext uri="{FF2B5EF4-FFF2-40B4-BE49-F238E27FC236}">
                    <a16:creationId xmlns:a16="http://schemas.microsoft.com/office/drawing/2014/main" id="{464A37C2-357D-4F85-986F-0A5D72F4E5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824"/>
                <a:ext cx="96" cy="528"/>
                <a:chOff x="2112" y="192"/>
                <a:chExt cx="96" cy="528"/>
              </a:xfrm>
            </p:grpSpPr>
            <p:sp>
              <p:nvSpPr>
                <p:cNvPr id="16500" name="AutoShape 73">
                  <a:extLst>
                    <a:ext uri="{FF2B5EF4-FFF2-40B4-BE49-F238E27FC236}">
                      <a16:creationId xmlns:a16="http://schemas.microsoft.com/office/drawing/2014/main" id="{2B1DB6DA-3296-4CB5-BBB8-55AD56427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92"/>
                  <a:ext cx="96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vi-VN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01" name="Oval 74">
                  <a:extLst>
                    <a:ext uri="{FF2B5EF4-FFF2-40B4-BE49-F238E27FC236}">
                      <a16:creationId xmlns:a16="http://schemas.microsoft.com/office/drawing/2014/main" id="{95ED7544-8DA0-4E7B-93F1-63A38DF94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502" name="Oval 75">
                  <a:extLst>
                    <a:ext uri="{FF2B5EF4-FFF2-40B4-BE49-F238E27FC236}">
                      <a16:creationId xmlns:a16="http://schemas.microsoft.com/office/drawing/2014/main" id="{8A20637F-AB64-4829-9B87-4864C9C0E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5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494" name="Group 76">
                <a:extLst>
                  <a:ext uri="{FF2B5EF4-FFF2-40B4-BE49-F238E27FC236}">
                    <a16:creationId xmlns:a16="http://schemas.microsoft.com/office/drawing/2014/main" id="{1C53CE84-12F8-48A3-9DCB-F528EABDE2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776"/>
                <a:ext cx="310" cy="669"/>
                <a:chOff x="3504" y="144"/>
                <a:chExt cx="310" cy="669"/>
              </a:xfrm>
            </p:grpSpPr>
            <p:sp>
              <p:nvSpPr>
                <p:cNvPr id="16498" name="Rectangle 77">
                  <a:extLst>
                    <a:ext uri="{FF2B5EF4-FFF2-40B4-BE49-F238E27FC236}">
                      <a16:creationId xmlns:a16="http://schemas.microsoft.com/office/drawing/2014/main" id="{ACC1ECC9-6C9C-403B-903E-B6C7946D3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1"/>
                  <a:ext cx="298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16499" name="Rectangle 78">
                  <a:extLst>
                    <a:ext uri="{FF2B5EF4-FFF2-40B4-BE49-F238E27FC236}">
                      <a16:creationId xmlns:a16="http://schemas.microsoft.com/office/drawing/2014/main" id="{89D1A871-863A-4C1C-9A2B-51C7F98CC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4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6495" name="Group 79">
                <a:extLst>
                  <a:ext uri="{FF2B5EF4-FFF2-40B4-BE49-F238E27FC236}">
                    <a16:creationId xmlns:a16="http://schemas.microsoft.com/office/drawing/2014/main" id="{CA10F10D-8D6D-4524-B3B1-242A5BD63A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1776"/>
                <a:ext cx="322" cy="717"/>
                <a:chOff x="1578" y="144"/>
                <a:chExt cx="322" cy="717"/>
              </a:xfrm>
            </p:grpSpPr>
            <p:sp>
              <p:nvSpPr>
                <p:cNvPr id="16496" name="Text Box 80">
                  <a:extLst>
                    <a:ext uri="{FF2B5EF4-FFF2-40B4-BE49-F238E27FC236}">
                      <a16:creationId xmlns:a16="http://schemas.microsoft.com/office/drawing/2014/main" id="{F4D0F35C-8B17-453D-8EA2-82E3AC1777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1" y="144"/>
                  <a:ext cx="24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97" name="Rectangle 81">
                  <a:extLst>
                    <a:ext uri="{FF2B5EF4-FFF2-40B4-BE49-F238E27FC236}">
                      <a16:creationId xmlns:a16="http://schemas.microsoft.com/office/drawing/2014/main" id="{9D729CF6-6862-46DE-8DC9-6A70AB4573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528"/>
                  <a:ext cx="32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6403" name="Group 82">
            <a:extLst>
              <a:ext uri="{FF2B5EF4-FFF2-40B4-BE49-F238E27FC236}">
                <a16:creationId xmlns:a16="http://schemas.microsoft.com/office/drawing/2014/main" id="{9151C3BA-2483-4628-B730-810BE702B89C}"/>
              </a:ext>
            </a:extLst>
          </p:cNvPr>
          <p:cNvGrpSpPr>
            <a:grpSpLocks/>
          </p:cNvGrpSpPr>
          <p:nvPr/>
        </p:nvGrpSpPr>
        <p:grpSpPr bwMode="auto">
          <a:xfrm>
            <a:off x="5216525" y="3317875"/>
            <a:ext cx="1031875" cy="790575"/>
            <a:chOff x="1770" y="1776"/>
            <a:chExt cx="988" cy="717"/>
          </a:xfrm>
        </p:grpSpPr>
        <p:grpSp>
          <p:nvGrpSpPr>
            <p:cNvPr id="16476" name="Group 83">
              <a:extLst>
                <a:ext uri="{FF2B5EF4-FFF2-40B4-BE49-F238E27FC236}">
                  <a16:creationId xmlns:a16="http://schemas.microsoft.com/office/drawing/2014/main" id="{6254EE8B-34D8-4CFE-BADA-5CA5C066F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824"/>
              <a:ext cx="96" cy="528"/>
              <a:chOff x="3696" y="192"/>
              <a:chExt cx="96" cy="528"/>
            </a:xfrm>
          </p:grpSpPr>
          <p:sp>
            <p:nvSpPr>
              <p:cNvPr id="16488" name="AutoShape 84">
                <a:extLst>
                  <a:ext uri="{FF2B5EF4-FFF2-40B4-BE49-F238E27FC236}">
                    <a16:creationId xmlns:a16="http://schemas.microsoft.com/office/drawing/2014/main" id="{3AAA6436-30D5-4A01-B539-04A6A138D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489" name="Oval 85">
                <a:extLst>
                  <a:ext uri="{FF2B5EF4-FFF2-40B4-BE49-F238E27FC236}">
                    <a16:creationId xmlns:a16="http://schemas.microsoft.com/office/drawing/2014/main" id="{F0BED495-114C-4BAE-B45C-EDEBF6F6F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0" name="Oval 86">
                <a:extLst>
                  <a:ext uri="{FF2B5EF4-FFF2-40B4-BE49-F238E27FC236}">
                    <a16:creationId xmlns:a16="http://schemas.microsoft.com/office/drawing/2014/main" id="{68138B55-4BCE-4FA0-AA5E-DB4BCBC8D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77" name="Group 87">
              <a:extLst>
                <a:ext uri="{FF2B5EF4-FFF2-40B4-BE49-F238E27FC236}">
                  <a16:creationId xmlns:a16="http://schemas.microsoft.com/office/drawing/2014/main" id="{9BFB2E2F-680A-486C-8879-A0421EED9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1776"/>
              <a:ext cx="988" cy="717"/>
              <a:chOff x="1770" y="1776"/>
              <a:chExt cx="988" cy="717"/>
            </a:xfrm>
          </p:grpSpPr>
          <p:grpSp>
            <p:nvGrpSpPr>
              <p:cNvPr id="16478" name="Group 88">
                <a:extLst>
                  <a:ext uri="{FF2B5EF4-FFF2-40B4-BE49-F238E27FC236}">
                    <a16:creationId xmlns:a16="http://schemas.microsoft.com/office/drawing/2014/main" id="{738808E7-16BD-4B0D-9299-3E7D7C07F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824"/>
                <a:ext cx="96" cy="528"/>
                <a:chOff x="2112" y="192"/>
                <a:chExt cx="96" cy="528"/>
              </a:xfrm>
            </p:grpSpPr>
            <p:sp>
              <p:nvSpPr>
                <p:cNvPr id="16485" name="AutoShape 89">
                  <a:extLst>
                    <a:ext uri="{FF2B5EF4-FFF2-40B4-BE49-F238E27FC236}">
                      <a16:creationId xmlns:a16="http://schemas.microsoft.com/office/drawing/2014/main" id="{2DBFB4E7-0CAA-455C-9B17-9DD8FACB3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92"/>
                  <a:ext cx="96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vi-VN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86" name="Oval 90">
                  <a:extLst>
                    <a:ext uri="{FF2B5EF4-FFF2-40B4-BE49-F238E27FC236}">
                      <a16:creationId xmlns:a16="http://schemas.microsoft.com/office/drawing/2014/main" id="{8291A8FD-0349-40A0-951E-E537C7E55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87" name="Oval 91">
                  <a:extLst>
                    <a:ext uri="{FF2B5EF4-FFF2-40B4-BE49-F238E27FC236}">
                      <a16:creationId xmlns:a16="http://schemas.microsoft.com/office/drawing/2014/main" id="{8ED4BCBE-0C15-4E7C-80CC-84AB9D5FB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5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479" name="Group 92">
                <a:extLst>
                  <a:ext uri="{FF2B5EF4-FFF2-40B4-BE49-F238E27FC236}">
                    <a16:creationId xmlns:a16="http://schemas.microsoft.com/office/drawing/2014/main" id="{7A9868F8-DD7C-4B46-A33E-DB8C321C3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776"/>
                <a:ext cx="310" cy="669"/>
                <a:chOff x="3504" y="144"/>
                <a:chExt cx="310" cy="669"/>
              </a:xfrm>
            </p:grpSpPr>
            <p:sp>
              <p:nvSpPr>
                <p:cNvPr id="16483" name="Rectangle 93">
                  <a:extLst>
                    <a:ext uri="{FF2B5EF4-FFF2-40B4-BE49-F238E27FC236}">
                      <a16:creationId xmlns:a16="http://schemas.microsoft.com/office/drawing/2014/main" id="{154022BD-B2CA-4E89-9681-C525AD0772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1"/>
                  <a:ext cx="298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16484" name="Rectangle 94">
                  <a:extLst>
                    <a:ext uri="{FF2B5EF4-FFF2-40B4-BE49-F238E27FC236}">
                      <a16:creationId xmlns:a16="http://schemas.microsoft.com/office/drawing/2014/main" id="{AB549CDE-16AC-433D-B333-660BE0031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4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6480" name="Group 95">
                <a:extLst>
                  <a:ext uri="{FF2B5EF4-FFF2-40B4-BE49-F238E27FC236}">
                    <a16:creationId xmlns:a16="http://schemas.microsoft.com/office/drawing/2014/main" id="{1514373B-9D35-4D70-A1D0-7D2C8F3DA8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1776"/>
                <a:ext cx="322" cy="717"/>
                <a:chOff x="1578" y="144"/>
                <a:chExt cx="322" cy="717"/>
              </a:xfrm>
            </p:grpSpPr>
            <p:sp>
              <p:nvSpPr>
                <p:cNvPr id="16481" name="Text Box 96">
                  <a:extLst>
                    <a:ext uri="{FF2B5EF4-FFF2-40B4-BE49-F238E27FC236}">
                      <a16:creationId xmlns:a16="http://schemas.microsoft.com/office/drawing/2014/main" id="{A4F00F4D-1EEA-4249-91D0-169FEC6C00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1" y="144"/>
                  <a:ext cx="24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82" name="Rectangle 97">
                  <a:extLst>
                    <a:ext uri="{FF2B5EF4-FFF2-40B4-BE49-F238E27FC236}">
                      <a16:creationId xmlns:a16="http://schemas.microsoft.com/office/drawing/2014/main" id="{0946588A-128E-4121-8832-5B82EBFD9C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528"/>
                  <a:ext cx="32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V</a:t>
                  </a:r>
                </a:p>
              </p:txBody>
            </p:sp>
          </p:grpSp>
        </p:grpSp>
      </p:grpSp>
      <p:sp>
        <p:nvSpPr>
          <p:cNvPr id="16404" name="Text Box 98">
            <a:extLst>
              <a:ext uri="{FF2B5EF4-FFF2-40B4-BE49-F238E27FC236}">
                <a16:creationId xmlns:a16="http://schemas.microsoft.com/office/drawing/2014/main" id="{780E336C-2E36-440B-8530-21F37E87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70275"/>
            <a:ext cx="644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♂ </a:t>
            </a:r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cs typeface="Arial" panose="020B0604020202020204" pitchFamily="34" charset="0"/>
              </a:rPr>
              <a:t>1</a:t>
            </a:r>
            <a:endParaRPr lang="en-US" altLang="en-US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16405" name="Group 99">
            <a:extLst>
              <a:ext uri="{FF2B5EF4-FFF2-40B4-BE49-F238E27FC236}">
                <a16:creationId xmlns:a16="http://schemas.microsoft.com/office/drawing/2014/main" id="{127FF25E-46F9-41E7-AAD8-B7AAB230CBC4}"/>
              </a:ext>
            </a:extLst>
          </p:cNvPr>
          <p:cNvGrpSpPr>
            <a:grpSpLocks/>
          </p:cNvGrpSpPr>
          <p:nvPr/>
        </p:nvGrpSpPr>
        <p:grpSpPr bwMode="auto">
          <a:xfrm>
            <a:off x="7999413" y="3317875"/>
            <a:ext cx="990600" cy="744538"/>
            <a:chOff x="2769" y="144"/>
            <a:chExt cx="1087" cy="663"/>
          </a:xfrm>
        </p:grpSpPr>
        <p:grpSp>
          <p:nvGrpSpPr>
            <p:cNvPr id="16464" name="Group 100">
              <a:extLst>
                <a:ext uri="{FF2B5EF4-FFF2-40B4-BE49-F238E27FC236}">
                  <a16:creationId xmlns:a16="http://schemas.microsoft.com/office/drawing/2014/main" id="{FBEA3367-BED3-460E-94AB-F23A91F96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92"/>
              <a:ext cx="96" cy="528"/>
              <a:chOff x="3696" y="192"/>
              <a:chExt cx="96" cy="528"/>
            </a:xfrm>
          </p:grpSpPr>
          <p:sp>
            <p:nvSpPr>
              <p:cNvPr id="16473" name="AutoShape 101">
                <a:extLst>
                  <a:ext uri="{FF2B5EF4-FFF2-40B4-BE49-F238E27FC236}">
                    <a16:creationId xmlns:a16="http://schemas.microsoft.com/office/drawing/2014/main" id="{200A8CC5-BA66-4FDD-858D-8C1FF180B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474" name="Oval 102">
                <a:extLst>
                  <a:ext uri="{FF2B5EF4-FFF2-40B4-BE49-F238E27FC236}">
                    <a16:creationId xmlns:a16="http://schemas.microsoft.com/office/drawing/2014/main" id="{1F737A33-7D10-4348-BB55-8B3817ADD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5" name="Oval 103">
                <a:extLst>
                  <a:ext uri="{FF2B5EF4-FFF2-40B4-BE49-F238E27FC236}">
                    <a16:creationId xmlns:a16="http://schemas.microsoft.com/office/drawing/2014/main" id="{CEC5746A-3755-4DE7-97DD-A5F20FBC5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6465" name="Rectangle 104">
              <a:extLst>
                <a:ext uri="{FF2B5EF4-FFF2-40B4-BE49-F238E27FC236}">
                  <a16:creationId xmlns:a16="http://schemas.microsoft.com/office/drawing/2014/main" id="{1C968E2B-F8A8-48B5-8570-AEBDC41EB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44"/>
              <a:ext cx="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66" name="Rectangle 105">
              <a:extLst>
                <a:ext uri="{FF2B5EF4-FFF2-40B4-BE49-F238E27FC236}">
                  <a16:creationId xmlns:a16="http://schemas.microsoft.com/office/drawing/2014/main" id="{4807F1F6-CE86-4902-AF0A-EEF0DBBFF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480"/>
              <a:ext cx="3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467" name="Rectangle 106">
              <a:extLst>
                <a:ext uri="{FF2B5EF4-FFF2-40B4-BE49-F238E27FC236}">
                  <a16:creationId xmlns:a16="http://schemas.microsoft.com/office/drawing/2014/main" id="{DEFA1A51-9C32-49A1-8E03-F37AAAA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144"/>
              <a:ext cx="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68" name="Rectangle 107">
              <a:extLst>
                <a:ext uri="{FF2B5EF4-FFF2-40B4-BE49-F238E27FC236}">
                  <a16:creationId xmlns:a16="http://schemas.microsoft.com/office/drawing/2014/main" id="{6955E074-6833-472D-BC7F-74D3C440A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480"/>
              <a:ext cx="3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grpSp>
          <p:nvGrpSpPr>
            <p:cNvPr id="16469" name="Group 108">
              <a:extLst>
                <a:ext uri="{FF2B5EF4-FFF2-40B4-BE49-F238E27FC236}">
                  <a16:creationId xmlns:a16="http://schemas.microsoft.com/office/drawing/2014/main" id="{A8E0C4B9-722B-4EF1-814E-CD0F5C95E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92"/>
              <a:ext cx="96" cy="528"/>
              <a:chOff x="3696" y="192"/>
              <a:chExt cx="96" cy="528"/>
            </a:xfrm>
          </p:grpSpPr>
          <p:sp>
            <p:nvSpPr>
              <p:cNvPr id="16470" name="AutoShape 109">
                <a:extLst>
                  <a:ext uri="{FF2B5EF4-FFF2-40B4-BE49-F238E27FC236}">
                    <a16:creationId xmlns:a16="http://schemas.microsoft.com/office/drawing/2014/main" id="{6C24D8DF-697A-4995-9E4D-0505B4F77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471" name="Oval 110">
                <a:extLst>
                  <a:ext uri="{FF2B5EF4-FFF2-40B4-BE49-F238E27FC236}">
                    <a16:creationId xmlns:a16="http://schemas.microsoft.com/office/drawing/2014/main" id="{F8B47D81-BEA4-4B27-8A78-5599A1429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2" name="Oval 111">
                <a:extLst>
                  <a:ext uri="{FF2B5EF4-FFF2-40B4-BE49-F238E27FC236}">
                    <a16:creationId xmlns:a16="http://schemas.microsoft.com/office/drawing/2014/main" id="{806AD882-3D85-477F-BEFF-F86CC4BC5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6406" name="Text Box 112">
            <a:extLst>
              <a:ext uri="{FF2B5EF4-FFF2-40B4-BE49-F238E27FC236}">
                <a16:creationId xmlns:a16="http://schemas.microsoft.com/office/drawing/2014/main" id="{335673D1-B7E0-4A9A-B964-272D106F9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3546475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♀</a:t>
            </a:r>
            <a:r>
              <a:rPr lang="en-US" altLang="en-US" sz="1600" b="1">
                <a:solidFill>
                  <a:srgbClr val="0000FF"/>
                </a:solidFill>
                <a:cs typeface="Arial" panose="020B0604020202020204" pitchFamily="34" charset="0"/>
              </a:rPr>
              <a:t>(Đen-</a:t>
            </a:r>
            <a:r>
              <a:rPr lang="en-US" altLang="en-US" sz="1600" b="1">
                <a:solidFill>
                  <a:srgbClr val="3333FF"/>
                </a:solidFill>
                <a:cs typeface="Arial" panose="020B0604020202020204" pitchFamily="34" charset="0"/>
              </a:rPr>
              <a:t>cụt</a:t>
            </a:r>
            <a:r>
              <a:rPr lang="en-US" altLang="en-US" sz="1600" b="1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6407" name="Text Box 113">
            <a:extLst>
              <a:ext uri="{FF2B5EF4-FFF2-40B4-BE49-F238E27FC236}">
                <a16:creationId xmlns:a16="http://schemas.microsoft.com/office/drawing/2014/main" id="{4BF682FC-638A-4C5B-92E4-31DECDC9D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3930650"/>
            <a:ext cx="96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  <a:cs typeface="Arial" panose="020B0604020202020204" pitchFamily="34" charset="0"/>
              </a:rPr>
              <a:t>(Xám-Dài)</a:t>
            </a:r>
          </a:p>
        </p:txBody>
      </p:sp>
      <p:grpSp>
        <p:nvGrpSpPr>
          <p:cNvPr id="16408" name="Group 114">
            <a:extLst>
              <a:ext uri="{FF2B5EF4-FFF2-40B4-BE49-F238E27FC236}">
                <a16:creationId xmlns:a16="http://schemas.microsoft.com/office/drawing/2014/main" id="{CDAC7D4F-014D-42CB-AD57-9A8A1455892A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4537075"/>
            <a:ext cx="409575" cy="711200"/>
            <a:chOff x="5333" y="1872"/>
            <a:chExt cx="307" cy="579"/>
          </a:xfrm>
        </p:grpSpPr>
        <p:sp>
          <p:nvSpPr>
            <p:cNvPr id="16458" name="Rectangle 115">
              <a:extLst>
                <a:ext uri="{FF2B5EF4-FFF2-40B4-BE49-F238E27FC236}">
                  <a16:creationId xmlns:a16="http://schemas.microsoft.com/office/drawing/2014/main" id="{1F24E9CC-58E9-449E-BDD7-D0018DD4B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" y="2152"/>
              <a:ext cx="2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459" name="Rectangle 116">
              <a:extLst>
                <a:ext uri="{FF2B5EF4-FFF2-40B4-BE49-F238E27FC236}">
                  <a16:creationId xmlns:a16="http://schemas.microsoft.com/office/drawing/2014/main" id="{C05DEBD7-A5BC-4641-949C-591FC5BD1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" y="1872"/>
              <a:ext cx="24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6460" name="Group 117">
              <a:extLst>
                <a:ext uri="{FF2B5EF4-FFF2-40B4-BE49-F238E27FC236}">
                  <a16:creationId xmlns:a16="http://schemas.microsoft.com/office/drawing/2014/main" id="{E1046537-1A2B-4E5E-83E9-83BD63C3E0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3" y="1912"/>
              <a:ext cx="65" cy="442"/>
              <a:chOff x="3696" y="192"/>
              <a:chExt cx="96" cy="528"/>
            </a:xfrm>
          </p:grpSpPr>
          <p:sp>
            <p:nvSpPr>
              <p:cNvPr id="16461" name="AutoShape 118">
                <a:extLst>
                  <a:ext uri="{FF2B5EF4-FFF2-40B4-BE49-F238E27FC236}">
                    <a16:creationId xmlns:a16="http://schemas.microsoft.com/office/drawing/2014/main" id="{0519A80D-830C-459A-9DD9-0FE339913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462" name="Oval 119">
                <a:extLst>
                  <a:ext uri="{FF2B5EF4-FFF2-40B4-BE49-F238E27FC236}">
                    <a16:creationId xmlns:a16="http://schemas.microsoft.com/office/drawing/2014/main" id="{722144B1-D32D-4E13-A324-1CA8DF0E9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63" name="Oval 120">
                <a:extLst>
                  <a:ext uri="{FF2B5EF4-FFF2-40B4-BE49-F238E27FC236}">
                    <a16:creationId xmlns:a16="http://schemas.microsoft.com/office/drawing/2014/main" id="{F6978EC3-14A2-4135-A6BE-7B7ACCD17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6409" name="Text Box 121">
            <a:extLst>
              <a:ext uri="{FF2B5EF4-FFF2-40B4-BE49-F238E27FC236}">
                <a16:creationId xmlns:a16="http://schemas.microsoft.com/office/drawing/2014/main" id="{A1926850-6366-422A-897F-04A2BA93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349726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en-US" altLang="en-US" sz="2000" b="1" baseline="-250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pt</a:t>
            </a:r>
            <a:r>
              <a:rPr lang="en-US" altLang="en-US" sz="2000" b="1" baseline="-250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6410" name="Text Box 122">
            <a:extLst>
              <a:ext uri="{FF2B5EF4-FFF2-40B4-BE49-F238E27FC236}">
                <a16:creationId xmlns:a16="http://schemas.microsoft.com/office/drawing/2014/main" id="{76CA3A94-3E8E-4586-8ABA-32635719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94213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G</a:t>
            </a:r>
            <a:r>
              <a:rPr lang="en-US" altLang="en-US" b="1" baseline="-250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Pt</a:t>
            </a:r>
            <a:r>
              <a:rPr lang="en-US" altLang="en-US" b="1" baseline="-250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6411" name="Text Box 123">
            <a:extLst>
              <a:ext uri="{FF2B5EF4-FFF2-40B4-BE49-F238E27FC236}">
                <a16:creationId xmlns:a16="http://schemas.microsoft.com/office/drawing/2014/main" id="{542628E9-0B33-40C4-ACEC-C455B7768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79675"/>
            <a:ext cx="58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cs typeface="Arial" panose="020B0604020202020204" pitchFamily="34" charset="0"/>
              </a:rPr>
              <a:t>1</a:t>
            </a:r>
            <a:r>
              <a:rPr lang="en-US" altLang="en-US" sz="2400" b="1" baseline="-25000">
                <a:solidFill>
                  <a:srgbClr val="0000FF"/>
                </a:solidFill>
                <a:cs typeface="Arial" panose="020B0604020202020204" pitchFamily="34" charset="0"/>
              </a:rPr>
              <a:t> :</a:t>
            </a:r>
            <a:endParaRPr lang="en-US" alt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16412" name="Group 124">
            <a:extLst>
              <a:ext uri="{FF2B5EF4-FFF2-40B4-BE49-F238E27FC236}">
                <a16:creationId xmlns:a16="http://schemas.microsoft.com/office/drawing/2014/main" id="{F1F161ED-EA37-46D3-B6B0-0FA903BC512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832475"/>
            <a:ext cx="1031875" cy="790575"/>
            <a:chOff x="3216" y="3696"/>
            <a:chExt cx="650" cy="498"/>
          </a:xfrm>
        </p:grpSpPr>
        <p:grpSp>
          <p:nvGrpSpPr>
            <p:cNvPr id="16443" name="Group 125">
              <a:extLst>
                <a:ext uri="{FF2B5EF4-FFF2-40B4-BE49-F238E27FC236}">
                  <a16:creationId xmlns:a16="http://schemas.microsoft.com/office/drawing/2014/main" id="{0F4E926A-72D8-499A-893E-E27E867BF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5" y="3750"/>
              <a:ext cx="62" cy="367"/>
              <a:chOff x="3696" y="192"/>
              <a:chExt cx="96" cy="528"/>
            </a:xfrm>
          </p:grpSpPr>
          <p:sp>
            <p:nvSpPr>
              <p:cNvPr id="16455" name="AutoShape 126">
                <a:extLst>
                  <a:ext uri="{FF2B5EF4-FFF2-40B4-BE49-F238E27FC236}">
                    <a16:creationId xmlns:a16="http://schemas.microsoft.com/office/drawing/2014/main" id="{AA0F3B68-F017-431A-B62E-1F1774BB5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456" name="Oval 127">
                <a:extLst>
                  <a:ext uri="{FF2B5EF4-FFF2-40B4-BE49-F238E27FC236}">
                    <a16:creationId xmlns:a16="http://schemas.microsoft.com/office/drawing/2014/main" id="{C3256835-BC94-4D64-BDC0-2C77D9527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57" name="Oval 128">
                <a:extLst>
                  <a:ext uri="{FF2B5EF4-FFF2-40B4-BE49-F238E27FC236}">
                    <a16:creationId xmlns:a16="http://schemas.microsoft.com/office/drawing/2014/main" id="{2A7286EC-4B22-4A6A-86A9-C3EC195A7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44" name="Group 129">
              <a:extLst>
                <a:ext uri="{FF2B5EF4-FFF2-40B4-BE49-F238E27FC236}">
                  <a16:creationId xmlns:a16="http://schemas.microsoft.com/office/drawing/2014/main" id="{52629FD3-D3B3-4E49-BB82-5312D1FDD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696"/>
              <a:ext cx="650" cy="498"/>
              <a:chOff x="1770" y="1776"/>
              <a:chExt cx="988" cy="717"/>
            </a:xfrm>
          </p:grpSpPr>
          <p:grpSp>
            <p:nvGrpSpPr>
              <p:cNvPr id="16445" name="Group 130">
                <a:extLst>
                  <a:ext uri="{FF2B5EF4-FFF2-40B4-BE49-F238E27FC236}">
                    <a16:creationId xmlns:a16="http://schemas.microsoft.com/office/drawing/2014/main" id="{BF7392F6-66D7-4D3F-AFB3-796FB31D6F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824"/>
                <a:ext cx="96" cy="528"/>
                <a:chOff x="2112" y="192"/>
                <a:chExt cx="96" cy="528"/>
              </a:xfrm>
            </p:grpSpPr>
            <p:sp>
              <p:nvSpPr>
                <p:cNvPr id="16452" name="AutoShape 131">
                  <a:extLst>
                    <a:ext uri="{FF2B5EF4-FFF2-40B4-BE49-F238E27FC236}">
                      <a16:creationId xmlns:a16="http://schemas.microsoft.com/office/drawing/2014/main" id="{772C5BAF-52F0-4665-8DF6-6C901E85D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92"/>
                  <a:ext cx="96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vi-VN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53" name="Oval 132">
                  <a:extLst>
                    <a:ext uri="{FF2B5EF4-FFF2-40B4-BE49-F238E27FC236}">
                      <a16:creationId xmlns:a16="http://schemas.microsoft.com/office/drawing/2014/main" id="{49AD7F90-BB7A-4E2D-B0A7-5A80DA1BE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54" name="Oval 133">
                  <a:extLst>
                    <a:ext uri="{FF2B5EF4-FFF2-40B4-BE49-F238E27FC236}">
                      <a16:creationId xmlns:a16="http://schemas.microsoft.com/office/drawing/2014/main" id="{EC293A63-3C29-4EF0-972C-B767249E67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5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446" name="Group 134">
                <a:extLst>
                  <a:ext uri="{FF2B5EF4-FFF2-40B4-BE49-F238E27FC236}">
                    <a16:creationId xmlns:a16="http://schemas.microsoft.com/office/drawing/2014/main" id="{71145B63-B3D0-4F2F-AD1A-0933A8968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776"/>
                <a:ext cx="310" cy="669"/>
                <a:chOff x="3504" y="144"/>
                <a:chExt cx="310" cy="669"/>
              </a:xfrm>
            </p:grpSpPr>
            <p:sp>
              <p:nvSpPr>
                <p:cNvPr id="16450" name="Rectangle 135">
                  <a:extLst>
                    <a:ext uri="{FF2B5EF4-FFF2-40B4-BE49-F238E27FC236}">
                      <a16:creationId xmlns:a16="http://schemas.microsoft.com/office/drawing/2014/main" id="{1C4860EC-882A-47D5-AF3A-424B21F20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1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51" name="Rectangle 136">
                  <a:extLst>
                    <a:ext uri="{FF2B5EF4-FFF2-40B4-BE49-F238E27FC236}">
                      <a16:creationId xmlns:a16="http://schemas.microsoft.com/office/drawing/2014/main" id="{6EBD775F-8DB4-4D6D-A828-1028ED51C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4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6447" name="Group 137">
                <a:extLst>
                  <a:ext uri="{FF2B5EF4-FFF2-40B4-BE49-F238E27FC236}">
                    <a16:creationId xmlns:a16="http://schemas.microsoft.com/office/drawing/2014/main" id="{EA8A1841-23C5-4EFD-AEF1-95BB89B6A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1776"/>
                <a:ext cx="322" cy="717"/>
                <a:chOff x="1578" y="144"/>
                <a:chExt cx="322" cy="717"/>
              </a:xfrm>
            </p:grpSpPr>
            <p:sp>
              <p:nvSpPr>
                <p:cNvPr id="16448" name="Text Box 138">
                  <a:extLst>
                    <a:ext uri="{FF2B5EF4-FFF2-40B4-BE49-F238E27FC236}">
                      <a16:creationId xmlns:a16="http://schemas.microsoft.com/office/drawing/2014/main" id="{233B3998-941A-4992-82BE-F251643889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1" y="144"/>
                  <a:ext cx="24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49" name="Rectangle 139">
                  <a:extLst>
                    <a:ext uri="{FF2B5EF4-FFF2-40B4-BE49-F238E27FC236}">
                      <a16:creationId xmlns:a16="http://schemas.microsoft.com/office/drawing/2014/main" id="{91B992D3-0BE7-4E43-BBAE-5F9A502F1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528"/>
                  <a:ext cx="32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r>
                    <a:rPr lang="en-US" altLang="en-US" b="1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6413" name="Group 140">
            <a:extLst>
              <a:ext uri="{FF2B5EF4-FFF2-40B4-BE49-F238E27FC236}">
                <a16:creationId xmlns:a16="http://schemas.microsoft.com/office/drawing/2014/main" id="{EB56AD68-DD23-4FA2-B1FC-3308C9D76821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756275"/>
            <a:ext cx="1104900" cy="871538"/>
            <a:chOff x="5110" y="3652"/>
            <a:chExt cx="696" cy="549"/>
          </a:xfrm>
        </p:grpSpPr>
        <p:grpSp>
          <p:nvGrpSpPr>
            <p:cNvPr id="16431" name="Group 141">
              <a:extLst>
                <a:ext uri="{FF2B5EF4-FFF2-40B4-BE49-F238E27FC236}">
                  <a16:creationId xmlns:a16="http://schemas.microsoft.com/office/drawing/2014/main" id="{7CDB3706-51B9-4656-AB25-E67C8AF92C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4" y="3758"/>
              <a:ext cx="55" cy="384"/>
              <a:chOff x="3696" y="192"/>
              <a:chExt cx="96" cy="528"/>
            </a:xfrm>
          </p:grpSpPr>
          <p:sp>
            <p:nvSpPr>
              <p:cNvPr id="16440" name="AutoShape 142">
                <a:extLst>
                  <a:ext uri="{FF2B5EF4-FFF2-40B4-BE49-F238E27FC236}">
                    <a16:creationId xmlns:a16="http://schemas.microsoft.com/office/drawing/2014/main" id="{BEB04530-8257-47CE-B932-910E69D74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441" name="Oval 143">
                <a:extLst>
                  <a:ext uri="{FF2B5EF4-FFF2-40B4-BE49-F238E27FC236}">
                    <a16:creationId xmlns:a16="http://schemas.microsoft.com/office/drawing/2014/main" id="{2612AC02-2821-44F9-BFF4-DA03A4BF1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2" name="Oval 144">
                <a:extLst>
                  <a:ext uri="{FF2B5EF4-FFF2-40B4-BE49-F238E27FC236}">
                    <a16:creationId xmlns:a16="http://schemas.microsoft.com/office/drawing/2014/main" id="{68956BC0-FDE3-4E52-B67F-AF564E134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6432" name="Rectangle 145">
              <a:extLst>
                <a:ext uri="{FF2B5EF4-FFF2-40B4-BE49-F238E27FC236}">
                  <a16:creationId xmlns:a16="http://schemas.microsoft.com/office/drawing/2014/main" id="{2849AADA-FA51-419C-BF0B-F5E8A74D1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" y="365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33" name="Rectangle 146">
              <a:extLst>
                <a:ext uri="{FF2B5EF4-FFF2-40B4-BE49-F238E27FC236}">
                  <a16:creationId xmlns:a16="http://schemas.microsoft.com/office/drawing/2014/main" id="{01E1C7EF-07D4-4490-86EF-B4F31A45D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4" y="39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434" name="Rectangle 147">
              <a:extLst>
                <a:ext uri="{FF2B5EF4-FFF2-40B4-BE49-F238E27FC236}">
                  <a16:creationId xmlns:a16="http://schemas.microsoft.com/office/drawing/2014/main" id="{D264A73F-1B44-4A70-8627-D5EFDD3F7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" y="365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35" name="Rectangle 148">
              <a:extLst>
                <a:ext uri="{FF2B5EF4-FFF2-40B4-BE49-F238E27FC236}">
                  <a16:creationId xmlns:a16="http://schemas.microsoft.com/office/drawing/2014/main" id="{B8037D2C-1C58-4857-8804-994F05A6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39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00FF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grpSp>
          <p:nvGrpSpPr>
            <p:cNvPr id="16436" name="Group 149">
              <a:extLst>
                <a:ext uri="{FF2B5EF4-FFF2-40B4-BE49-F238E27FC236}">
                  <a16:creationId xmlns:a16="http://schemas.microsoft.com/office/drawing/2014/main" id="{4361F7E4-3F43-42D7-B3C7-9F973EF1D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7" y="3758"/>
              <a:ext cx="55" cy="384"/>
              <a:chOff x="3696" y="192"/>
              <a:chExt cx="96" cy="528"/>
            </a:xfrm>
          </p:grpSpPr>
          <p:sp>
            <p:nvSpPr>
              <p:cNvPr id="16437" name="AutoShape 150">
                <a:extLst>
                  <a:ext uri="{FF2B5EF4-FFF2-40B4-BE49-F238E27FC236}">
                    <a16:creationId xmlns:a16="http://schemas.microsoft.com/office/drawing/2014/main" id="{82B09040-72EA-4EC0-B78B-7E4CF1F4D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6438" name="Oval 151">
                <a:extLst>
                  <a:ext uri="{FF2B5EF4-FFF2-40B4-BE49-F238E27FC236}">
                    <a16:creationId xmlns:a16="http://schemas.microsoft.com/office/drawing/2014/main" id="{EA4160ED-100F-4C0F-93E3-7B7395A63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9" name="Oval 152">
                <a:extLst>
                  <a:ext uri="{FF2B5EF4-FFF2-40B4-BE49-F238E27FC236}">
                    <a16:creationId xmlns:a16="http://schemas.microsoft.com/office/drawing/2014/main" id="{88098C08-981A-4834-AA95-F12D7E2C6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6414" name="Text Box 153">
            <a:extLst>
              <a:ext uri="{FF2B5EF4-FFF2-40B4-BE49-F238E27FC236}">
                <a16:creationId xmlns:a16="http://schemas.microsoft.com/office/drawing/2014/main" id="{D1A58FB3-D041-42E5-895E-0E1C9C84D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942013"/>
            <a:ext cx="64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F</a:t>
            </a:r>
            <a:r>
              <a:rPr lang="en-US" altLang="en-US" b="1" baseline="-250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pt</a:t>
            </a:r>
            <a:r>
              <a:rPr lang="en-US" altLang="en-US" sz="2000" b="1" baseline="-25000" dirty="0" smtClean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6415" name="Rectangle 154">
            <a:extLst>
              <a:ext uri="{FF2B5EF4-FFF2-40B4-BE49-F238E27FC236}">
                <a16:creationId xmlns:a16="http://schemas.microsoft.com/office/drawing/2014/main" id="{F65248A3-4142-4A6F-9C93-CA132224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5532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(Xám-Dài)</a:t>
            </a:r>
          </a:p>
        </p:txBody>
      </p:sp>
      <p:sp>
        <p:nvSpPr>
          <p:cNvPr id="16416" name="Rectangle 155">
            <a:extLst>
              <a:ext uri="{FF2B5EF4-FFF2-40B4-BE49-F238E27FC236}">
                <a16:creationId xmlns:a16="http://schemas.microsoft.com/office/drawing/2014/main" id="{5DF85731-CBA8-4425-BB11-BC3BA14FA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5532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en-US" altLang="en-US" b="1">
                <a:solidFill>
                  <a:srgbClr val="3333FF"/>
                </a:solidFill>
                <a:cs typeface="Arial" panose="020B0604020202020204" pitchFamily="34" charset="0"/>
              </a:rPr>
              <a:t>Đen-cụt)</a:t>
            </a:r>
          </a:p>
        </p:txBody>
      </p:sp>
      <p:sp>
        <p:nvSpPr>
          <p:cNvPr id="16417" name="Line 156">
            <a:extLst>
              <a:ext uri="{FF2B5EF4-FFF2-40B4-BE49-F238E27FC236}">
                <a16:creationId xmlns:a16="http://schemas.microsoft.com/office/drawing/2014/main" id="{AF7B3A09-364F-48C5-B68E-8C0ECEB1A7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5070475"/>
            <a:ext cx="2473325" cy="7620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157">
            <a:extLst>
              <a:ext uri="{FF2B5EF4-FFF2-40B4-BE49-F238E27FC236}">
                <a16:creationId xmlns:a16="http://schemas.microsoft.com/office/drawing/2014/main" id="{B758FD7E-3644-44F5-93D4-A4B079FE9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299075"/>
            <a:ext cx="4572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158">
            <a:extLst>
              <a:ext uri="{FF2B5EF4-FFF2-40B4-BE49-F238E27FC236}">
                <a16:creationId xmlns:a16="http://schemas.microsoft.com/office/drawing/2014/main" id="{25E967E9-B4B0-40B4-B4A9-BDAC7174E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1236663"/>
            <a:ext cx="657225" cy="3286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159">
            <a:extLst>
              <a:ext uri="{FF2B5EF4-FFF2-40B4-BE49-F238E27FC236}">
                <a16:creationId xmlns:a16="http://schemas.microsoft.com/office/drawing/2014/main" id="{E936AB6A-B4EF-4A7C-A662-53E90C952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1236663"/>
            <a:ext cx="615950" cy="3286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160">
            <a:extLst>
              <a:ext uri="{FF2B5EF4-FFF2-40B4-BE49-F238E27FC236}">
                <a16:creationId xmlns:a16="http://schemas.microsoft.com/office/drawing/2014/main" id="{5AF81B30-6953-427D-A52E-36D91B9DE0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5222875"/>
            <a:ext cx="381000" cy="609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161">
            <a:extLst>
              <a:ext uri="{FF2B5EF4-FFF2-40B4-BE49-F238E27FC236}">
                <a16:creationId xmlns:a16="http://schemas.microsoft.com/office/drawing/2014/main" id="{2ED7F9C4-5BE1-4B3A-A95C-4FEEB98C2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174875"/>
            <a:ext cx="1066800" cy="3810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162">
            <a:extLst>
              <a:ext uri="{FF2B5EF4-FFF2-40B4-BE49-F238E27FC236}">
                <a16:creationId xmlns:a16="http://schemas.microsoft.com/office/drawing/2014/main" id="{F7A64B9F-3260-4F78-B67D-76AF3E3F54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174875"/>
            <a:ext cx="914400" cy="3048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163">
            <a:extLst>
              <a:ext uri="{FF2B5EF4-FFF2-40B4-BE49-F238E27FC236}">
                <a16:creationId xmlns:a16="http://schemas.microsoft.com/office/drawing/2014/main" id="{B198DE21-99C0-4D51-AB63-754D93B8B7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5222875"/>
            <a:ext cx="1143000" cy="609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Line 164">
            <a:extLst>
              <a:ext uri="{FF2B5EF4-FFF2-40B4-BE49-F238E27FC236}">
                <a16:creationId xmlns:a16="http://schemas.microsoft.com/office/drawing/2014/main" id="{3921673C-42C2-4486-85B6-787CA6F6FC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003675"/>
            <a:ext cx="5334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Line 165">
            <a:extLst>
              <a:ext uri="{FF2B5EF4-FFF2-40B4-BE49-F238E27FC236}">
                <a16:creationId xmlns:a16="http://schemas.microsoft.com/office/drawing/2014/main" id="{FBF3770B-EAB5-446E-94C4-D84BC64E3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003675"/>
            <a:ext cx="5334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Line 166">
            <a:extLst>
              <a:ext uri="{FF2B5EF4-FFF2-40B4-BE49-F238E27FC236}">
                <a16:creationId xmlns:a16="http://schemas.microsoft.com/office/drawing/2014/main" id="{AA5718B1-0D19-45B5-B15F-96909B0AA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4003675"/>
            <a:ext cx="1588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Line 167">
            <a:extLst>
              <a:ext uri="{FF2B5EF4-FFF2-40B4-BE49-F238E27FC236}">
                <a16:creationId xmlns:a16="http://schemas.microsoft.com/office/drawing/2014/main" id="{AE8E4F35-AC42-40B2-A239-EF78088FA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81000"/>
            <a:ext cx="0" cy="647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72" name="Text Box 168">
            <a:extLst>
              <a:ext uri="{FF2B5EF4-FFF2-40B4-BE49-F238E27FC236}">
                <a16:creationId xmlns:a16="http://schemas.microsoft.com/office/drawing/2014/main" id="{997A9EA7-C64B-4BB1-985B-E02454E52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53722"/>
            <a:ext cx="3657600" cy="1877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i="1" dirty="0" smtClean="0">
                <a:cs typeface="Arial" panose="020B0604020202020204" pitchFamily="34" charset="0"/>
              </a:rPr>
              <a:t>1-  </a:t>
            </a:r>
            <a:r>
              <a:rPr lang="en-US" altLang="en-US" sz="2000" b="1" i="1" dirty="0" err="1">
                <a:cs typeface="Arial" panose="020B0604020202020204" pitchFamily="34" charset="0"/>
              </a:rPr>
              <a:t>Tại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sao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phép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lai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giữa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ruồi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đực</a:t>
            </a:r>
            <a:r>
              <a:rPr lang="en-US" altLang="en-US" sz="2000" b="1" i="1" dirty="0">
                <a:cs typeface="Arial" panose="020B0604020202020204" pitchFamily="34" charset="0"/>
              </a:rPr>
              <a:t>         F1 </a:t>
            </a:r>
            <a:r>
              <a:rPr lang="en-US" altLang="en-US" sz="2000" b="1" i="1" dirty="0" err="1">
                <a:cs typeface="Arial" panose="020B0604020202020204" pitchFamily="34" charset="0"/>
              </a:rPr>
              <a:t>với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ruồi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cái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thân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đen</a:t>
            </a:r>
            <a:r>
              <a:rPr lang="en-US" altLang="en-US" sz="2000" b="1" i="1" dirty="0">
                <a:cs typeface="Arial" panose="020B0604020202020204" pitchFamily="34" charset="0"/>
              </a:rPr>
              <a:t>, </a:t>
            </a:r>
            <a:r>
              <a:rPr lang="en-US" altLang="en-US" sz="2000" b="1" i="1" dirty="0" err="1">
                <a:cs typeface="Arial" panose="020B0604020202020204" pitchFamily="34" charset="0"/>
              </a:rPr>
              <a:t>cánh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cụt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được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gọi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là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phép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lai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phân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cs typeface="Arial" panose="020B0604020202020204" pitchFamily="34" charset="0"/>
              </a:rPr>
              <a:t>tích</a:t>
            </a:r>
            <a:r>
              <a:rPr lang="en-US" altLang="en-US" sz="2000" b="1" i="1" dirty="0"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 i="1" dirty="0">
              <a:cs typeface="Arial" panose="020B0604020202020204" pitchFamily="34" charset="0"/>
            </a:endParaRPr>
          </a:p>
        </p:txBody>
      </p:sp>
      <p:sp>
        <p:nvSpPr>
          <p:cNvPr id="172" name="Rectangle 8">
            <a:extLst>
              <a:ext uri="{FF2B5EF4-FFF2-40B4-BE49-F238E27FC236}">
                <a16:creationId xmlns:a16="http://schemas.microsoft.com/office/drawing/2014/main" id="{1958C891-A41C-4430-8C73-6476A863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04579"/>
            <a:ext cx="3636640" cy="1569660"/>
          </a:xfrm>
          <a:prstGeom prst="rect">
            <a:avLst/>
          </a:prstGeom>
          <a:gradFill rotWithShape="1">
            <a:gsLst>
              <a:gs pos="0">
                <a:srgbClr val="CCD2D1"/>
              </a:gs>
              <a:gs pos="50000">
                <a:schemeClr val="bg1"/>
              </a:gs>
              <a:gs pos="100000">
                <a:srgbClr val="CCD2D1"/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lai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mang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trội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mang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lặn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7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59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672" grpId="0" animBg="1"/>
      <p:bldP spid="1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A8E1CDEE-2C03-40D7-BAE3-ED0F8FCDA3F4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533400"/>
            <a:ext cx="1003300" cy="681038"/>
            <a:chOff x="3256" y="120"/>
            <a:chExt cx="632" cy="429"/>
          </a:xfrm>
        </p:grpSpPr>
        <p:grpSp>
          <p:nvGrpSpPr>
            <p:cNvPr id="16542" name="Group 3">
              <a:extLst>
                <a:ext uri="{FF2B5EF4-FFF2-40B4-BE49-F238E27FC236}">
                  <a16:creationId xmlns:a16="http://schemas.microsoft.com/office/drawing/2014/main" id="{9F2327DF-7AC8-4315-A929-FBBD07675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8" y="169"/>
              <a:ext cx="60" cy="359"/>
              <a:chOff x="2112" y="192"/>
              <a:chExt cx="96" cy="528"/>
            </a:xfrm>
          </p:grpSpPr>
          <p:sp>
            <p:nvSpPr>
              <p:cNvPr id="16551" name="AutoShape 4">
                <a:extLst>
                  <a:ext uri="{FF2B5EF4-FFF2-40B4-BE49-F238E27FC236}">
                    <a16:creationId xmlns:a16="http://schemas.microsoft.com/office/drawing/2014/main" id="{EB3AAFF5-3812-469B-8379-0F9C0E888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52" name="Oval 5">
                <a:extLst>
                  <a:ext uri="{FF2B5EF4-FFF2-40B4-BE49-F238E27FC236}">
                    <a16:creationId xmlns:a16="http://schemas.microsoft.com/office/drawing/2014/main" id="{709D72E4-FDDB-43D8-B058-E6269E8C3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53" name="Oval 6">
                <a:extLst>
                  <a:ext uri="{FF2B5EF4-FFF2-40B4-BE49-F238E27FC236}">
                    <a16:creationId xmlns:a16="http://schemas.microsoft.com/office/drawing/2014/main" id="{94D18E5B-F2CD-4585-BC1B-BAA9C2B58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543" name="Group 7">
              <a:extLst>
                <a:ext uri="{FF2B5EF4-FFF2-40B4-BE49-F238E27FC236}">
                  <a16:creationId xmlns:a16="http://schemas.microsoft.com/office/drawing/2014/main" id="{BD8AC1E4-31D9-479F-92C3-CC6488E8F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2" y="169"/>
              <a:ext cx="61" cy="359"/>
              <a:chOff x="2112" y="192"/>
              <a:chExt cx="96" cy="528"/>
            </a:xfrm>
          </p:grpSpPr>
          <p:sp>
            <p:nvSpPr>
              <p:cNvPr id="16548" name="AutoShape 8">
                <a:extLst>
                  <a:ext uri="{FF2B5EF4-FFF2-40B4-BE49-F238E27FC236}">
                    <a16:creationId xmlns:a16="http://schemas.microsoft.com/office/drawing/2014/main" id="{206B31BB-8BAA-4FEE-BB92-F251D7A9C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49" name="Oval 9">
                <a:extLst>
                  <a:ext uri="{FF2B5EF4-FFF2-40B4-BE49-F238E27FC236}">
                    <a16:creationId xmlns:a16="http://schemas.microsoft.com/office/drawing/2014/main" id="{EECA3E38-3986-49B4-92B3-F79991E2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50" name="Oval 10">
                <a:extLst>
                  <a:ext uri="{FF2B5EF4-FFF2-40B4-BE49-F238E27FC236}">
                    <a16:creationId xmlns:a16="http://schemas.microsoft.com/office/drawing/2014/main" id="{741CD4A6-283A-486C-B0B4-C6E1E99DE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544" name="Rectangle 11">
              <a:extLst>
                <a:ext uri="{FF2B5EF4-FFF2-40B4-BE49-F238E27FC236}">
                  <a16:creationId xmlns:a16="http://schemas.microsoft.com/office/drawing/2014/main" id="{84B5C616-25A3-49A6-BB94-8A08FC435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31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545" name="Text Box 12">
              <a:extLst>
                <a:ext uri="{FF2B5EF4-FFF2-40B4-BE49-F238E27FC236}">
                  <a16:creationId xmlns:a16="http://schemas.microsoft.com/office/drawing/2014/main" id="{8EBBA743-57A7-4960-AD64-649973D69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0"/>
              <a:ext cx="16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46" name="Rectangle 13">
              <a:extLst>
                <a:ext uri="{FF2B5EF4-FFF2-40B4-BE49-F238E27FC236}">
                  <a16:creationId xmlns:a16="http://schemas.microsoft.com/office/drawing/2014/main" id="{47398D0F-1F42-4AFF-B930-5A7E55EE3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12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47" name="Rectangle 14">
              <a:extLst>
                <a:ext uri="{FF2B5EF4-FFF2-40B4-BE49-F238E27FC236}">
                  <a16:creationId xmlns:a16="http://schemas.microsoft.com/office/drawing/2014/main" id="{4AE08192-2FD1-4F90-BDD8-C443A87A2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31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</p:grpSp>
      <p:sp>
        <p:nvSpPr>
          <p:cNvPr id="16387" name="Text Box 15">
            <a:extLst>
              <a:ext uri="{FF2B5EF4-FFF2-40B4-BE49-F238E27FC236}">
                <a16:creationId xmlns:a16="http://schemas.microsoft.com/office/drawing/2014/main" id="{8163147C-0826-4F5D-A271-893CBCAF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914400"/>
            <a:ext cx="1095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(Xám-Dài)</a:t>
            </a:r>
          </a:p>
        </p:txBody>
      </p:sp>
      <p:sp>
        <p:nvSpPr>
          <p:cNvPr id="16388" name="Text Box 16">
            <a:extLst>
              <a:ext uri="{FF2B5EF4-FFF2-40B4-BE49-F238E27FC236}">
                <a16:creationId xmlns:a16="http://schemas.microsoft.com/office/drawing/2014/main" id="{1482AD9F-CF37-402C-9267-CCD59B980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5" y="677863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</a:t>
            </a:r>
          </a:p>
        </p:txBody>
      </p:sp>
      <p:grpSp>
        <p:nvGrpSpPr>
          <p:cNvPr id="16389" name="Group 17">
            <a:extLst>
              <a:ext uri="{FF2B5EF4-FFF2-40B4-BE49-F238E27FC236}">
                <a16:creationId xmlns:a16="http://schemas.microsoft.com/office/drawing/2014/main" id="{EEEDDF18-BDDC-4473-BC0E-97BB0E15E540}"/>
              </a:ext>
            </a:extLst>
          </p:cNvPr>
          <p:cNvGrpSpPr>
            <a:grpSpLocks/>
          </p:cNvGrpSpPr>
          <p:nvPr/>
        </p:nvGrpSpPr>
        <p:grpSpPr bwMode="auto">
          <a:xfrm>
            <a:off x="6932613" y="533400"/>
            <a:ext cx="990600" cy="722313"/>
            <a:chOff x="2769" y="144"/>
            <a:chExt cx="1087" cy="682"/>
          </a:xfrm>
        </p:grpSpPr>
        <p:grpSp>
          <p:nvGrpSpPr>
            <p:cNvPr id="16530" name="Group 18">
              <a:extLst>
                <a:ext uri="{FF2B5EF4-FFF2-40B4-BE49-F238E27FC236}">
                  <a16:creationId xmlns:a16="http://schemas.microsoft.com/office/drawing/2014/main" id="{C0E25F6C-CD0D-47A9-BFE1-D77C6DC60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92"/>
              <a:ext cx="96" cy="528"/>
              <a:chOff x="3696" y="192"/>
              <a:chExt cx="96" cy="528"/>
            </a:xfrm>
          </p:grpSpPr>
          <p:sp>
            <p:nvSpPr>
              <p:cNvPr id="16539" name="AutoShape 19">
                <a:extLst>
                  <a:ext uri="{FF2B5EF4-FFF2-40B4-BE49-F238E27FC236}">
                    <a16:creationId xmlns:a16="http://schemas.microsoft.com/office/drawing/2014/main" id="{10C052BC-EE4C-4FC0-86AC-96A9E044A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40" name="Oval 20">
                <a:extLst>
                  <a:ext uri="{FF2B5EF4-FFF2-40B4-BE49-F238E27FC236}">
                    <a16:creationId xmlns:a16="http://schemas.microsoft.com/office/drawing/2014/main" id="{5B348CC5-E492-4A08-8C26-8C946FC88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41" name="Oval 21">
                <a:extLst>
                  <a:ext uri="{FF2B5EF4-FFF2-40B4-BE49-F238E27FC236}">
                    <a16:creationId xmlns:a16="http://schemas.microsoft.com/office/drawing/2014/main" id="{0051B76D-A325-4073-8824-A9D49EB19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531" name="Rectangle 22">
              <a:extLst>
                <a:ext uri="{FF2B5EF4-FFF2-40B4-BE49-F238E27FC236}">
                  <a16:creationId xmlns:a16="http://schemas.microsoft.com/office/drawing/2014/main" id="{CFEC6FF8-C9B7-44C5-B893-56A65407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44"/>
              <a:ext cx="35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32" name="Rectangle 23">
              <a:extLst>
                <a:ext uri="{FF2B5EF4-FFF2-40B4-BE49-F238E27FC236}">
                  <a16:creationId xmlns:a16="http://schemas.microsoft.com/office/drawing/2014/main" id="{7AC028AA-7915-4F30-B716-A83E33A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480"/>
              <a:ext cx="34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533" name="Rectangle 24">
              <a:extLst>
                <a:ext uri="{FF2B5EF4-FFF2-40B4-BE49-F238E27FC236}">
                  <a16:creationId xmlns:a16="http://schemas.microsoft.com/office/drawing/2014/main" id="{409D5E5F-EA04-46B4-B491-DE1BC798A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144"/>
              <a:ext cx="35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34" name="Rectangle 25">
              <a:extLst>
                <a:ext uri="{FF2B5EF4-FFF2-40B4-BE49-F238E27FC236}">
                  <a16:creationId xmlns:a16="http://schemas.microsoft.com/office/drawing/2014/main" id="{85A065D9-7D8A-4C06-8E51-6BA970ED3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480"/>
              <a:ext cx="34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grpSp>
          <p:nvGrpSpPr>
            <p:cNvPr id="16535" name="Group 26">
              <a:extLst>
                <a:ext uri="{FF2B5EF4-FFF2-40B4-BE49-F238E27FC236}">
                  <a16:creationId xmlns:a16="http://schemas.microsoft.com/office/drawing/2014/main" id="{C8614CE0-F76E-4A79-844A-12950F962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92"/>
              <a:ext cx="96" cy="528"/>
              <a:chOff x="3696" y="192"/>
              <a:chExt cx="96" cy="528"/>
            </a:xfrm>
          </p:grpSpPr>
          <p:sp>
            <p:nvSpPr>
              <p:cNvPr id="16536" name="AutoShape 27">
                <a:extLst>
                  <a:ext uri="{FF2B5EF4-FFF2-40B4-BE49-F238E27FC236}">
                    <a16:creationId xmlns:a16="http://schemas.microsoft.com/office/drawing/2014/main" id="{5A720508-4E3C-470D-AE5B-78250C5EF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37" name="Oval 28">
                <a:extLst>
                  <a:ext uri="{FF2B5EF4-FFF2-40B4-BE49-F238E27FC236}">
                    <a16:creationId xmlns:a16="http://schemas.microsoft.com/office/drawing/2014/main" id="{FD587BAC-32E0-48CB-AC81-E2E138D4A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38" name="Oval 29">
                <a:extLst>
                  <a:ext uri="{FF2B5EF4-FFF2-40B4-BE49-F238E27FC236}">
                    <a16:creationId xmlns:a16="http://schemas.microsoft.com/office/drawing/2014/main" id="{C2501E28-CF5B-49C8-8236-88F8C3698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390" name="Text Box 30">
            <a:extLst>
              <a:ext uri="{FF2B5EF4-FFF2-40B4-BE49-F238E27FC236}">
                <a16:creationId xmlns:a16="http://schemas.microsoft.com/office/drawing/2014/main" id="{B0B2A4C1-F975-41A2-89E3-C72DC13B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803275"/>
            <a:ext cx="1095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(Đen-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cụt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391" name="Text Box 31">
            <a:extLst>
              <a:ext uri="{FF2B5EF4-FFF2-40B4-BE49-F238E27FC236}">
                <a16:creationId xmlns:a16="http://schemas.microsoft.com/office/drawing/2014/main" id="{1216A998-CD35-4063-AB6C-D7E04C02D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41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392" name="Text Box 32">
            <a:extLst>
              <a:ext uri="{FF2B5EF4-FFF2-40B4-BE49-F238E27FC236}">
                <a16:creationId xmlns:a16="http://schemas.microsoft.com/office/drawing/2014/main" id="{FD387F1F-96CF-4777-8C95-CBFED40DA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5" y="1751013"/>
            <a:ext cx="64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20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6393" name="Group 33">
            <a:extLst>
              <a:ext uri="{FF2B5EF4-FFF2-40B4-BE49-F238E27FC236}">
                <a16:creationId xmlns:a16="http://schemas.microsoft.com/office/drawing/2014/main" id="{09F195EE-68C0-4E07-9C6F-7F7569F4632A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565275"/>
            <a:ext cx="461963" cy="688975"/>
            <a:chOff x="2064" y="672"/>
            <a:chExt cx="355" cy="618"/>
          </a:xfrm>
        </p:grpSpPr>
        <p:grpSp>
          <p:nvGrpSpPr>
            <p:cNvPr id="16523" name="Group 34">
              <a:extLst>
                <a:ext uri="{FF2B5EF4-FFF2-40B4-BE49-F238E27FC236}">
                  <a16:creationId xmlns:a16="http://schemas.microsoft.com/office/drawing/2014/main" id="{B0162D83-0A75-4A1E-9373-8CB7717FE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672"/>
              <a:ext cx="259" cy="618"/>
              <a:chOff x="2112" y="864"/>
              <a:chExt cx="259" cy="618"/>
            </a:xfrm>
          </p:grpSpPr>
          <p:sp>
            <p:nvSpPr>
              <p:cNvPr id="16528" name="Text Box 35">
                <a:extLst>
                  <a:ext uri="{FF2B5EF4-FFF2-40B4-BE49-F238E27FC236}">
                    <a16:creationId xmlns:a16="http://schemas.microsoft.com/office/drawing/2014/main" id="{FDC83FFE-B2D7-49EB-AAA7-B348F90A7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864"/>
                <a:ext cx="172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6529" name="Rectangle 36">
                <a:extLst>
                  <a:ext uri="{FF2B5EF4-FFF2-40B4-BE49-F238E27FC236}">
                    <a16:creationId xmlns:a16="http://schemas.microsoft.com/office/drawing/2014/main" id="{F8FA93A9-70E2-4EBE-A050-D65E56425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153"/>
                <a:ext cx="259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</a:t>
                </a:r>
              </a:p>
            </p:txBody>
          </p:sp>
        </p:grpSp>
        <p:grpSp>
          <p:nvGrpSpPr>
            <p:cNvPr id="16524" name="Group 37">
              <a:extLst>
                <a:ext uri="{FF2B5EF4-FFF2-40B4-BE49-F238E27FC236}">
                  <a16:creationId xmlns:a16="http://schemas.microsoft.com/office/drawing/2014/main" id="{52ADC5A5-7736-4551-92CD-021E2FDD9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720"/>
              <a:ext cx="72" cy="436"/>
              <a:chOff x="2112" y="192"/>
              <a:chExt cx="96" cy="528"/>
            </a:xfrm>
          </p:grpSpPr>
          <p:sp>
            <p:nvSpPr>
              <p:cNvPr id="16525" name="AutoShape 38">
                <a:extLst>
                  <a:ext uri="{FF2B5EF4-FFF2-40B4-BE49-F238E27FC236}">
                    <a16:creationId xmlns:a16="http://schemas.microsoft.com/office/drawing/2014/main" id="{067FA4D2-D0E6-4C99-A846-C41A6D777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26" name="Oval 39">
                <a:extLst>
                  <a:ext uri="{FF2B5EF4-FFF2-40B4-BE49-F238E27FC236}">
                    <a16:creationId xmlns:a16="http://schemas.microsoft.com/office/drawing/2014/main" id="{FF06A7B9-26FB-41CA-BF58-339BDAB06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27" name="Oval 40">
                <a:extLst>
                  <a:ext uri="{FF2B5EF4-FFF2-40B4-BE49-F238E27FC236}">
                    <a16:creationId xmlns:a16="http://schemas.microsoft.com/office/drawing/2014/main" id="{CE9DAE88-F57B-462B-96EA-7A4ECF4D9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94" name="Group 41">
            <a:extLst>
              <a:ext uri="{FF2B5EF4-FFF2-40B4-BE49-F238E27FC236}">
                <a16:creationId xmlns:a16="http://schemas.microsoft.com/office/drawing/2014/main" id="{CC883CA8-43C1-4E03-8485-8EE808A92A3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572000"/>
            <a:ext cx="434975" cy="720725"/>
            <a:chOff x="2990" y="2902"/>
            <a:chExt cx="274" cy="454"/>
          </a:xfrm>
        </p:grpSpPr>
        <p:grpSp>
          <p:nvGrpSpPr>
            <p:cNvPr id="16516" name="Group 42">
              <a:extLst>
                <a:ext uri="{FF2B5EF4-FFF2-40B4-BE49-F238E27FC236}">
                  <a16:creationId xmlns:a16="http://schemas.microsoft.com/office/drawing/2014/main" id="{4FF6A6B4-6838-44BF-99E3-59635E65D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0" y="2939"/>
              <a:ext cx="61" cy="337"/>
              <a:chOff x="2112" y="192"/>
              <a:chExt cx="96" cy="528"/>
            </a:xfrm>
          </p:grpSpPr>
          <p:sp>
            <p:nvSpPr>
              <p:cNvPr id="16520" name="AutoShape 43">
                <a:extLst>
                  <a:ext uri="{FF2B5EF4-FFF2-40B4-BE49-F238E27FC236}">
                    <a16:creationId xmlns:a16="http://schemas.microsoft.com/office/drawing/2014/main" id="{AB6CB203-3DA5-44FE-9DCB-A52A1F89F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21" name="Oval 44">
                <a:extLst>
                  <a:ext uri="{FF2B5EF4-FFF2-40B4-BE49-F238E27FC236}">
                    <a16:creationId xmlns:a16="http://schemas.microsoft.com/office/drawing/2014/main" id="{03EB6C2B-87DA-4132-92E7-A4D4ED52A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22" name="Oval 45">
                <a:extLst>
                  <a:ext uri="{FF2B5EF4-FFF2-40B4-BE49-F238E27FC236}">
                    <a16:creationId xmlns:a16="http://schemas.microsoft.com/office/drawing/2014/main" id="{B816D657-BDDA-4CF1-B78C-8C192570C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517" name="Group 46">
              <a:extLst>
                <a:ext uri="{FF2B5EF4-FFF2-40B4-BE49-F238E27FC236}">
                  <a16:creationId xmlns:a16="http://schemas.microsoft.com/office/drawing/2014/main" id="{1966DD39-C5BB-4FB3-A7DD-1E284DDE9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4" y="2902"/>
              <a:ext cx="220" cy="454"/>
              <a:chOff x="3079" y="3408"/>
              <a:chExt cx="261" cy="588"/>
            </a:xfrm>
          </p:grpSpPr>
          <p:sp>
            <p:nvSpPr>
              <p:cNvPr id="16518" name="Rectangle 47">
                <a:extLst>
                  <a:ext uri="{FF2B5EF4-FFF2-40B4-BE49-F238E27FC236}">
                    <a16:creationId xmlns:a16="http://schemas.microsoft.com/office/drawing/2014/main" id="{CB20EE41-A282-467C-9C0F-822374399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9" y="3408"/>
                <a:ext cx="261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6519" name="Rectangle 48">
                <a:extLst>
                  <a:ext uri="{FF2B5EF4-FFF2-40B4-BE49-F238E27FC236}">
                    <a16:creationId xmlns:a16="http://schemas.microsoft.com/office/drawing/2014/main" id="{1AD44FE1-B96B-46D7-988A-8912F44FD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" y="3697"/>
                <a:ext cx="252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</a:t>
                </a:r>
              </a:p>
            </p:txBody>
          </p:sp>
        </p:grpSp>
      </p:grpSp>
      <p:sp>
        <p:nvSpPr>
          <p:cNvPr id="16395" name="Rectangle 49">
            <a:extLst>
              <a:ext uri="{FF2B5EF4-FFF2-40B4-BE49-F238E27FC236}">
                <a16:creationId xmlns:a16="http://schemas.microsoft.com/office/drawing/2014/main" id="{8EEFCE2A-0560-400E-8D6F-0F209D2AD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9813" y="491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6396" name="Rectangle 50">
            <a:extLst>
              <a:ext uri="{FF2B5EF4-FFF2-40B4-BE49-F238E27FC236}">
                <a16:creationId xmlns:a16="http://schemas.microsoft.com/office/drawing/2014/main" id="{6C7D7283-AA60-4FAD-BFCB-FC9AE740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638" y="44672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16397" name="Group 51">
            <a:extLst>
              <a:ext uri="{FF2B5EF4-FFF2-40B4-BE49-F238E27FC236}">
                <a16:creationId xmlns:a16="http://schemas.microsoft.com/office/drawing/2014/main" id="{F417C8C2-194D-4AC4-B0F1-73817ACA5417}"/>
              </a:ext>
            </a:extLst>
          </p:cNvPr>
          <p:cNvGrpSpPr>
            <a:grpSpLocks/>
          </p:cNvGrpSpPr>
          <p:nvPr/>
        </p:nvGrpSpPr>
        <p:grpSpPr bwMode="auto">
          <a:xfrm>
            <a:off x="8521700" y="4606925"/>
            <a:ext cx="87313" cy="542925"/>
            <a:chOff x="3696" y="192"/>
            <a:chExt cx="96" cy="528"/>
          </a:xfrm>
        </p:grpSpPr>
        <p:sp>
          <p:nvSpPr>
            <p:cNvPr id="16513" name="AutoShape 52">
              <a:extLst>
                <a:ext uri="{FF2B5EF4-FFF2-40B4-BE49-F238E27FC236}">
                  <a16:creationId xmlns:a16="http://schemas.microsoft.com/office/drawing/2014/main" id="{97621C88-7C1C-431F-A29E-163BAF9B4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92"/>
              <a:ext cx="96" cy="528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14" name="Oval 53">
              <a:extLst>
                <a:ext uri="{FF2B5EF4-FFF2-40B4-BE49-F238E27FC236}">
                  <a16:creationId xmlns:a16="http://schemas.microsoft.com/office/drawing/2014/main" id="{95C50644-D7B7-4390-BEDC-62C5185DD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15" name="Oval 54">
              <a:extLst>
                <a:ext uri="{FF2B5EF4-FFF2-40B4-BE49-F238E27FC236}">
                  <a16:creationId xmlns:a16="http://schemas.microsoft.com/office/drawing/2014/main" id="{7F2AA302-7ED3-4892-B4EA-D3555AF2A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5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398" name="Text Box 55">
            <a:extLst>
              <a:ext uri="{FF2B5EF4-FFF2-40B4-BE49-F238E27FC236}">
                <a16:creationId xmlns:a16="http://schemas.microsoft.com/office/drawing/2014/main" id="{1521C00E-F64F-4A4D-A10A-B8BE3C409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05138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Lai PT</a:t>
            </a:r>
            <a:r>
              <a:rPr kumimoji="0" lang="en-US" altLang="en-US" sz="20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:……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…………….........………..................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99" name="Text Box 56">
            <a:extLst>
              <a:ext uri="{FF2B5EF4-FFF2-40B4-BE49-F238E27FC236}">
                <a16:creationId xmlns:a16="http://schemas.microsoft.com/office/drawing/2014/main" id="{6DBFAF8F-6196-4C5F-8200-65E788A8B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79675"/>
            <a:ext cx="1535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Xám-Dài</a:t>
            </a:r>
          </a:p>
        </p:txBody>
      </p:sp>
      <p:sp>
        <p:nvSpPr>
          <p:cNvPr id="16400" name="Text Box 57">
            <a:extLst>
              <a:ext uri="{FF2B5EF4-FFF2-40B4-BE49-F238E27FC236}">
                <a16:creationId xmlns:a16="http://schemas.microsoft.com/office/drawing/2014/main" id="{CC9D8357-5ADE-43C0-B551-062F1E3E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3497263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</a:t>
            </a:r>
          </a:p>
        </p:txBody>
      </p:sp>
      <p:grpSp>
        <p:nvGrpSpPr>
          <p:cNvPr id="16401" name="Group 58">
            <a:extLst>
              <a:ext uri="{FF2B5EF4-FFF2-40B4-BE49-F238E27FC236}">
                <a16:creationId xmlns:a16="http://schemas.microsoft.com/office/drawing/2014/main" id="{58BE5C75-EEC9-4C08-9161-30BB39285516}"/>
              </a:ext>
            </a:extLst>
          </p:cNvPr>
          <p:cNvGrpSpPr>
            <a:grpSpLocks/>
          </p:cNvGrpSpPr>
          <p:nvPr/>
        </p:nvGrpSpPr>
        <p:grpSpPr bwMode="auto">
          <a:xfrm>
            <a:off x="8021638" y="1489075"/>
            <a:ext cx="512762" cy="779463"/>
            <a:chOff x="4600" y="752"/>
            <a:chExt cx="323" cy="491"/>
          </a:xfrm>
        </p:grpSpPr>
        <p:grpSp>
          <p:nvGrpSpPr>
            <p:cNvPr id="16506" name="Group 59">
              <a:extLst>
                <a:ext uri="{FF2B5EF4-FFF2-40B4-BE49-F238E27FC236}">
                  <a16:creationId xmlns:a16="http://schemas.microsoft.com/office/drawing/2014/main" id="{86A62D4C-3AAC-4DB9-AB0B-889E008FC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0" y="820"/>
              <a:ext cx="55" cy="342"/>
              <a:chOff x="3696" y="192"/>
              <a:chExt cx="96" cy="528"/>
            </a:xfrm>
          </p:grpSpPr>
          <p:sp>
            <p:nvSpPr>
              <p:cNvPr id="16510" name="AutoShape 60">
                <a:extLst>
                  <a:ext uri="{FF2B5EF4-FFF2-40B4-BE49-F238E27FC236}">
                    <a16:creationId xmlns:a16="http://schemas.microsoft.com/office/drawing/2014/main" id="{9212CEB9-DAD0-48CF-8AA9-8635D88DD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11" name="Oval 61">
                <a:extLst>
                  <a:ext uri="{FF2B5EF4-FFF2-40B4-BE49-F238E27FC236}">
                    <a16:creationId xmlns:a16="http://schemas.microsoft.com/office/drawing/2014/main" id="{624CF0A5-3E83-421B-8240-933072CE4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12" name="Oval 62">
                <a:extLst>
                  <a:ext uri="{FF2B5EF4-FFF2-40B4-BE49-F238E27FC236}">
                    <a16:creationId xmlns:a16="http://schemas.microsoft.com/office/drawing/2014/main" id="{5EE85E09-6637-4ED6-A72D-5F06B1552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507" name="Group 63">
              <a:extLst>
                <a:ext uri="{FF2B5EF4-FFF2-40B4-BE49-F238E27FC236}">
                  <a16:creationId xmlns:a16="http://schemas.microsoft.com/office/drawing/2014/main" id="{9D35900A-F965-48AE-939E-88CEC1843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752"/>
              <a:ext cx="204" cy="491"/>
              <a:chOff x="3504" y="144"/>
              <a:chExt cx="243" cy="634"/>
            </a:xfrm>
          </p:grpSpPr>
          <p:sp>
            <p:nvSpPr>
              <p:cNvPr id="16508" name="Rectangle 64">
                <a:extLst>
                  <a:ext uri="{FF2B5EF4-FFF2-40B4-BE49-F238E27FC236}">
                    <a16:creationId xmlns:a16="http://schemas.microsoft.com/office/drawing/2014/main" id="{71C00403-2167-4AC2-8915-CC30B0379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480"/>
                <a:ext cx="23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16509" name="Rectangle 65">
                <a:extLst>
                  <a:ext uri="{FF2B5EF4-FFF2-40B4-BE49-F238E27FC236}">
                    <a16:creationId xmlns:a16="http://schemas.microsoft.com/office/drawing/2014/main" id="{D2760519-8E4B-4A84-8677-B1A305317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44"/>
                <a:ext cx="24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16402" name="Group 66">
            <a:extLst>
              <a:ext uri="{FF2B5EF4-FFF2-40B4-BE49-F238E27FC236}">
                <a16:creationId xmlns:a16="http://schemas.microsoft.com/office/drawing/2014/main" id="{1AE3C52E-1CE2-46C2-BBC5-3ED3388D8DC1}"/>
              </a:ext>
            </a:extLst>
          </p:cNvPr>
          <p:cNvGrpSpPr>
            <a:grpSpLocks/>
          </p:cNvGrpSpPr>
          <p:nvPr/>
        </p:nvGrpSpPr>
        <p:grpSpPr bwMode="auto">
          <a:xfrm>
            <a:off x="6054725" y="2403475"/>
            <a:ext cx="1031875" cy="790575"/>
            <a:chOff x="1770" y="1776"/>
            <a:chExt cx="988" cy="717"/>
          </a:xfrm>
        </p:grpSpPr>
        <p:grpSp>
          <p:nvGrpSpPr>
            <p:cNvPr id="16491" name="Group 67">
              <a:extLst>
                <a:ext uri="{FF2B5EF4-FFF2-40B4-BE49-F238E27FC236}">
                  <a16:creationId xmlns:a16="http://schemas.microsoft.com/office/drawing/2014/main" id="{56ED11D4-319B-4406-8D72-7A52AA6F9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824"/>
              <a:ext cx="96" cy="528"/>
              <a:chOff x="3696" y="192"/>
              <a:chExt cx="96" cy="528"/>
            </a:xfrm>
          </p:grpSpPr>
          <p:sp>
            <p:nvSpPr>
              <p:cNvPr id="16503" name="AutoShape 68">
                <a:extLst>
                  <a:ext uri="{FF2B5EF4-FFF2-40B4-BE49-F238E27FC236}">
                    <a16:creationId xmlns:a16="http://schemas.microsoft.com/office/drawing/2014/main" id="{C302BC8D-E34D-4E36-B728-55EBDD1B8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04" name="Oval 69">
                <a:extLst>
                  <a:ext uri="{FF2B5EF4-FFF2-40B4-BE49-F238E27FC236}">
                    <a16:creationId xmlns:a16="http://schemas.microsoft.com/office/drawing/2014/main" id="{16B74E6C-9712-4D26-B11B-225F34EF1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05" name="Oval 70">
                <a:extLst>
                  <a:ext uri="{FF2B5EF4-FFF2-40B4-BE49-F238E27FC236}">
                    <a16:creationId xmlns:a16="http://schemas.microsoft.com/office/drawing/2014/main" id="{0D20F961-606E-4418-8825-A05C94411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492" name="Group 71">
              <a:extLst>
                <a:ext uri="{FF2B5EF4-FFF2-40B4-BE49-F238E27FC236}">
                  <a16:creationId xmlns:a16="http://schemas.microsoft.com/office/drawing/2014/main" id="{723E715C-9AC0-4B12-816A-56DC27A634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1776"/>
              <a:ext cx="988" cy="717"/>
              <a:chOff x="1770" y="1776"/>
              <a:chExt cx="988" cy="717"/>
            </a:xfrm>
          </p:grpSpPr>
          <p:grpSp>
            <p:nvGrpSpPr>
              <p:cNvPr id="16493" name="Group 72">
                <a:extLst>
                  <a:ext uri="{FF2B5EF4-FFF2-40B4-BE49-F238E27FC236}">
                    <a16:creationId xmlns:a16="http://schemas.microsoft.com/office/drawing/2014/main" id="{464A37C2-357D-4F85-986F-0A5D72F4E5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824"/>
                <a:ext cx="96" cy="528"/>
                <a:chOff x="2112" y="192"/>
                <a:chExt cx="96" cy="528"/>
              </a:xfrm>
            </p:grpSpPr>
            <p:sp>
              <p:nvSpPr>
                <p:cNvPr id="16500" name="AutoShape 73">
                  <a:extLst>
                    <a:ext uri="{FF2B5EF4-FFF2-40B4-BE49-F238E27FC236}">
                      <a16:creationId xmlns:a16="http://schemas.microsoft.com/office/drawing/2014/main" id="{2B1DB6DA-3296-4CB5-BBB8-55AD56427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92"/>
                  <a:ext cx="96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01" name="Oval 74">
                  <a:extLst>
                    <a:ext uri="{FF2B5EF4-FFF2-40B4-BE49-F238E27FC236}">
                      <a16:creationId xmlns:a16="http://schemas.microsoft.com/office/drawing/2014/main" id="{95ED7544-8DA0-4E7B-93F1-63A38DF94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02" name="Oval 75">
                  <a:extLst>
                    <a:ext uri="{FF2B5EF4-FFF2-40B4-BE49-F238E27FC236}">
                      <a16:creationId xmlns:a16="http://schemas.microsoft.com/office/drawing/2014/main" id="{8A20637F-AB64-4829-9B87-4864C9C0E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5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94" name="Group 76">
                <a:extLst>
                  <a:ext uri="{FF2B5EF4-FFF2-40B4-BE49-F238E27FC236}">
                    <a16:creationId xmlns:a16="http://schemas.microsoft.com/office/drawing/2014/main" id="{1C53CE84-12F8-48A3-9DCB-F528EABDE2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776"/>
                <a:ext cx="310" cy="669"/>
                <a:chOff x="3504" y="144"/>
                <a:chExt cx="310" cy="669"/>
              </a:xfrm>
            </p:grpSpPr>
            <p:sp>
              <p:nvSpPr>
                <p:cNvPr id="16498" name="Rectangle 77">
                  <a:extLst>
                    <a:ext uri="{FF2B5EF4-FFF2-40B4-BE49-F238E27FC236}">
                      <a16:creationId xmlns:a16="http://schemas.microsoft.com/office/drawing/2014/main" id="{ACC1ECC9-6C9C-403B-903E-B6C7946D3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1"/>
                  <a:ext cx="298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16499" name="Rectangle 78">
                  <a:extLst>
                    <a:ext uri="{FF2B5EF4-FFF2-40B4-BE49-F238E27FC236}">
                      <a16:creationId xmlns:a16="http://schemas.microsoft.com/office/drawing/2014/main" id="{89D1A871-863A-4C1C-9A2B-51C7F98CC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4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6495" name="Group 79">
                <a:extLst>
                  <a:ext uri="{FF2B5EF4-FFF2-40B4-BE49-F238E27FC236}">
                    <a16:creationId xmlns:a16="http://schemas.microsoft.com/office/drawing/2014/main" id="{CA10F10D-8D6D-4524-B3B1-242A5BD63A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1776"/>
                <a:ext cx="322" cy="717"/>
                <a:chOff x="1578" y="144"/>
                <a:chExt cx="322" cy="717"/>
              </a:xfrm>
            </p:grpSpPr>
            <p:sp>
              <p:nvSpPr>
                <p:cNvPr id="16496" name="Text Box 80">
                  <a:extLst>
                    <a:ext uri="{FF2B5EF4-FFF2-40B4-BE49-F238E27FC236}">
                      <a16:creationId xmlns:a16="http://schemas.microsoft.com/office/drawing/2014/main" id="{F4D0F35C-8B17-453D-8EA2-82E3AC1777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1" y="144"/>
                  <a:ext cx="24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97" name="Rectangle 81">
                  <a:extLst>
                    <a:ext uri="{FF2B5EF4-FFF2-40B4-BE49-F238E27FC236}">
                      <a16:creationId xmlns:a16="http://schemas.microsoft.com/office/drawing/2014/main" id="{9D729CF6-6862-46DE-8DC9-6A70AB4573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528"/>
                  <a:ext cx="32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6403" name="Group 82">
            <a:extLst>
              <a:ext uri="{FF2B5EF4-FFF2-40B4-BE49-F238E27FC236}">
                <a16:creationId xmlns:a16="http://schemas.microsoft.com/office/drawing/2014/main" id="{9151C3BA-2483-4628-B730-810BE702B89C}"/>
              </a:ext>
            </a:extLst>
          </p:cNvPr>
          <p:cNvGrpSpPr>
            <a:grpSpLocks/>
          </p:cNvGrpSpPr>
          <p:nvPr/>
        </p:nvGrpSpPr>
        <p:grpSpPr bwMode="auto">
          <a:xfrm>
            <a:off x="5216525" y="3317875"/>
            <a:ext cx="1031875" cy="790575"/>
            <a:chOff x="1770" y="1776"/>
            <a:chExt cx="988" cy="717"/>
          </a:xfrm>
        </p:grpSpPr>
        <p:grpSp>
          <p:nvGrpSpPr>
            <p:cNvPr id="16476" name="Group 83">
              <a:extLst>
                <a:ext uri="{FF2B5EF4-FFF2-40B4-BE49-F238E27FC236}">
                  <a16:creationId xmlns:a16="http://schemas.microsoft.com/office/drawing/2014/main" id="{6254EE8B-34D8-4CFE-BADA-5CA5C066F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824"/>
              <a:ext cx="96" cy="528"/>
              <a:chOff x="3696" y="192"/>
              <a:chExt cx="96" cy="528"/>
            </a:xfrm>
          </p:grpSpPr>
          <p:sp>
            <p:nvSpPr>
              <p:cNvPr id="16488" name="AutoShape 84">
                <a:extLst>
                  <a:ext uri="{FF2B5EF4-FFF2-40B4-BE49-F238E27FC236}">
                    <a16:creationId xmlns:a16="http://schemas.microsoft.com/office/drawing/2014/main" id="{3AAA6436-30D5-4A01-B539-04A6A138D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9" name="Oval 85">
                <a:extLst>
                  <a:ext uri="{FF2B5EF4-FFF2-40B4-BE49-F238E27FC236}">
                    <a16:creationId xmlns:a16="http://schemas.microsoft.com/office/drawing/2014/main" id="{F0BED495-114C-4BAE-B45C-EDEBF6F6F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90" name="Oval 86">
                <a:extLst>
                  <a:ext uri="{FF2B5EF4-FFF2-40B4-BE49-F238E27FC236}">
                    <a16:creationId xmlns:a16="http://schemas.microsoft.com/office/drawing/2014/main" id="{68138B55-4BCE-4FA0-AA5E-DB4BCBC8D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477" name="Group 87">
              <a:extLst>
                <a:ext uri="{FF2B5EF4-FFF2-40B4-BE49-F238E27FC236}">
                  <a16:creationId xmlns:a16="http://schemas.microsoft.com/office/drawing/2014/main" id="{9BFB2E2F-680A-486C-8879-A0421EED9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1776"/>
              <a:ext cx="988" cy="717"/>
              <a:chOff x="1770" y="1776"/>
              <a:chExt cx="988" cy="717"/>
            </a:xfrm>
          </p:grpSpPr>
          <p:grpSp>
            <p:nvGrpSpPr>
              <p:cNvPr id="16478" name="Group 88">
                <a:extLst>
                  <a:ext uri="{FF2B5EF4-FFF2-40B4-BE49-F238E27FC236}">
                    <a16:creationId xmlns:a16="http://schemas.microsoft.com/office/drawing/2014/main" id="{738808E7-16BD-4B0D-9299-3E7D7C07F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824"/>
                <a:ext cx="96" cy="528"/>
                <a:chOff x="2112" y="192"/>
                <a:chExt cx="96" cy="528"/>
              </a:xfrm>
            </p:grpSpPr>
            <p:sp>
              <p:nvSpPr>
                <p:cNvPr id="16485" name="AutoShape 89">
                  <a:extLst>
                    <a:ext uri="{FF2B5EF4-FFF2-40B4-BE49-F238E27FC236}">
                      <a16:creationId xmlns:a16="http://schemas.microsoft.com/office/drawing/2014/main" id="{2DBFB4E7-0CAA-455C-9B17-9DD8FACB3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92"/>
                  <a:ext cx="96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86" name="Oval 90">
                  <a:extLst>
                    <a:ext uri="{FF2B5EF4-FFF2-40B4-BE49-F238E27FC236}">
                      <a16:creationId xmlns:a16="http://schemas.microsoft.com/office/drawing/2014/main" id="{8291A8FD-0349-40A0-951E-E537C7E55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87" name="Oval 91">
                  <a:extLst>
                    <a:ext uri="{FF2B5EF4-FFF2-40B4-BE49-F238E27FC236}">
                      <a16:creationId xmlns:a16="http://schemas.microsoft.com/office/drawing/2014/main" id="{8ED4BCBE-0C15-4E7C-80CC-84AB9D5FB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5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79" name="Group 92">
                <a:extLst>
                  <a:ext uri="{FF2B5EF4-FFF2-40B4-BE49-F238E27FC236}">
                    <a16:creationId xmlns:a16="http://schemas.microsoft.com/office/drawing/2014/main" id="{7A9868F8-DD7C-4B46-A33E-DB8C321C3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776"/>
                <a:ext cx="310" cy="669"/>
                <a:chOff x="3504" y="144"/>
                <a:chExt cx="310" cy="669"/>
              </a:xfrm>
            </p:grpSpPr>
            <p:sp>
              <p:nvSpPr>
                <p:cNvPr id="16483" name="Rectangle 93">
                  <a:extLst>
                    <a:ext uri="{FF2B5EF4-FFF2-40B4-BE49-F238E27FC236}">
                      <a16:creationId xmlns:a16="http://schemas.microsoft.com/office/drawing/2014/main" id="{154022BD-B2CA-4E89-9681-C525AD0772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1"/>
                  <a:ext cx="298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16484" name="Rectangle 94">
                  <a:extLst>
                    <a:ext uri="{FF2B5EF4-FFF2-40B4-BE49-F238E27FC236}">
                      <a16:creationId xmlns:a16="http://schemas.microsoft.com/office/drawing/2014/main" id="{AB549CDE-16AC-433D-B333-660BE0031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4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6480" name="Group 95">
                <a:extLst>
                  <a:ext uri="{FF2B5EF4-FFF2-40B4-BE49-F238E27FC236}">
                    <a16:creationId xmlns:a16="http://schemas.microsoft.com/office/drawing/2014/main" id="{1514373B-9D35-4D70-A1D0-7D2C8F3DA8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1776"/>
                <a:ext cx="322" cy="717"/>
                <a:chOff x="1578" y="144"/>
                <a:chExt cx="322" cy="717"/>
              </a:xfrm>
            </p:grpSpPr>
            <p:sp>
              <p:nvSpPr>
                <p:cNvPr id="16481" name="Text Box 96">
                  <a:extLst>
                    <a:ext uri="{FF2B5EF4-FFF2-40B4-BE49-F238E27FC236}">
                      <a16:creationId xmlns:a16="http://schemas.microsoft.com/office/drawing/2014/main" id="{A4F00F4D-1EEA-4249-91D0-169FEC6C00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1" y="144"/>
                  <a:ext cx="24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82" name="Rectangle 97">
                  <a:extLst>
                    <a:ext uri="{FF2B5EF4-FFF2-40B4-BE49-F238E27FC236}">
                      <a16:creationId xmlns:a16="http://schemas.microsoft.com/office/drawing/2014/main" id="{0946588A-128E-4121-8832-5B82EBFD9C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528"/>
                  <a:ext cx="32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</a:t>
                  </a:r>
                </a:p>
              </p:txBody>
            </p:sp>
          </p:grpSp>
        </p:grpSp>
      </p:grpSp>
      <p:sp>
        <p:nvSpPr>
          <p:cNvPr id="16404" name="Text Box 98">
            <a:extLst>
              <a:ext uri="{FF2B5EF4-FFF2-40B4-BE49-F238E27FC236}">
                <a16:creationId xmlns:a16="http://schemas.microsoft.com/office/drawing/2014/main" id="{780E336C-2E36-440B-8530-21F37E87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70275"/>
            <a:ext cx="644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♂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405" name="Group 99">
            <a:extLst>
              <a:ext uri="{FF2B5EF4-FFF2-40B4-BE49-F238E27FC236}">
                <a16:creationId xmlns:a16="http://schemas.microsoft.com/office/drawing/2014/main" id="{127FF25E-46F9-41E7-AAD8-B7AAB230CBC4}"/>
              </a:ext>
            </a:extLst>
          </p:cNvPr>
          <p:cNvGrpSpPr>
            <a:grpSpLocks/>
          </p:cNvGrpSpPr>
          <p:nvPr/>
        </p:nvGrpSpPr>
        <p:grpSpPr bwMode="auto">
          <a:xfrm>
            <a:off x="7999413" y="3317875"/>
            <a:ext cx="990600" cy="744538"/>
            <a:chOff x="2769" y="144"/>
            <a:chExt cx="1087" cy="663"/>
          </a:xfrm>
        </p:grpSpPr>
        <p:grpSp>
          <p:nvGrpSpPr>
            <p:cNvPr id="16464" name="Group 100">
              <a:extLst>
                <a:ext uri="{FF2B5EF4-FFF2-40B4-BE49-F238E27FC236}">
                  <a16:creationId xmlns:a16="http://schemas.microsoft.com/office/drawing/2014/main" id="{FBEA3367-BED3-460E-94AB-F23A91F96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92"/>
              <a:ext cx="96" cy="528"/>
              <a:chOff x="3696" y="192"/>
              <a:chExt cx="96" cy="528"/>
            </a:xfrm>
          </p:grpSpPr>
          <p:sp>
            <p:nvSpPr>
              <p:cNvPr id="16473" name="AutoShape 101">
                <a:extLst>
                  <a:ext uri="{FF2B5EF4-FFF2-40B4-BE49-F238E27FC236}">
                    <a16:creationId xmlns:a16="http://schemas.microsoft.com/office/drawing/2014/main" id="{200A8CC5-BA66-4FDD-858D-8C1FF180B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74" name="Oval 102">
                <a:extLst>
                  <a:ext uri="{FF2B5EF4-FFF2-40B4-BE49-F238E27FC236}">
                    <a16:creationId xmlns:a16="http://schemas.microsoft.com/office/drawing/2014/main" id="{1F737A33-7D10-4348-BB55-8B3817ADD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75" name="Oval 103">
                <a:extLst>
                  <a:ext uri="{FF2B5EF4-FFF2-40B4-BE49-F238E27FC236}">
                    <a16:creationId xmlns:a16="http://schemas.microsoft.com/office/drawing/2014/main" id="{CEC5746A-3755-4DE7-97DD-A5F20FBC5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465" name="Rectangle 104">
              <a:extLst>
                <a:ext uri="{FF2B5EF4-FFF2-40B4-BE49-F238E27FC236}">
                  <a16:creationId xmlns:a16="http://schemas.microsoft.com/office/drawing/2014/main" id="{1C968E2B-F8A8-48B5-8570-AEBDC41EB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44"/>
              <a:ext cx="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66" name="Rectangle 105">
              <a:extLst>
                <a:ext uri="{FF2B5EF4-FFF2-40B4-BE49-F238E27FC236}">
                  <a16:creationId xmlns:a16="http://schemas.microsoft.com/office/drawing/2014/main" id="{4807F1F6-CE86-4902-AF0A-EEF0DBBFF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480"/>
              <a:ext cx="3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467" name="Rectangle 106">
              <a:extLst>
                <a:ext uri="{FF2B5EF4-FFF2-40B4-BE49-F238E27FC236}">
                  <a16:creationId xmlns:a16="http://schemas.microsoft.com/office/drawing/2014/main" id="{DEFA1A51-9C32-49A1-8E03-F37AAAA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144"/>
              <a:ext cx="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68" name="Rectangle 107">
              <a:extLst>
                <a:ext uri="{FF2B5EF4-FFF2-40B4-BE49-F238E27FC236}">
                  <a16:creationId xmlns:a16="http://schemas.microsoft.com/office/drawing/2014/main" id="{6955E074-6833-472D-BC7F-74D3C440A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480"/>
              <a:ext cx="3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grpSp>
          <p:nvGrpSpPr>
            <p:cNvPr id="16469" name="Group 108">
              <a:extLst>
                <a:ext uri="{FF2B5EF4-FFF2-40B4-BE49-F238E27FC236}">
                  <a16:creationId xmlns:a16="http://schemas.microsoft.com/office/drawing/2014/main" id="{A8E0C4B9-722B-4EF1-814E-CD0F5C95E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92"/>
              <a:ext cx="96" cy="528"/>
              <a:chOff x="3696" y="192"/>
              <a:chExt cx="96" cy="528"/>
            </a:xfrm>
          </p:grpSpPr>
          <p:sp>
            <p:nvSpPr>
              <p:cNvPr id="16470" name="AutoShape 109">
                <a:extLst>
                  <a:ext uri="{FF2B5EF4-FFF2-40B4-BE49-F238E27FC236}">
                    <a16:creationId xmlns:a16="http://schemas.microsoft.com/office/drawing/2014/main" id="{6C24D8DF-697A-4995-9E4D-0505B4F77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71" name="Oval 110">
                <a:extLst>
                  <a:ext uri="{FF2B5EF4-FFF2-40B4-BE49-F238E27FC236}">
                    <a16:creationId xmlns:a16="http://schemas.microsoft.com/office/drawing/2014/main" id="{F8B47D81-BEA4-4B27-8A78-5599A1429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72" name="Oval 111">
                <a:extLst>
                  <a:ext uri="{FF2B5EF4-FFF2-40B4-BE49-F238E27FC236}">
                    <a16:creationId xmlns:a16="http://schemas.microsoft.com/office/drawing/2014/main" id="{806AD882-3D85-477F-BEFF-F86CC4BC5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06" name="Text Box 112">
            <a:extLst>
              <a:ext uri="{FF2B5EF4-FFF2-40B4-BE49-F238E27FC236}">
                <a16:creationId xmlns:a16="http://schemas.microsoft.com/office/drawing/2014/main" id="{335673D1-B7E0-4A9A-B964-272D106F9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3546475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♀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(Đen-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cụt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407" name="Text Box 113">
            <a:extLst>
              <a:ext uri="{FF2B5EF4-FFF2-40B4-BE49-F238E27FC236}">
                <a16:creationId xmlns:a16="http://schemas.microsoft.com/office/drawing/2014/main" id="{4BF682FC-638A-4C5B-92E4-31DECDC9D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3930650"/>
            <a:ext cx="96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(Xám-Dài)</a:t>
            </a:r>
          </a:p>
        </p:txBody>
      </p:sp>
      <p:grpSp>
        <p:nvGrpSpPr>
          <p:cNvPr id="16408" name="Group 114">
            <a:extLst>
              <a:ext uri="{FF2B5EF4-FFF2-40B4-BE49-F238E27FC236}">
                <a16:creationId xmlns:a16="http://schemas.microsoft.com/office/drawing/2014/main" id="{CDAC7D4F-014D-42CB-AD57-9A8A1455892A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4537075"/>
            <a:ext cx="409575" cy="711200"/>
            <a:chOff x="5333" y="1872"/>
            <a:chExt cx="307" cy="579"/>
          </a:xfrm>
        </p:grpSpPr>
        <p:sp>
          <p:nvSpPr>
            <p:cNvPr id="16458" name="Rectangle 115">
              <a:extLst>
                <a:ext uri="{FF2B5EF4-FFF2-40B4-BE49-F238E27FC236}">
                  <a16:creationId xmlns:a16="http://schemas.microsoft.com/office/drawing/2014/main" id="{1F24E9CC-58E9-449E-BDD7-D0018DD4B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" y="2152"/>
              <a:ext cx="2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459" name="Rectangle 116">
              <a:extLst>
                <a:ext uri="{FF2B5EF4-FFF2-40B4-BE49-F238E27FC236}">
                  <a16:creationId xmlns:a16="http://schemas.microsoft.com/office/drawing/2014/main" id="{C05DEBD7-A5BC-4641-949C-591FC5BD1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" y="1872"/>
              <a:ext cx="24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6460" name="Group 117">
              <a:extLst>
                <a:ext uri="{FF2B5EF4-FFF2-40B4-BE49-F238E27FC236}">
                  <a16:creationId xmlns:a16="http://schemas.microsoft.com/office/drawing/2014/main" id="{E1046537-1A2B-4E5E-83E9-83BD63C3E0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3" y="1912"/>
              <a:ext cx="65" cy="442"/>
              <a:chOff x="3696" y="192"/>
              <a:chExt cx="96" cy="528"/>
            </a:xfrm>
          </p:grpSpPr>
          <p:sp>
            <p:nvSpPr>
              <p:cNvPr id="16461" name="AutoShape 118">
                <a:extLst>
                  <a:ext uri="{FF2B5EF4-FFF2-40B4-BE49-F238E27FC236}">
                    <a16:creationId xmlns:a16="http://schemas.microsoft.com/office/drawing/2014/main" id="{0519A80D-830C-459A-9DD9-0FE339913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62" name="Oval 119">
                <a:extLst>
                  <a:ext uri="{FF2B5EF4-FFF2-40B4-BE49-F238E27FC236}">
                    <a16:creationId xmlns:a16="http://schemas.microsoft.com/office/drawing/2014/main" id="{722144B1-D32D-4E13-A324-1CA8DF0E9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63" name="Oval 120">
                <a:extLst>
                  <a:ext uri="{FF2B5EF4-FFF2-40B4-BE49-F238E27FC236}">
                    <a16:creationId xmlns:a16="http://schemas.microsoft.com/office/drawing/2014/main" id="{F6978EC3-14A2-4135-A6BE-7B7ACCD17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09" name="Text Box 121">
            <a:extLst>
              <a:ext uri="{FF2B5EF4-FFF2-40B4-BE49-F238E27FC236}">
                <a16:creationId xmlns:a16="http://schemas.microsoft.com/office/drawing/2014/main" id="{A1926850-6366-422A-897F-04A2BA93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349726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lang="en-US" altLang="en-US" sz="2000" b="1" baseline="-250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pt</a:t>
            </a:r>
            <a:r>
              <a:rPr kumimoji="0" lang="en-US" alt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410" name="Text Box 122">
            <a:extLst>
              <a:ext uri="{FF2B5EF4-FFF2-40B4-BE49-F238E27FC236}">
                <a16:creationId xmlns:a16="http://schemas.microsoft.com/office/drawing/2014/main" id="{76CA3A94-3E8E-4586-8ABA-32635719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94213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altLang="en-US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altLang="en-US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411" name="Text Box 123">
            <a:extLst>
              <a:ext uri="{FF2B5EF4-FFF2-40B4-BE49-F238E27FC236}">
                <a16:creationId xmlns:a16="http://schemas.microsoft.com/office/drawing/2014/main" id="{542628E9-0B33-40C4-ACEC-C455B7768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79675"/>
            <a:ext cx="58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412" name="Group 124">
            <a:extLst>
              <a:ext uri="{FF2B5EF4-FFF2-40B4-BE49-F238E27FC236}">
                <a16:creationId xmlns:a16="http://schemas.microsoft.com/office/drawing/2014/main" id="{F1F161ED-EA37-46D3-B6B0-0FA903BC512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832475"/>
            <a:ext cx="1031875" cy="790575"/>
            <a:chOff x="3216" y="3696"/>
            <a:chExt cx="650" cy="498"/>
          </a:xfrm>
        </p:grpSpPr>
        <p:grpSp>
          <p:nvGrpSpPr>
            <p:cNvPr id="16443" name="Group 125">
              <a:extLst>
                <a:ext uri="{FF2B5EF4-FFF2-40B4-BE49-F238E27FC236}">
                  <a16:creationId xmlns:a16="http://schemas.microsoft.com/office/drawing/2014/main" id="{0F4E926A-72D8-499A-893E-E27E867BF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5" y="3750"/>
              <a:ext cx="62" cy="367"/>
              <a:chOff x="3696" y="192"/>
              <a:chExt cx="96" cy="528"/>
            </a:xfrm>
          </p:grpSpPr>
          <p:sp>
            <p:nvSpPr>
              <p:cNvPr id="16455" name="AutoShape 126">
                <a:extLst>
                  <a:ext uri="{FF2B5EF4-FFF2-40B4-BE49-F238E27FC236}">
                    <a16:creationId xmlns:a16="http://schemas.microsoft.com/office/drawing/2014/main" id="{AA0F3B68-F017-431A-B62E-1F1774BB5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56" name="Oval 127">
                <a:extLst>
                  <a:ext uri="{FF2B5EF4-FFF2-40B4-BE49-F238E27FC236}">
                    <a16:creationId xmlns:a16="http://schemas.microsoft.com/office/drawing/2014/main" id="{C3256835-BC94-4D64-BDC0-2C77D9527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57" name="Oval 128">
                <a:extLst>
                  <a:ext uri="{FF2B5EF4-FFF2-40B4-BE49-F238E27FC236}">
                    <a16:creationId xmlns:a16="http://schemas.microsoft.com/office/drawing/2014/main" id="{2A7286EC-4B22-4A6A-86A9-C3EC195A7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444" name="Group 129">
              <a:extLst>
                <a:ext uri="{FF2B5EF4-FFF2-40B4-BE49-F238E27FC236}">
                  <a16:creationId xmlns:a16="http://schemas.microsoft.com/office/drawing/2014/main" id="{52629FD3-D3B3-4E49-BB82-5312D1FDD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696"/>
              <a:ext cx="650" cy="498"/>
              <a:chOff x="1770" y="1776"/>
              <a:chExt cx="988" cy="717"/>
            </a:xfrm>
          </p:grpSpPr>
          <p:grpSp>
            <p:nvGrpSpPr>
              <p:cNvPr id="16445" name="Group 130">
                <a:extLst>
                  <a:ext uri="{FF2B5EF4-FFF2-40B4-BE49-F238E27FC236}">
                    <a16:creationId xmlns:a16="http://schemas.microsoft.com/office/drawing/2014/main" id="{BF7392F6-66D7-4D3F-AFB3-796FB31D6F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824"/>
                <a:ext cx="96" cy="528"/>
                <a:chOff x="2112" y="192"/>
                <a:chExt cx="96" cy="528"/>
              </a:xfrm>
            </p:grpSpPr>
            <p:sp>
              <p:nvSpPr>
                <p:cNvPr id="16452" name="AutoShape 131">
                  <a:extLst>
                    <a:ext uri="{FF2B5EF4-FFF2-40B4-BE49-F238E27FC236}">
                      <a16:creationId xmlns:a16="http://schemas.microsoft.com/office/drawing/2014/main" id="{772C5BAF-52F0-4665-8DF6-6C901E85D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92"/>
                  <a:ext cx="96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53" name="Oval 132">
                  <a:extLst>
                    <a:ext uri="{FF2B5EF4-FFF2-40B4-BE49-F238E27FC236}">
                      <a16:creationId xmlns:a16="http://schemas.microsoft.com/office/drawing/2014/main" id="{49AD7F90-BB7A-4E2D-B0A7-5A80DA1BE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54" name="Oval 133">
                  <a:extLst>
                    <a:ext uri="{FF2B5EF4-FFF2-40B4-BE49-F238E27FC236}">
                      <a16:creationId xmlns:a16="http://schemas.microsoft.com/office/drawing/2014/main" id="{EC293A63-3C29-4EF0-972C-B767249E67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5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46" name="Group 134">
                <a:extLst>
                  <a:ext uri="{FF2B5EF4-FFF2-40B4-BE49-F238E27FC236}">
                    <a16:creationId xmlns:a16="http://schemas.microsoft.com/office/drawing/2014/main" id="{71145B63-B3D0-4F2F-AD1A-0933A8968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776"/>
                <a:ext cx="310" cy="669"/>
                <a:chOff x="3504" y="144"/>
                <a:chExt cx="310" cy="669"/>
              </a:xfrm>
            </p:grpSpPr>
            <p:sp>
              <p:nvSpPr>
                <p:cNvPr id="16450" name="Rectangle 135">
                  <a:extLst>
                    <a:ext uri="{FF2B5EF4-FFF2-40B4-BE49-F238E27FC236}">
                      <a16:creationId xmlns:a16="http://schemas.microsoft.com/office/drawing/2014/main" id="{1C4860EC-882A-47D5-AF3A-424B21F20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1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51" name="Rectangle 136">
                  <a:extLst>
                    <a:ext uri="{FF2B5EF4-FFF2-40B4-BE49-F238E27FC236}">
                      <a16:creationId xmlns:a16="http://schemas.microsoft.com/office/drawing/2014/main" id="{6EBD775F-8DB4-4D6D-A828-1028ED51C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4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6447" name="Group 137">
                <a:extLst>
                  <a:ext uri="{FF2B5EF4-FFF2-40B4-BE49-F238E27FC236}">
                    <a16:creationId xmlns:a16="http://schemas.microsoft.com/office/drawing/2014/main" id="{EA8A1841-23C5-4EFD-AEF1-95BB89B6A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1776"/>
                <a:ext cx="322" cy="717"/>
                <a:chOff x="1578" y="144"/>
                <a:chExt cx="322" cy="717"/>
              </a:xfrm>
            </p:grpSpPr>
            <p:sp>
              <p:nvSpPr>
                <p:cNvPr id="16448" name="Text Box 138">
                  <a:extLst>
                    <a:ext uri="{FF2B5EF4-FFF2-40B4-BE49-F238E27FC236}">
                      <a16:creationId xmlns:a16="http://schemas.microsoft.com/office/drawing/2014/main" id="{233B3998-941A-4992-82BE-F251643889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1" y="144"/>
                  <a:ext cx="24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49" name="Rectangle 139">
                  <a:extLst>
                    <a:ext uri="{FF2B5EF4-FFF2-40B4-BE49-F238E27FC236}">
                      <a16:creationId xmlns:a16="http://schemas.microsoft.com/office/drawing/2014/main" id="{91B992D3-0BE7-4E43-BBAE-5F9A502F1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528"/>
                  <a:ext cx="32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6413" name="Group 140">
            <a:extLst>
              <a:ext uri="{FF2B5EF4-FFF2-40B4-BE49-F238E27FC236}">
                <a16:creationId xmlns:a16="http://schemas.microsoft.com/office/drawing/2014/main" id="{EB56AD68-DD23-4FA2-B1FC-3308C9D76821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756275"/>
            <a:ext cx="1104900" cy="871538"/>
            <a:chOff x="5110" y="3652"/>
            <a:chExt cx="696" cy="549"/>
          </a:xfrm>
        </p:grpSpPr>
        <p:grpSp>
          <p:nvGrpSpPr>
            <p:cNvPr id="16431" name="Group 141">
              <a:extLst>
                <a:ext uri="{FF2B5EF4-FFF2-40B4-BE49-F238E27FC236}">
                  <a16:creationId xmlns:a16="http://schemas.microsoft.com/office/drawing/2014/main" id="{7CDB3706-51B9-4656-AB25-E67C8AF92C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4" y="3758"/>
              <a:ext cx="55" cy="384"/>
              <a:chOff x="3696" y="192"/>
              <a:chExt cx="96" cy="528"/>
            </a:xfrm>
          </p:grpSpPr>
          <p:sp>
            <p:nvSpPr>
              <p:cNvPr id="16440" name="AutoShape 142">
                <a:extLst>
                  <a:ext uri="{FF2B5EF4-FFF2-40B4-BE49-F238E27FC236}">
                    <a16:creationId xmlns:a16="http://schemas.microsoft.com/office/drawing/2014/main" id="{BEB04530-8257-47CE-B932-910E69D74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41" name="Oval 143">
                <a:extLst>
                  <a:ext uri="{FF2B5EF4-FFF2-40B4-BE49-F238E27FC236}">
                    <a16:creationId xmlns:a16="http://schemas.microsoft.com/office/drawing/2014/main" id="{2612AC02-2821-44F9-BFF4-DA03A4BF1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42" name="Oval 144">
                <a:extLst>
                  <a:ext uri="{FF2B5EF4-FFF2-40B4-BE49-F238E27FC236}">
                    <a16:creationId xmlns:a16="http://schemas.microsoft.com/office/drawing/2014/main" id="{68956BC0-FDE3-4E52-B67F-AF564E134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432" name="Rectangle 145">
              <a:extLst>
                <a:ext uri="{FF2B5EF4-FFF2-40B4-BE49-F238E27FC236}">
                  <a16:creationId xmlns:a16="http://schemas.microsoft.com/office/drawing/2014/main" id="{2849AADA-FA51-419C-BF0B-F5E8A74D1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" y="365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33" name="Rectangle 146">
              <a:extLst>
                <a:ext uri="{FF2B5EF4-FFF2-40B4-BE49-F238E27FC236}">
                  <a16:creationId xmlns:a16="http://schemas.microsoft.com/office/drawing/2014/main" id="{01E1C7EF-07D4-4490-86EF-B4F31A45D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4" y="39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434" name="Rectangle 147">
              <a:extLst>
                <a:ext uri="{FF2B5EF4-FFF2-40B4-BE49-F238E27FC236}">
                  <a16:creationId xmlns:a16="http://schemas.microsoft.com/office/drawing/2014/main" id="{D264A73F-1B44-4A70-8627-D5EFDD3F7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" y="365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35" name="Rectangle 148">
              <a:extLst>
                <a:ext uri="{FF2B5EF4-FFF2-40B4-BE49-F238E27FC236}">
                  <a16:creationId xmlns:a16="http://schemas.microsoft.com/office/drawing/2014/main" id="{B8037D2C-1C58-4857-8804-994F05A6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39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grpSp>
          <p:nvGrpSpPr>
            <p:cNvPr id="16436" name="Group 149">
              <a:extLst>
                <a:ext uri="{FF2B5EF4-FFF2-40B4-BE49-F238E27FC236}">
                  <a16:creationId xmlns:a16="http://schemas.microsoft.com/office/drawing/2014/main" id="{4361F7E4-3F43-42D7-B3C7-9F973EF1D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7" y="3758"/>
              <a:ext cx="55" cy="384"/>
              <a:chOff x="3696" y="192"/>
              <a:chExt cx="96" cy="528"/>
            </a:xfrm>
          </p:grpSpPr>
          <p:sp>
            <p:nvSpPr>
              <p:cNvPr id="16437" name="AutoShape 150">
                <a:extLst>
                  <a:ext uri="{FF2B5EF4-FFF2-40B4-BE49-F238E27FC236}">
                    <a16:creationId xmlns:a16="http://schemas.microsoft.com/office/drawing/2014/main" id="{82B09040-72EA-4EC0-B78B-7E4CF1F4D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38" name="Oval 151">
                <a:extLst>
                  <a:ext uri="{FF2B5EF4-FFF2-40B4-BE49-F238E27FC236}">
                    <a16:creationId xmlns:a16="http://schemas.microsoft.com/office/drawing/2014/main" id="{EA4160ED-100F-4C0F-93E3-7B7395A63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39" name="Oval 152">
                <a:extLst>
                  <a:ext uri="{FF2B5EF4-FFF2-40B4-BE49-F238E27FC236}">
                    <a16:creationId xmlns:a16="http://schemas.microsoft.com/office/drawing/2014/main" id="{88098C08-981A-4834-AA95-F12D7E2C6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14" name="Text Box 153">
            <a:extLst>
              <a:ext uri="{FF2B5EF4-FFF2-40B4-BE49-F238E27FC236}">
                <a16:creationId xmlns:a16="http://schemas.microsoft.com/office/drawing/2014/main" id="{D1A58FB3-D041-42E5-895E-0E1C9C84D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942013"/>
            <a:ext cx="64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lang="en-US" altLang="en-US" b="1" baseline="-250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pt</a:t>
            </a:r>
            <a:r>
              <a:rPr kumimoji="0" lang="en-US" alt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415" name="Rectangle 154">
            <a:extLst>
              <a:ext uri="{FF2B5EF4-FFF2-40B4-BE49-F238E27FC236}">
                <a16:creationId xmlns:a16="http://schemas.microsoft.com/office/drawing/2014/main" id="{F65248A3-4142-4A6F-9C93-CA132224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5532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(Xám-Dài)</a:t>
            </a:r>
          </a:p>
        </p:txBody>
      </p:sp>
      <p:sp>
        <p:nvSpPr>
          <p:cNvPr id="16416" name="Rectangle 155">
            <a:extLst>
              <a:ext uri="{FF2B5EF4-FFF2-40B4-BE49-F238E27FC236}">
                <a16:creationId xmlns:a16="http://schemas.microsoft.com/office/drawing/2014/main" id="{5DF85731-CBA8-4425-BB11-BC3BA14FA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5532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Đen-cụt)</a:t>
            </a:r>
          </a:p>
        </p:txBody>
      </p:sp>
      <p:sp>
        <p:nvSpPr>
          <p:cNvPr id="16417" name="Line 156">
            <a:extLst>
              <a:ext uri="{FF2B5EF4-FFF2-40B4-BE49-F238E27FC236}">
                <a16:creationId xmlns:a16="http://schemas.microsoft.com/office/drawing/2014/main" id="{AF7B3A09-364F-48C5-B68E-8C0ECEB1A7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5070475"/>
            <a:ext cx="2473325" cy="7620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18" name="Line 157">
            <a:extLst>
              <a:ext uri="{FF2B5EF4-FFF2-40B4-BE49-F238E27FC236}">
                <a16:creationId xmlns:a16="http://schemas.microsoft.com/office/drawing/2014/main" id="{B758FD7E-3644-44F5-93D4-A4B079FE9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299075"/>
            <a:ext cx="4572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19" name="Line 158">
            <a:extLst>
              <a:ext uri="{FF2B5EF4-FFF2-40B4-BE49-F238E27FC236}">
                <a16:creationId xmlns:a16="http://schemas.microsoft.com/office/drawing/2014/main" id="{25E967E9-B4B0-40B4-B4A9-BDAC7174E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1236663"/>
            <a:ext cx="657225" cy="3286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0" name="Line 159">
            <a:extLst>
              <a:ext uri="{FF2B5EF4-FFF2-40B4-BE49-F238E27FC236}">
                <a16:creationId xmlns:a16="http://schemas.microsoft.com/office/drawing/2014/main" id="{E936AB6A-B4EF-4A7C-A662-53E90C952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1236663"/>
            <a:ext cx="615950" cy="3286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1" name="Line 160">
            <a:extLst>
              <a:ext uri="{FF2B5EF4-FFF2-40B4-BE49-F238E27FC236}">
                <a16:creationId xmlns:a16="http://schemas.microsoft.com/office/drawing/2014/main" id="{5AF81B30-6953-427D-A52E-36D91B9DE0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5222875"/>
            <a:ext cx="381000" cy="609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2" name="Line 161">
            <a:extLst>
              <a:ext uri="{FF2B5EF4-FFF2-40B4-BE49-F238E27FC236}">
                <a16:creationId xmlns:a16="http://schemas.microsoft.com/office/drawing/2014/main" id="{2ED7F9C4-5BE1-4B3A-A95C-4FEEB98C2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174875"/>
            <a:ext cx="1066800" cy="3810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3" name="Line 162">
            <a:extLst>
              <a:ext uri="{FF2B5EF4-FFF2-40B4-BE49-F238E27FC236}">
                <a16:creationId xmlns:a16="http://schemas.microsoft.com/office/drawing/2014/main" id="{F7A64B9F-3260-4F78-B67D-76AF3E3F54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174875"/>
            <a:ext cx="914400" cy="3048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4" name="Line 163">
            <a:extLst>
              <a:ext uri="{FF2B5EF4-FFF2-40B4-BE49-F238E27FC236}">
                <a16:creationId xmlns:a16="http://schemas.microsoft.com/office/drawing/2014/main" id="{B198DE21-99C0-4D51-AB63-754D93B8B7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5222875"/>
            <a:ext cx="1143000" cy="609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5" name="Line 164">
            <a:extLst>
              <a:ext uri="{FF2B5EF4-FFF2-40B4-BE49-F238E27FC236}">
                <a16:creationId xmlns:a16="http://schemas.microsoft.com/office/drawing/2014/main" id="{3921673C-42C2-4486-85B6-787CA6F6FC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003675"/>
            <a:ext cx="5334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6" name="Line 165">
            <a:extLst>
              <a:ext uri="{FF2B5EF4-FFF2-40B4-BE49-F238E27FC236}">
                <a16:creationId xmlns:a16="http://schemas.microsoft.com/office/drawing/2014/main" id="{FBF3770B-EAB5-446E-94C4-D84BC64E3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003675"/>
            <a:ext cx="5334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7" name="Line 166">
            <a:extLst>
              <a:ext uri="{FF2B5EF4-FFF2-40B4-BE49-F238E27FC236}">
                <a16:creationId xmlns:a16="http://schemas.microsoft.com/office/drawing/2014/main" id="{AA5718B1-0D19-45B5-B15F-96909B0AA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4003675"/>
            <a:ext cx="1588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8" name="Line 167">
            <a:extLst>
              <a:ext uri="{FF2B5EF4-FFF2-40B4-BE49-F238E27FC236}">
                <a16:creationId xmlns:a16="http://schemas.microsoft.com/office/drawing/2014/main" id="{AE8E4F35-AC42-40B2-A239-EF78088FA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81000"/>
            <a:ext cx="0" cy="647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142" y="317784"/>
            <a:ext cx="3836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Moocgan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lai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nhằm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mục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đích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1" name="Rectangle 10">
            <a:extLst>
              <a:ext uri="{FF2B5EF4-FFF2-40B4-BE49-F238E27FC236}">
                <a16:creationId xmlns:a16="http://schemas.microsoft.com/office/drawing/2014/main" id="{820F1D4C-03D6-4784-BC43-5826FF6DD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4154"/>
            <a:ext cx="3717925" cy="132343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D2D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Nhằm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gen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ruồi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đực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F</a:t>
            </a:r>
            <a:r>
              <a:rPr lang="en-US" sz="2400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57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A8E1CDEE-2C03-40D7-BAE3-ED0F8FCDA3F4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533400"/>
            <a:ext cx="1003300" cy="681038"/>
            <a:chOff x="3256" y="120"/>
            <a:chExt cx="632" cy="429"/>
          </a:xfrm>
        </p:grpSpPr>
        <p:grpSp>
          <p:nvGrpSpPr>
            <p:cNvPr id="16542" name="Group 3">
              <a:extLst>
                <a:ext uri="{FF2B5EF4-FFF2-40B4-BE49-F238E27FC236}">
                  <a16:creationId xmlns:a16="http://schemas.microsoft.com/office/drawing/2014/main" id="{9F2327DF-7AC8-4315-A929-FBBD07675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8" y="169"/>
              <a:ext cx="60" cy="359"/>
              <a:chOff x="2112" y="192"/>
              <a:chExt cx="96" cy="528"/>
            </a:xfrm>
          </p:grpSpPr>
          <p:sp>
            <p:nvSpPr>
              <p:cNvPr id="16551" name="AutoShape 4">
                <a:extLst>
                  <a:ext uri="{FF2B5EF4-FFF2-40B4-BE49-F238E27FC236}">
                    <a16:creationId xmlns:a16="http://schemas.microsoft.com/office/drawing/2014/main" id="{EB3AAFF5-3812-469B-8379-0F9C0E888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52" name="Oval 5">
                <a:extLst>
                  <a:ext uri="{FF2B5EF4-FFF2-40B4-BE49-F238E27FC236}">
                    <a16:creationId xmlns:a16="http://schemas.microsoft.com/office/drawing/2014/main" id="{709D72E4-FDDB-43D8-B058-E6269E8C3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53" name="Oval 6">
                <a:extLst>
                  <a:ext uri="{FF2B5EF4-FFF2-40B4-BE49-F238E27FC236}">
                    <a16:creationId xmlns:a16="http://schemas.microsoft.com/office/drawing/2014/main" id="{94D18E5B-F2CD-4585-BC1B-BAA9C2B58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543" name="Group 7">
              <a:extLst>
                <a:ext uri="{FF2B5EF4-FFF2-40B4-BE49-F238E27FC236}">
                  <a16:creationId xmlns:a16="http://schemas.microsoft.com/office/drawing/2014/main" id="{BD8AC1E4-31D9-479F-92C3-CC6488E8F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2" y="169"/>
              <a:ext cx="61" cy="359"/>
              <a:chOff x="2112" y="192"/>
              <a:chExt cx="96" cy="528"/>
            </a:xfrm>
          </p:grpSpPr>
          <p:sp>
            <p:nvSpPr>
              <p:cNvPr id="16548" name="AutoShape 8">
                <a:extLst>
                  <a:ext uri="{FF2B5EF4-FFF2-40B4-BE49-F238E27FC236}">
                    <a16:creationId xmlns:a16="http://schemas.microsoft.com/office/drawing/2014/main" id="{206B31BB-8BAA-4FEE-BB92-F251D7A9C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49" name="Oval 9">
                <a:extLst>
                  <a:ext uri="{FF2B5EF4-FFF2-40B4-BE49-F238E27FC236}">
                    <a16:creationId xmlns:a16="http://schemas.microsoft.com/office/drawing/2014/main" id="{EECA3E38-3986-49B4-92B3-F79991E2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50" name="Oval 10">
                <a:extLst>
                  <a:ext uri="{FF2B5EF4-FFF2-40B4-BE49-F238E27FC236}">
                    <a16:creationId xmlns:a16="http://schemas.microsoft.com/office/drawing/2014/main" id="{741CD4A6-283A-486C-B0B4-C6E1E99DE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544" name="Rectangle 11">
              <a:extLst>
                <a:ext uri="{FF2B5EF4-FFF2-40B4-BE49-F238E27FC236}">
                  <a16:creationId xmlns:a16="http://schemas.microsoft.com/office/drawing/2014/main" id="{84B5C616-25A3-49A6-BB94-8A08FC435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31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545" name="Text Box 12">
              <a:extLst>
                <a:ext uri="{FF2B5EF4-FFF2-40B4-BE49-F238E27FC236}">
                  <a16:creationId xmlns:a16="http://schemas.microsoft.com/office/drawing/2014/main" id="{8EBBA743-57A7-4960-AD64-649973D69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0"/>
              <a:ext cx="16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46" name="Rectangle 13">
              <a:extLst>
                <a:ext uri="{FF2B5EF4-FFF2-40B4-BE49-F238E27FC236}">
                  <a16:creationId xmlns:a16="http://schemas.microsoft.com/office/drawing/2014/main" id="{47398D0F-1F42-4AFF-B930-5A7E55EE3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12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47" name="Rectangle 14">
              <a:extLst>
                <a:ext uri="{FF2B5EF4-FFF2-40B4-BE49-F238E27FC236}">
                  <a16:creationId xmlns:a16="http://schemas.microsoft.com/office/drawing/2014/main" id="{4AE08192-2FD1-4F90-BDD8-C443A87A2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31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</p:grpSp>
      <p:sp>
        <p:nvSpPr>
          <p:cNvPr id="16387" name="Text Box 15">
            <a:extLst>
              <a:ext uri="{FF2B5EF4-FFF2-40B4-BE49-F238E27FC236}">
                <a16:creationId xmlns:a16="http://schemas.microsoft.com/office/drawing/2014/main" id="{8163147C-0826-4F5D-A271-893CBCAF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914400"/>
            <a:ext cx="1095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(Xám-Dài)</a:t>
            </a:r>
          </a:p>
        </p:txBody>
      </p:sp>
      <p:sp>
        <p:nvSpPr>
          <p:cNvPr id="16388" name="Text Box 16">
            <a:extLst>
              <a:ext uri="{FF2B5EF4-FFF2-40B4-BE49-F238E27FC236}">
                <a16:creationId xmlns:a16="http://schemas.microsoft.com/office/drawing/2014/main" id="{1482AD9F-CF37-402C-9267-CCD59B980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5" y="677863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</a:t>
            </a:r>
          </a:p>
        </p:txBody>
      </p:sp>
      <p:grpSp>
        <p:nvGrpSpPr>
          <p:cNvPr id="16389" name="Group 17">
            <a:extLst>
              <a:ext uri="{FF2B5EF4-FFF2-40B4-BE49-F238E27FC236}">
                <a16:creationId xmlns:a16="http://schemas.microsoft.com/office/drawing/2014/main" id="{EEEDDF18-BDDC-4473-BC0E-97BB0E15E540}"/>
              </a:ext>
            </a:extLst>
          </p:cNvPr>
          <p:cNvGrpSpPr>
            <a:grpSpLocks/>
          </p:cNvGrpSpPr>
          <p:nvPr/>
        </p:nvGrpSpPr>
        <p:grpSpPr bwMode="auto">
          <a:xfrm>
            <a:off x="6932613" y="533400"/>
            <a:ext cx="990600" cy="722313"/>
            <a:chOff x="2769" y="144"/>
            <a:chExt cx="1087" cy="682"/>
          </a:xfrm>
        </p:grpSpPr>
        <p:grpSp>
          <p:nvGrpSpPr>
            <p:cNvPr id="16530" name="Group 18">
              <a:extLst>
                <a:ext uri="{FF2B5EF4-FFF2-40B4-BE49-F238E27FC236}">
                  <a16:creationId xmlns:a16="http://schemas.microsoft.com/office/drawing/2014/main" id="{C0E25F6C-CD0D-47A9-BFE1-D77C6DC60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92"/>
              <a:ext cx="96" cy="528"/>
              <a:chOff x="3696" y="192"/>
              <a:chExt cx="96" cy="528"/>
            </a:xfrm>
          </p:grpSpPr>
          <p:sp>
            <p:nvSpPr>
              <p:cNvPr id="16539" name="AutoShape 19">
                <a:extLst>
                  <a:ext uri="{FF2B5EF4-FFF2-40B4-BE49-F238E27FC236}">
                    <a16:creationId xmlns:a16="http://schemas.microsoft.com/office/drawing/2014/main" id="{10C052BC-EE4C-4FC0-86AC-96A9E044A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40" name="Oval 20">
                <a:extLst>
                  <a:ext uri="{FF2B5EF4-FFF2-40B4-BE49-F238E27FC236}">
                    <a16:creationId xmlns:a16="http://schemas.microsoft.com/office/drawing/2014/main" id="{5B348CC5-E492-4A08-8C26-8C946FC88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41" name="Oval 21">
                <a:extLst>
                  <a:ext uri="{FF2B5EF4-FFF2-40B4-BE49-F238E27FC236}">
                    <a16:creationId xmlns:a16="http://schemas.microsoft.com/office/drawing/2014/main" id="{0051B76D-A325-4073-8824-A9D49EB19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531" name="Rectangle 22">
              <a:extLst>
                <a:ext uri="{FF2B5EF4-FFF2-40B4-BE49-F238E27FC236}">
                  <a16:creationId xmlns:a16="http://schemas.microsoft.com/office/drawing/2014/main" id="{CFEC6FF8-C9B7-44C5-B893-56A65407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44"/>
              <a:ext cx="35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32" name="Rectangle 23">
              <a:extLst>
                <a:ext uri="{FF2B5EF4-FFF2-40B4-BE49-F238E27FC236}">
                  <a16:creationId xmlns:a16="http://schemas.microsoft.com/office/drawing/2014/main" id="{7AC028AA-7915-4F30-B716-A83E33A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480"/>
              <a:ext cx="34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533" name="Rectangle 24">
              <a:extLst>
                <a:ext uri="{FF2B5EF4-FFF2-40B4-BE49-F238E27FC236}">
                  <a16:creationId xmlns:a16="http://schemas.microsoft.com/office/drawing/2014/main" id="{409D5E5F-EA04-46B4-B491-DE1BC798A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144"/>
              <a:ext cx="35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534" name="Rectangle 25">
              <a:extLst>
                <a:ext uri="{FF2B5EF4-FFF2-40B4-BE49-F238E27FC236}">
                  <a16:creationId xmlns:a16="http://schemas.microsoft.com/office/drawing/2014/main" id="{85A065D9-7D8A-4C06-8E51-6BA970ED3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480"/>
              <a:ext cx="34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grpSp>
          <p:nvGrpSpPr>
            <p:cNvPr id="16535" name="Group 26">
              <a:extLst>
                <a:ext uri="{FF2B5EF4-FFF2-40B4-BE49-F238E27FC236}">
                  <a16:creationId xmlns:a16="http://schemas.microsoft.com/office/drawing/2014/main" id="{C8614CE0-F76E-4A79-844A-12950F962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92"/>
              <a:ext cx="96" cy="528"/>
              <a:chOff x="3696" y="192"/>
              <a:chExt cx="96" cy="528"/>
            </a:xfrm>
          </p:grpSpPr>
          <p:sp>
            <p:nvSpPr>
              <p:cNvPr id="16536" name="AutoShape 27">
                <a:extLst>
                  <a:ext uri="{FF2B5EF4-FFF2-40B4-BE49-F238E27FC236}">
                    <a16:creationId xmlns:a16="http://schemas.microsoft.com/office/drawing/2014/main" id="{5A720508-4E3C-470D-AE5B-78250C5EF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37" name="Oval 28">
                <a:extLst>
                  <a:ext uri="{FF2B5EF4-FFF2-40B4-BE49-F238E27FC236}">
                    <a16:creationId xmlns:a16="http://schemas.microsoft.com/office/drawing/2014/main" id="{FD587BAC-32E0-48CB-AC81-E2E138D4A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38" name="Oval 29">
                <a:extLst>
                  <a:ext uri="{FF2B5EF4-FFF2-40B4-BE49-F238E27FC236}">
                    <a16:creationId xmlns:a16="http://schemas.microsoft.com/office/drawing/2014/main" id="{C2501E28-CF5B-49C8-8236-88F8C3698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390" name="Text Box 30">
            <a:extLst>
              <a:ext uri="{FF2B5EF4-FFF2-40B4-BE49-F238E27FC236}">
                <a16:creationId xmlns:a16="http://schemas.microsoft.com/office/drawing/2014/main" id="{B0B2A4C1-F975-41A2-89E3-C72DC13B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803275"/>
            <a:ext cx="1095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(Đen-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cụt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391" name="Text Box 31">
            <a:extLst>
              <a:ext uri="{FF2B5EF4-FFF2-40B4-BE49-F238E27FC236}">
                <a16:creationId xmlns:a16="http://schemas.microsoft.com/office/drawing/2014/main" id="{1216A998-CD35-4063-AB6C-D7E04C02D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41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392" name="Text Box 32">
            <a:extLst>
              <a:ext uri="{FF2B5EF4-FFF2-40B4-BE49-F238E27FC236}">
                <a16:creationId xmlns:a16="http://schemas.microsoft.com/office/drawing/2014/main" id="{FD387F1F-96CF-4777-8C95-CBFED40DA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5" y="1751013"/>
            <a:ext cx="64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20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6393" name="Group 33">
            <a:extLst>
              <a:ext uri="{FF2B5EF4-FFF2-40B4-BE49-F238E27FC236}">
                <a16:creationId xmlns:a16="http://schemas.microsoft.com/office/drawing/2014/main" id="{09F195EE-68C0-4E07-9C6F-7F7569F4632A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565275"/>
            <a:ext cx="461963" cy="688975"/>
            <a:chOff x="2064" y="672"/>
            <a:chExt cx="355" cy="618"/>
          </a:xfrm>
        </p:grpSpPr>
        <p:grpSp>
          <p:nvGrpSpPr>
            <p:cNvPr id="16523" name="Group 34">
              <a:extLst>
                <a:ext uri="{FF2B5EF4-FFF2-40B4-BE49-F238E27FC236}">
                  <a16:creationId xmlns:a16="http://schemas.microsoft.com/office/drawing/2014/main" id="{B0162D83-0A75-4A1E-9373-8CB7717FE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672"/>
              <a:ext cx="259" cy="618"/>
              <a:chOff x="2112" y="864"/>
              <a:chExt cx="259" cy="618"/>
            </a:xfrm>
          </p:grpSpPr>
          <p:sp>
            <p:nvSpPr>
              <p:cNvPr id="16528" name="Text Box 35">
                <a:extLst>
                  <a:ext uri="{FF2B5EF4-FFF2-40B4-BE49-F238E27FC236}">
                    <a16:creationId xmlns:a16="http://schemas.microsoft.com/office/drawing/2014/main" id="{FDC83FFE-B2D7-49EB-AAA7-B348F90A7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864"/>
                <a:ext cx="172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6529" name="Rectangle 36">
                <a:extLst>
                  <a:ext uri="{FF2B5EF4-FFF2-40B4-BE49-F238E27FC236}">
                    <a16:creationId xmlns:a16="http://schemas.microsoft.com/office/drawing/2014/main" id="{F8FA93A9-70E2-4EBE-A050-D65E56425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153"/>
                <a:ext cx="259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</a:t>
                </a:r>
              </a:p>
            </p:txBody>
          </p:sp>
        </p:grpSp>
        <p:grpSp>
          <p:nvGrpSpPr>
            <p:cNvPr id="16524" name="Group 37">
              <a:extLst>
                <a:ext uri="{FF2B5EF4-FFF2-40B4-BE49-F238E27FC236}">
                  <a16:creationId xmlns:a16="http://schemas.microsoft.com/office/drawing/2014/main" id="{52ADC5A5-7736-4551-92CD-021E2FDD9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720"/>
              <a:ext cx="72" cy="436"/>
              <a:chOff x="2112" y="192"/>
              <a:chExt cx="96" cy="528"/>
            </a:xfrm>
          </p:grpSpPr>
          <p:sp>
            <p:nvSpPr>
              <p:cNvPr id="16525" name="AutoShape 38">
                <a:extLst>
                  <a:ext uri="{FF2B5EF4-FFF2-40B4-BE49-F238E27FC236}">
                    <a16:creationId xmlns:a16="http://schemas.microsoft.com/office/drawing/2014/main" id="{067FA4D2-D0E6-4C99-A846-C41A6D777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26" name="Oval 39">
                <a:extLst>
                  <a:ext uri="{FF2B5EF4-FFF2-40B4-BE49-F238E27FC236}">
                    <a16:creationId xmlns:a16="http://schemas.microsoft.com/office/drawing/2014/main" id="{FF06A7B9-26FB-41CA-BF58-339BDAB06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27" name="Oval 40">
                <a:extLst>
                  <a:ext uri="{FF2B5EF4-FFF2-40B4-BE49-F238E27FC236}">
                    <a16:creationId xmlns:a16="http://schemas.microsoft.com/office/drawing/2014/main" id="{CE9DAE88-F57B-462B-96EA-7A4ECF4D9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94" name="Group 41">
            <a:extLst>
              <a:ext uri="{FF2B5EF4-FFF2-40B4-BE49-F238E27FC236}">
                <a16:creationId xmlns:a16="http://schemas.microsoft.com/office/drawing/2014/main" id="{CC883CA8-43C1-4E03-8485-8EE808A92A3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572000"/>
            <a:ext cx="434975" cy="720725"/>
            <a:chOff x="2990" y="2902"/>
            <a:chExt cx="274" cy="454"/>
          </a:xfrm>
        </p:grpSpPr>
        <p:grpSp>
          <p:nvGrpSpPr>
            <p:cNvPr id="16516" name="Group 42">
              <a:extLst>
                <a:ext uri="{FF2B5EF4-FFF2-40B4-BE49-F238E27FC236}">
                  <a16:creationId xmlns:a16="http://schemas.microsoft.com/office/drawing/2014/main" id="{4FF6A6B4-6838-44BF-99E3-59635E65D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0" y="2939"/>
              <a:ext cx="61" cy="337"/>
              <a:chOff x="2112" y="192"/>
              <a:chExt cx="96" cy="528"/>
            </a:xfrm>
          </p:grpSpPr>
          <p:sp>
            <p:nvSpPr>
              <p:cNvPr id="16520" name="AutoShape 43">
                <a:extLst>
                  <a:ext uri="{FF2B5EF4-FFF2-40B4-BE49-F238E27FC236}">
                    <a16:creationId xmlns:a16="http://schemas.microsoft.com/office/drawing/2014/main" id="{AB6CB203-3DA5-44FE-9DCB-A52A1F89F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21" name="Oval 44">
                <a:extLst>
                  <a:ext uri="{FF2B5EF4-FFF2-40B4-BE49-F238E27FC236}">
                    <a16:creationId xmlns:a16="http://schemas.microsoft.com/office/drawing/2014/main" id="{03EB6C2B-87DA-4132-92E7-A4D4ED52A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22" name="Oval 45">
                <a:extLst>
                  <a:ext uri="{FF2B5EF4-FFF2-40B4-BE49-F238E27FC236}">
                    <a16:creationId xmlns:a16="http://schemas.microsoft.com/office/drawing/2014/main" id="{B816D657-BDDA-4CF1-B78C-8C192570C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517" name="Group 46">
              <a:extLst>
                <a:ext uri="{FF2B5EF4-FFF2-40B4-BE49-F238E27FC236}">
                  <a16:creationId xmlns:a16="http://schemas.microsoft.com/office/drawing/2014/main" id="{1966DD39-C5BB-4FB3-A7DD-1E284DDE9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4" y="2902"/>
              <a:ext cx="220" cy="454"/>
              <a:chOff x="3079" y="3408"/>
              <a:chExt cx="261" cy="588"/>
            </a:xfrm>
          </p:grpSpPr>
          <p:sp>
            <p:nvSpPr>
              <p:cNvPr id="16518" name="Rectangle 47">
                <a:extLst>
                  <a:ext uri="{FF2B5EF4-FFF2-40B4-BE49-F238E27FC236}">
                    <a16:creationId xmlns:a16="http://schemas.microsoft.com/office/drawing/2014/main" id="{CB20EE41-A282-467C-9C0F-822374399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9" y="3408"/>
                <a:ext cx="261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6519" name="Rectangle 48">
                <a:extLst>
                  <a:ext uri="{FF2B5EF4-FFF2-40B4-BE49-F238E27FC236}">
                    <a16:creationId xmlns:a16="http://schemas.microsoft.com/office/drawing/2014/main" id="{1AD44FE1-B96B-46D7-988A-8912F44FD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" y="3697"/>
                <a:ext cx="252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</a:t>
                </a:r>
              </a:p>
            </p:txBody>
          </p:sp>
        </p:grpSp>
      </p:grpSp>
      <p:sp>
        <p:nvSpPr>
          <p:cNvPr id="16395" name="Rectangle 49">
            <a:extLst>
              <a:ext uri="{FF2B5EF4-FFF2-40B4-BE49-F238E27FC236}">
                <a16:creationId xmlns:a16="http://schemas.microsoft.com/office/drawing/2014/main" id="{8EEFCE2A-0560-400E-8D6F-0F209D2AD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9813" y="491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6396" name="Rectangle 50">
            <a:extLst>
              <a:ext uri="{FF2B5EF4-FFF2-40B4-BE49-F238E27FC236}">
                <a16:creationId xmlns:a16="http://schemas.microsoft.com/office/drawing/2014/main" id="{6C7D7283-AA60-4FAD-BFCB-FC9AE740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638" y="44672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16397" name="Group 51">
            <a:extLst>
              <a:ext uri="{FF2B5EF4-FFF2-40B4-BE49-F238E27FC236}">
                <a16:creationId xmlns:a16="http://schemas.microsoft.com/office/drawing/2014/main" id="{F417C8C2-194D-4AC4-B0F1-73817ACA5417}"/>
              </a:ext>
            </a:extLst>
          </p:cNvPr>
          <p:cNvGrpSpPr>
            <a:grpSpLocks/>
          </p:cNvGrpSpPr>
          <p:nvPr/>
        </p:nvGrpSpPr>
        <p:grpSpPr bwMode="auto">
          <a:xfrm>
            <a:off x="8521700" y="4606925"/>
            <a:ext cx="87313" cy="542925"/>
            <a:chOff x="3696" y="192"/>
            <a:chExt cx="96" cy="528"/>
          </a:xfrm>
        </p:grpSpPr>
        <p:sp>
          <p:nvSpPr>
            <p:cNvPr id="16513" name="AutoShape 52">
              <a:extLst>
                <a:ext uri="{FF2B5EF4-FFF2-40B4-BE49-F238E27FC236}">
                  <a16:creationId xmlns:a16="http://schemas.microsoft.com/office/drawing/2014/main" id="{97621C88-7C1C-431F-A29E-163BAF9B4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92"/>
              <a:ext cx="96" cy="528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14" name="Oval 53">
              <a:extLst>
                <a:ext uri="{FF2B5EF4-FFF2-40B4-BE49-F238E27FC236}">
                  <a16:creationId xmlns:a16="http://schemas.microsoft.com/office/drawing/2014/main" id="{95C50644-D7B7-4390-BEDC-62C5185DD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15" name="Oval 54">
              <a:extLst>
                <a:ext uri="{FF2B5EF4-FFF2-40B4-BE49-F238E27FC236}">
                  <a16:creationId xmlns:a16="http://schemas.microsoft.com/office/drawing/2014/main" id="{7F2AA302-7ED3-4892-B4EA-D3555AF2A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5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398" name="Text Box 55">
            <a:extLst>
              <a:ext uri="{FF2B5EF4-FFF2-40B4-BE49-F238E27FC236}">
                <a16:creationId xmlns:a16="http://schemas.microsoft.com/office/drawing/2014/main" id="{1521C00E-F64F-4A4D-A10A-B8BE3C409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05138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Lai PT</a:t>
            </a:r>
            <a:r>
              <a:rPr kumimoji="0" lang="en-US" altLang="en-US" sz="20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:……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…………….........………..................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99" name="Text Box 56">
            <a:extLst>
              <a:ext uri="{FF2B5EF4-FFF2-40B4-BE49-F238E27FC236}">
                <a16:creationId xmlns:a16="http://schemas.microsoft.com/office/drawing/2014/main" id="{6DBFAF8F-6196-4C5F-8200-65E788A8B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79675"/>
            <a:ext cx="1535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Xám-Dài</a:t>
            </a:r>
          </a:p>
        </p:txBody>
      </p:sp>
      <p:sp>
        <p:nvSpPr>
          <p:cNvPr id="16400" name="Text Box 57">
            <a:extLst>
              <a:ext uri="{FF2B5EF4-FFF2-40B4-BE49-F238E27FC236}">
                <a16:creationId xmlns:a16="http://schemas.microsoft.com/office/drawing/2014/main" id="{CC9D8357-5ADE-43C0-B551-062F1E3E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3497263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</a:t>
            </a:r>
          </a:p>
        </p:txBody>
      </p:sp>
      <p:grpSp>
        <p:nvGrpSpPr>
          <p:cNvPr id="16401" name="Group 58">
            <a:extLst>
              <a:ext uri="{FF2B5EF4-FFF2-40B4-BE49-F238E27FC236}">
                <a16:creationId xmlns:a16="http://schemas.microsoft.com/office/drawing/2014/main" id="{58BE5C75-EEC9-4C08-9161-30BB39285516}"/>
              </a:ext>
            </a:extLst>
          </p:cNvPr>
          <p:cNvGrpSpPr>
            <a:grpSpLocks/>
          </p:cNvGrpSpPr>
          <p:nvPr/>
        </p:nvGrpSpPr>
        <p:grpSpPr bwMode="auto">
          <a:xfrm>
            <a:off x="8021638" y="1489075"/>
            <a:ext cx="512762" cy="779463"/>
            <a:chOff x="4600" y="752"/>
            <a:chExt cx="323" cy="491"/>
          </a:xfrm>
        </p:grpSpPr>
        <p:grpSp>
          <p:nvGrpSpPr>
            <p:cNvPr id="16506" name="Group 59">
              <a:extLst>
                <a:ext uri="{FF2B5EF4-FFF2-40B4-BE49-F238E27FC236}">
                  <a16:creationId xmlns:a16="http://schemas.microsoft.com/office/drawing/2014/main" id="{86A62D4C-3AAC-4DB9-AB0B-889E008FC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0" y="820"/>
              <a:ext cx="55" cy="342"/>
              <a:chOff x="3696" y="192"/>
              <a:chExt cx="96" cy="528"/>
            </a:xfrm>
          </p:grpSpPr>
          <p:sp>
            <p:nvSpPr>
              <p:cNvPr id="16510" name="AutoShape 60">
                <a:extLst>
                  <a:ext uri="{FF2B5EF4-FFF2-40B4-BE49-F238E27FC236}">
                    <a16:creationId xmlns:a16="http://schemas.microsoft.com/office/drawing/2014/main" id="{9212CEB9-DAD0-48CF-8AA9-8635D88DD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11" name="Oval 61">
                <a:extLst>
                  <a:ext uri="{FF2B5EF4-FFF2-40B4-BE49-F238E27FC236}">
                    <a16:creationId xmlns:a16="http://schemas.microsoft.com/office/drawing/2014/main" id="{624CF0A5-3E83-421B-8240-933072CE4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12" name="Oval 62">
                <a:extLst>
                  <a:ext uri="{FF2B5EF4-FFF2-40B4-BE49-F238E27FC236}">
                    <a16:creationId xmlns:a16="http://schemas.microsoft.com/office/drawing/2014/main" id="{5EE85E09-6637-4ED6-A72D-5F06B1552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507" name="Group 63">
              <a:extLst>
                <a:ext uri="{FF2B5EF4-FFF2-40B4-BE49-F238E27FC236}">
                  <a16:creationId xmlns:a16="http://schemas.microsoft.com/office/drawing/2014/main" id="{9D35900A-F965-48AE-939E-88CEC1843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752"/>
              <a:ext cx="204" cy="491"/>
              <a:chOff x="3504" y="144"/>
              <a:chExt cx="243" cy="634"/>
            </a:xfrm>
          </p:grpSpPr>
          <p:sp>
            <p:nvSpPr>
              <p:cNvPr id="16508" name="Rectangle 64">
                <a:extLst>
                  <a:ext uri="{FF2B5EF4-FFF2-40B4-BE49-F238E27FC236}">
                    <a16:creationId xmlns:a16="http://schemas.microsoft.com/office/drawing/2014/main" id="{71C00403-2167-4AC2-8915-CC30B0379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480"/>
                <a:ext cx="23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16509" name="Rectangle 65">
                <a:extLst>
                  <a:ext uri="{FF2B5EF4-FFF2-40B4-BE49-F238E27FC236}">
                    <a16:creationId xmlns:a16="http://schemas.microsoft.com/office/drawing/2014/main" id="{D2760519-8E4B-4A84-8677-B1A305317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44"/>
                <a:ext cx="24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16402" name="Group 66">
            <a:extLst>
              <a:ext uri="{FF2B5EF4-FFF2-40B4-BE49-F238E27FC236}">
                <a16:creationId xmlns:a16="http://schemas.microsoft.com/office/drawing/2014/main" id="{1AE3C52E-1CE2-46C2-BBC5-3ED3388D8DC1}"/>
              </a:ext>
            </a:extLst>
          </p:cNvPr>
          <p:cNvGrpSpPr>
            <a:grpSpLocks/>
          </p:cNvGrpSpPr>
          <p:nvPr/>
        </p:nvGrpSpPr>
        <p:grpSpPr bwMode="auto">
          <a:xfrm>
            <a:off x="6054725" y="2403475"/>
            <a:ext cx="1031875" cy="790575"/>
            <a:chOff x="1770" y="1776"/>
            <a:chExt cx="988" cy="717"/>
          </a:xfrm>
        </p:grpSpPr>
        <p:grpSp>
          <p:nvGrpSpPr>
            <p:cNvPr id="16491" name="Group 67">
              <a:extLst>
                <a:ext uri="{FF2B5EF4-FFF2-40B4-BE49-F238E27FC236}">
                  <a16:creationId xmlns:a16="http://schemas.microsoft.com/office/drawing/2014/main" id="{56ED11D4-319B-4406-8D72-7A52AA6F9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824"/>
              <a:ext cx="96" cy="528"/>
              <a:chOff x="3696" y="192"/>
              <a:chExt cx="96" cy="528"/>
            </a:xfrm>
          </p:grpSpPr>
          <p:sp>
            <p:nvSpPr>
              <p:cNvPr id="16503" name="AutoShape 68">
                <a:extLst>
                  <a:ext uri="{FF2B5EF4-FFF2-40B4-BE49-F238E27FC236}">
                    <a16:creationId xmlns:a16="http://schemas.microsoft.com/office/drawing/2014/main" id="{C302BC8D-E34D-4E36-B728-55EBDD1B8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04" name="Oval 69">
                <a:extLst>
                  <a:ext uri="{FF2B5EF4-FFF2-40B4-BE49-F238E27FC236}">
                    <a16:creationId xmlns:a16="http://schemas.microsoft.com/office/drawing/2014/main" id="{16B74E6C-9712-4D26-B11B-225F34EF1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05" name="Oval 70">
                <a:extLst>
                  <a:ext uri="{FF2B5EF4-FFF2-40B4-BE49-F238E27FC236}">
                    <a16:creationId xmlns:a16="http://schemas.microsoft.com/office/drawing/2014/main" id="{0D20F961-606E-4418-8825-A05C94411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492" name="Group 71">
              <a:extLst>
                <a:ext uri="{FF2B5EF4-FFF2-40B4-BE49-F238E27FC236}">
                  <a16:creationId xmlns:a16="http://schemas.microsoft.com/office/drawing/2014/main" id="{723E715C-9AC0-4B12-816A-56DC27A634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1776"/>
              <a:ext cx="988" cy="717"/>
              <a:chOff x="1770" y="1776"/>
              <a:chExt cx="988" cy="717"/>
            </a:xfrm>
          </p:grpSpPr>
          <p:grpSp>
            <p:nvGrpSpPr>
              <p:cNvPr id="16493" name="Group 72">
                <a:extLst>
                  <a:ext uri="{FF2B5EF4-FFF2-40B4-BE49-F238E27FC236}">
                    <a16:creationId xmlns:a16="http://schemas.microsoft.com/office/drawing/2014/main" id="{464A37C2-357D-4F85-986F-0A5D72F4E5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824"/>
                <a:ext cx="96" cy="528"/>
                <a:chOff x="2112" y="192"/>
                <a:chExt cx="96" cy="528"/>
              </a:xfrm>
            </p:grpSpPr>
            <p:sp>
              <p:nvSpPr>
                <p:cNvPr id="16500" name="AutoShape 73">
                  <a:extLst>
                    <a:ext uri="{FF2B5EF4-FFF2-40B4-BE49-F238E27FC236}">
                      <a16:creationId xmlns:a16="http://schemas.microsoft.com/office/drawing/2014/main" id="{2B1DB6DA-3296-4CB5-BBB8-55AD56427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92"/>
                  <a:ext cx="96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01" name="Oval 74">
                  <a:extLst>
                    <a:ext uri="{FF2B5EF4-FFF2-40B4-BE49-F238E27FC236}">
                      <a16:creationId xmlns:a16="http://schemas.microsoft.com/office/drawing/2014/main" id="{95ED7544-8DA0-4E7B-93F1-63A38DF94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02" name="Oval 75">
                  <a:extLst>
                    <a:ext uri="{FF2B5EF4-FFF2-40B4-BE49-F238E27FC236}">
                      <a16:creationId xmlns:a16="http://schemas.microsoft.com/office/drawing/2014/main" id="{8A20637F-AB64-4829-9B87-4864C9C0E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5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94" name="Group 76">
                <a:extLst>
                  <a:ext uri="{FF2B5EF4-FFF2-40B4-BE49-F238E27FC236}">
                    <a16:creationId xmlns:a16="http://schemas.microsoft.com/office/drawing/2014/main" id="{1C53CE84-12F8-48A3-9DCB-F528EABDE2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776"/>
                <a:ext cx="310" cy="669"/>
                <a:chOff x="3504" y="144"/>
                <a:chExt cx="310" cy="669"/>
              </a:xfrm>
            </p:grpSpPr>
            <p:sp>
              <p:nvSpPr>
                <p:cNvPr id="16498" name="Rectangle 77">
                  <a:extLst>
                    <a:ext uri="{FF2B5EF4-FFF2-40B4-BE49-F238E27FC236}">
                      <a16:creationId xmlns:a16="http://schemas.microsoft.com/office/drawing/2014/main" id="{ACC1ECC9-6C9C-403B-903E-B6C7946D3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1"/>
                  <a:ext cx="298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16499" name="Rectangle 78">
                  <a:extLst>
                    <a:ext uri="{FF2B5EF4-FFF2-40B4-BE49-F238E27FC236}">
                      <a16:creationId xmlns:a16="http://schemas.microsoft.com/office/drawing/2014/main" id="{89D1A871-863A-4C1C-9A2B-51C7F98CC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4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6495" name="Group 79">
                <a:extLst>
                  <a:ext uri="{FF2B5EF4-FFF2-40B4-BE49-F238E27FC236}">
                    <a16:creationId xmlns:a16="http://schemas.microsoft.com/office/drawing/2014/main" id="{CA10F10D-8D6D-4524-B3B1-242A5BD63A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1776"/>
                <a:ext cx="322" cy="717"/>
                <a:chOff x="1578" y="144"/>
                <a:chExt cx="322" cy="717"/>
              </a:xfrm>
            </p:grpSpPr>
            <p:sp>
              <p:nvSpPr>
                <p:cNvPr id="16496" name="Text Box 80">
                  <a:extLst>
                    <a:ext uri="{FF2B5EF4-FFF2-40B4-BE49-F238E27FC236}">
                      <a16:creationId xmlns:a16="http://schemas.microsoft.com/office/drawing/2014/main" id="{F4D0F35C-8B17-453D-8EA2-82E3AC1777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1" y="144"/>
                  <a:ext cx="24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97" name="Rectangle 81">
                  <a:extLst>
                    <a:ext uri="{FF2B5EF4-FFF2-40B4-BE49-F238E27FC236}">
                      <a16:creationId xmlns:a16="http://schemas.microsoft.com/office/drawing/2014/main" id="{9D729CF6-6862-46DE-8DC9-6A70AB4573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528"/>
                  <a:ext cx="32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6403" name="Group 82">
            <a:extLst>
              <a:ext uri="{FF2B5EF4-FFF2-40B4-BE49-F238E27FC236}">
                <a16:creationId xmlns:a16="http://schemas.microsoft.com/office/drawing/2014/main" id="{9151C3BA-2483-4628-B730-810BE702B89C}"/>
              </a:ext>
            </a:extLst>
          </p:cNvPr>
          <p:cNvGrpSpPr>
            <a:grpSpLocks/>
          </p:cNvGrpSpPr>
          <p:nvPr/>
        </p:nvGrpSpPr>
        <p:grpSpPr bwMode="auto">
          <a:xfrm>
            <a:off x="5216525" y="3317875"/>
            <a:ext cx="1031875" cy="790575"/>
            <a:chOff x="1770" y="1776"/>
            <a:chExt cx="988" cy="717"/>
          </a:xfrm>
        </p:grpSpPr>
        <p:grpSp>
          <p:nvGrpSpPr>
            <p:cNvPr id="16476" name="Group 83">
              <a:extLst>
                <a:ext uri="{FF2B5EF4-FFF2-40B4-BE49-F238E27FC236}">
                  <a16:creationId xmlns:a16="http://schemas.microsoft.com/office/drawing/2014/main" id="{6254EE8B-34D8-4CFE-BADA-5CA5C066F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824"/>
              <a:ext cx="96" cy="528"/>
              <a:chOff x="3696" y="192"/>
              <a:chExt cx="96" cy="528"/>
            </a:xfrm>
          </p:grpSpPr>
          <p:sp>
            <p:nvSpPr>
              <p:cNvPr id="16488" name="AutoShape 84">
                <a:extLst>
                  <a:ext uri="{FF2B5EF4-FFF2-40B4-BE49-F238E27FC236}">
                    <a16:creationId xmlns:a16="http://schemas.microsoft.com/office/drawing/2014/main" id="{3AAA6436-30D5-4A01-B539-04A6A138D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9" name="Oval 85">
                <a:extLst>
                  <a:ext uri="{FF2B5EF4-FFF2-40B4-BE49-F238E27FC236}">
                    <a16:creationId xmlns:a16="http://schemas.microsoft.com/office/drawing/2014/main" id="{F0BED495-114C-4BAE-B45C-EDEBF6F6F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90" name="Oval 86">
                <a:extLst>
                  <a:ext uri="{FF2B5EF4-FFF2-40B4-BE49-F238E27FC236}">
                    <a16:creationId xmlns:a16="http://schemas.microsoft.com/office/drawing/2014/main" id="{68138B55-4BCE-4FA0-AA5E-DB4BCBC8D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477" name="Group 87">
              <a:extLst>
                <a:ext uri="{FF2B5EF4-FFF2-40B4-BE49-F238E27FC236}">
                  <a16:creationId xmlns:a16="http://schemas.microsoft.com/office/drawing/2014/main" id="{9BFB2E2F-680A-486C-8879-A0421EED9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1776"/>
              <a:ext cx="988" cy="717"/>
              <a:chOff x="1770" y="1776"/>
              <a:chExt cx="988" cy="717"/>
            </a:xfrm>
          </p:grpSpPr>
          <p:grpSp>
            <p:nvGrpSpPr>
              <p:cNvPr id="16478" name="Group 88">
                <a:extLst>
                  <a:ext uri="{FF2B5EF4-FFF2-40B4-BE49-F238E27FC236}">
                    <a16:creationId xmlns:a16="http://schemas.microsoft.com/office/drawing/2014/main" id="{738808E7-16BD-4B0D-9299-3E7D7C07F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824"/>
                <a:ext cx="96" cy="528"/>
                <a:chOff x="2112" y="192"/>
                <a:chExt cx="96" cy="528"/>
              </a:xfrm>
            </p:grpSpPr>
            <p:sp>
              <p:nvSpPr>
                <p:cNvPr id="16485" name="AutoShape 89">
                  <a:extLst>
                    <a:ext uri="{FF2B5EF4-FFF2-40B4-BE49-F238E27FC236}">
                      <a16:creationId xmlns:a16="http://schemas.microsoft.com/office/drawing/2014/main" id="{2DBFB4E7-0CAA-455C-9B17-9DD8FACB3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92"/>
                  <a:ext cx="96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86" name="Oval 90">
                  <a:extLst>
                    <a:ext uri="{FF2B5EF4-FFF2-40B4-BE49-F238E27FC236}">
                      <a16:creationId xmlns:a16="http://schemas.microsoft.com/office/drawing/2014/main" id="{8291A8FD-0349-40A0-951E-E537C7E55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87" name="Oval 91">
                  <a:extLst>
                    <a:ext uri="{FF2B5EF4-FFF2-40B4-BE49-F238E27FC236}">
                      <a16:creationId xmlns:a16="http://schemas.microsoft.com/office/drawing/2014/main" id="{8ED4BCBE-0C15-4E7C-80CC-84AB9D5FB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5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79" name="Group 92">
                <a:extLst>
                  <a:ext uri="{FF2B5EF4-FFF2-40B4-BE49-F238E27FC236}">
                    <a16:creationId xmlns:a16="http://schemas.microsoft.com/office/drawing/2014/main" id="{7A9868F8-DD7C-4B46-A33E-DB8C321C3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776"/>
                <a:ext cx="310" cy="669"/>
                <a:chOff x="3504" y="144"/>
                <a:chExt cx="310" cy="669"/>
              </a:xfrm>
            </p:grpSpPr>
            <p:sp>
              <p:nvSpPr>
                <p:cNvPr id="16483" name="Rectangle 93">
                  <a:extLst>
                    <a:ext uri="{FF2B5EF4-FFF2-40B4-BE49-F238E27FC236}">
                      <a16:creationId xmlns:a16="http://schemas.microsoft.com/office/drawing/2014/main" id="{154022BD-B2CA-4E89-9681-C525AD0772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1"/>
                  <a:ext cx="298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16484" name="Rectangle 94">
                  <a:extLst>
                    <a:ext uri="{FF2B5EF4-FFF2-40B4-BE49-F238E27FC236}">
                      <a16:creationId xmlns:a16="http://schemas.microsoft.com/office/drawing/2014/main" id="{AB549CDE-16AC-433D-B333-660BE0031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4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6480" name="Group 95">
                <a:extLst>
                  <a:ext uri="{FF2B5EF4-FFF2-40B4-BE49-F238E27FC236}">
                    <a16:creationId xmlns:a16="http://schemas.microsoft.com/office/drawing/2014/main" id="{1514373B-9D35-4D70-A1D0-7D2C8F3DA8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1776"/>
                <a:ext cx="322" cy="717"/>
                <a:chOff x="1578" y="144"/>
                <a:chExt cx="322" cy="717"/>
              </a:xfrm>
            </p:grpSpPr>
            <p:sp>
              <p:nvSpPr>
                <p:cNvPr id="16481" name="Text Box 96">
                  <a:extLst>
                    <a:ext uri="{FF2B5EF4-FFF2-40B4-BE49-F238E27FC236}">
                      <a16:creationId xmlns:a16="http://schemas.microsoft.com/office/drawing/2014/main" id="{A4F00F4D-1EEA-4249-91D0-169FEC6C00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1" y="144"/>
                  <a:ext cx="24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82" name="Rectangle 97">
                  <a:extLst>
                    <a:ext uri="{FF2B5EF4-FFF2-40B4-BE49-F238E27FC236}">
                      <a16:creationId xmlns:a16="http://schemas.microsoft.com/office/drawing/2014/main" id="{0946588A-128E-4121-8832-5B82EBFD9C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528"/>
                  <a:ext cx="32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</a:t>
                  </a:r>
                </a:p>
              </p:txBody>
            </p:sp>
          </p:grpSp>
        </p:grpSp>
      </p:grpSp>
      <p:sp>
        <p:nvSpPr>
          <p:cNvPr id="16404" name="Text Box 98">
            <a:extLst>
              <a:ext uri="{FF2B5EF4-FFF2-40B4-BE49-F238E27FC236}">
                <a16:creationId xmlns:a16="http://schemas.microsoft.com/office/drawing/2014/main" id="{780E336C-2E36-440B-8530-21F37E87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70275"/>
            <a:ext cx="644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♂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405" name="Group 99">
            <a:extLst>
              <a:ext uri="{FF2B5EF4-FFF2-40B4-BE49-F238E27FC236}">
                <a16:creationId xmlns:a16="http://schemas.microsoft.com/office/drawing/2014/main" id="{127FF25E-46F9-41E7-AAD8-B7AAB230CBC4}"/>
              </a:ext>
            </a:extLst>
          </p:cNvPr>
          <p:cNvGrpSpPr>
            <a:grpSpLocks/>
          </p:cNvGrpSpPr>
          <p:nvPr/>
        </p:nvGrpSpPr>
        <p:grpSpPr bwMode="auto">
          <a:xfrm>
            <a:off x="7999413" y="3317875"/>
            <a:ext cx="990600" cy="744538"/>
            <a:chOff x="2769" y="144"/>
            <a:chExt cx="1087" cy="663"/>
          </a:xfrm>
        </p:grpSpPr>
        <p:grpSp>
          <p:nvGrpSpPr>
            <p:cNvPr id="16464" name="Group 100">
              <a:extLst>
                <a:ext uri="{FF2B5EF4-FFF2-40B4-BE49-F238E27FC236}">
                  <a16:creationId xmlns:a16="http://schemas.microsoft.com/office/drawing/2014/main" id="{FBEA3367-BED3-460E-94AB-F23A91F96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92"/>
              <a:ext cx="96" cy="528"/>
              <a:chOff x="3696" y="192"/>
              <a:chExt cx="96" cy="528"/>
            </a:xfrm>
          </p:grpSpPr>
          <p:sp>
            <p:nvSpPr>
              <p:cNvPr id="16473" name="AutoShape 101">
                <a:extLst>
                  <a:ext uri="{FF2B5EF4-FFF2-40B4-BE49-F238E27FC236}">
                    <a16:creationId xmlns:a16="http://schemas.microsoft.com/office/drawing/2014/main" id="{200A8CC5-BA66-4FDD-858D-8C1FF180B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74" name="Oval 102">
                <a:extLst>
                  <a:ext uri="{FF2B5EF4-FFF2-40B4-BE49-F238E27FC236}">
                    <a16:creationId xmlns:a16="http://schemas.microsoft.com/office/drawing/2014/main" id="{1F737A33-7D10-4348-BB55-8B3817ADD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75" name="Oval 103">
                <a:extLst>
                  <a:ext uri="{FF2B5EF4-FFF2-40B4-BE49-F238E27FC236}">
                    <a16:creationId xmlns:a16="http://schemas.microsoft.com/office/drawing/2014/main" id="{CEC5746A-3755-4DE7-97DD-A5F20FBC5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465" name="Rectangle 104">
              <a:extLst>
                <a:ext uri="{FF2B5EF4-FFF2-40B4-BE49-F238E27FC236}">
                  <a16:creationId xmlns:a16="http://schemas.microsoft.com/office/drawing/2014/main" id="{1C968E2B-F8A8-48B5-8570-AEBDC41EB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44"/>
              <a:ext cx="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66" name="Rectangle 105">
              <a:extLst>
                <a:ext uri="{FF2B5EF4-FFF2-40B4-BE49-F238E27FC236}">
                  <a16:creationId xmlns:a16="http://schemas.microsoft.com/office/drawing/2014/main" id="{4807F1F6-CE86-4902-AF0A-EEF0DBBFF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480"/>
              <a:ext cx="3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467" name="Rectangle 106">
              <a:extLst>
                <a:ext uri="{FF2B5EF4-FFF2-40B4-BE49-F238E27FC236}">
                  <a16:creationId xmlns:a16="http://schemas.microsoft.com/office/drawing/2014/main" id="{DEFA1A51-9C32-49A1-8E03-F37AAAA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144"/>
              <a:ext cx="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68" name="Rectangle 107">
              <a:extLst>
                <a:ext uri="{FF2B5EF4-FFF2-40B4-BE49-F238E27FC236}">
                  <a16:creationId xmlns:a16="http://schemas.microsoft.com/office/drawing/2014/main" id="{6955E074-6833-472D-BC7F-74D3C440A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480"/>
              <a:ext cx="3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grpSp>
          <p:nvGrpSpPr>
            <p:cNvPr id="16469" name="Group 108">
              <a:extLst>
                <a:ext uri="{FF2B5EF4-FFF2-40B4-BE49-F238E27FC236}">
                  <a16:creationId xmlns:a16="http://schemas.microsoft.com/office/drawing/2014/main" id="{A8E0C4B9-722B-4EF1-814E-CD0F5C95E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92"/>
              <a:ext cx="96" cy="528"/>
              <a:chOff x="3696" y="192"/>
              <a:chExt cx="96" cy="528"/>
            </a:xfrm>
          </p:grpSpPr>
          <p:sp>
            <p:nvSpPr>
              <p:cNvPr id="16470" name="AutoShape 109">
                <a:extLst>
                  <a:ext uri="{FF2B5EF4-FFF2-40B4-BE49-F238E27FC236}">
                    <a16:creationId xmlns:a16="http://schemas.microsoft.com/office/drawing/2014/main" id="{6C24D8DF-697A-4995-9E4D-0505B4F77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71" name="Oval 110">
                <a:extLst>
                  <a:ext uri="{FF2B5EF4-FFF2-40B4-BE49-F238E27FC236}">
                    <a16:creationId xmlns:a16="http://schemas.microsoft.com/office/drawing/2014/main" id="{F8B47D81-BEA4-4B27-8A78-5599A1429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72" name="Oval 111">
                <a:extLst>
                  <a:ext uri="{FF2B5EF4-FFF2-40B4-BE49-F238E27FC236}">
                    <a16:creationId xmlns:a16="http://schemas.microsoft.com/office/drawing/2014/main" id="{806AD882-3D85-477F-BEFF-F86CC4BC5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06" name="Text Box 112">
            <a:extLst>
              <a:ext uri="{FF2B5EF4-FFF2-40B4-BE49-F238E27FC236}">
                <a16:creationId xmlns:a16="http://schemas.microsoft.com/office/drawing/2014/main" id="{335673D1-B7E0-4A9A-B964-272D106F9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3546475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♀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(Đen-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cụt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407" name="Text Box 113">
            <a:extLst>
              <a:ext uri="{FF2B5EF4-FFF2-40B4-BE49-F238E27FC236}">
                <a16:creationId xmlns:a16="http://schemas.microsoft.com/office/drawing/2014/main" id="{4BF682FC-638A-4C5B-92E4-31DECDC9D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3930650"/>
            <a:ext cx="96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(Xám-Dài)</a:t>
            </a:r>
          </a:p>
        </p:txBody>
      </p:sp>
      <p:grpSp>
        <p:nvGrpSpPr>
          <p:cNvPr id="16408" name="Group 114">
            <a:extLst>
              <a:ext uri="{FF2B5EF4-FFF2-40B4-BE49-F238E27FC236}">
                <a16:creationId xmlns:a16="http://schemas.microsoft.com/office/drawing/2014/main" id="{CDAC7D4F-014D-42CB-AD57-9A8A1455892A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4537075"/>
            <a:ext cx="409575" cy="711200"/>
            <a:chOff x="5333" y="1872"/>
            <a:chExt cx="307" cy="579"/>
          </a:xfrm>
        </p:grpSpPr>
        <p:sp>
          <p:nvSpPr>
            <p:cNvPr id="16458" name="Rectangle 115">
              <a:extLst>
                <a:ext uri="{FF2B5EF4-FFF2-40B4-BE49-F238E27FC236}">
                  <a16:creationId xmlns:a16="http://schemas.microsoft.com/office/drawing/2014/main" id="{1F24E9CC-58E9-449E-BDD7-D0018DD4B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" y="2152"/>
              <a:ext cx="2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459" name="Rectangle 116">
              <a:extLst>
                <a:ext uri="{FF2B5EF4-FFF2-40B4-BE49-F238E27FC236}">
                  <a16:creationId xmlns:a16="http://schemas.microsoft.com/office/drawing/2014/main" id="{C05DEBD7-A5BC-4641-949C-591FC5BD1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" y="1872"/>
              <a:ext cx="24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6460" name="Group 117">
              <a:extLst>
                <a:ext uri="{FF2B5EF4-FFF2-40B4-BE49-F238E27FC236}">
                  <a16:creationId xmlns:a16="http://schemas.microsoft.com/office/drawing/2014/main" id="{E1046537-1A2B-4E5E-83E9-83BD63C3E0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3" y="1912"/>
              <a:ext cx="65" cy="442"/>
              <a:chOff x="3696" y="192"/>
              <a:chExt cx="96" cy="528"/>
            </a:xfrm>
          </p:grpSpPr>
          <p:sp>
            <p:nvSpPr>
              <p:cNvPr id="16461" name="AutoShape 118">
                <a:extLst>
                  <a:ext uri="{FF2B5EF4-FFF2-40B4-BE49-F238E27FC236}">
                    <a16:creationId xmlns:a16="http://schemas.microsoft.com/office/drawing/2014/main" id="{0519A80D-830C-459A-9DD9-0FE339913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62" name="Oval 119">
                <a:extLst>
                  <a:ext uri="{FF2B5EF4-FFF2-40B4-BE49-F238E27FC236}">
                    <a16:creationId xmlns:a16="http://schemas.microsoft.com/office/drawing/2014/main" id="{722144B1-D32D-4E13-A324-1CA8DF0E9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63" name="Oval 120">
                <a:extLst>
                  <a:ext uri="{FF2B5EF4-FFF2-40B4-BE49-F238E27FC236}">
                    <a16:creationId xmlns:a16="http://schemas.microsoft.com/office/drawing/2014/main" id="{F6978EC3-14A2-4135-A6BE-7B7ACCD17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09" name="Text Box 121">
            <a:extLst>
              <a:ext uri="{FF2B5EF4-FFF2-40B4-BE49-F238E27FC236}">
                <a16:creationId xmlns:a16="http://schemas.microsoft.com/office/drawing/2014/main" id="{A1926850-6366-422A-897F-04A2BA93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349726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lang="en-US" altLang="en-US" sz="2000" b="1" baseline="-250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pt</a:t>
            </a:r>
            <a:r>
              <a:rPr kumimoji="0" lang="en-US" alt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410" name="Text Box 122">
            <a:extLst>
              <a:ext uri="{FF2B5EF4-FFF2-40B4-BE49-F238E27FC236}">
                <a16:creationId xmlns:a16="http://schemas.microsoft.com/office/drawing/2014/main" id="{76CA3A94-3E8E-4586-8ABA-32635719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94213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altLang="en-US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Ppt</a:t>
            </a:r>
            <a:r>
              <a:rPr kumimoji="0" lang="en-US" altLang="en-US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411" name="Text Box 123">
            <a:extLst>
              <a:ext uri="{FF2B5EF4-FFF2-40B4-BE49-F238E27FC236}">
                <a16:creationId xmlns:a16="http://schemas.microsoft.com/office/drawing/2014/main" id="{542628E9-0B33-40C4-ACEC-C455B7768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79675"/>
            <a:ext cx="58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412" name="Group 124">
            <a:extLst>
              <a:ext uri="{FF2B5EF4-FFF2-40B4-BE49-F238E27FC236}">
                <a16:creationId xmlns:a16="http://schemas.microsoft.com/office/drawing/2014/main" id="{F1F161ED-EA37-46D3-B6B0-0FA903BC512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832475"/>
            <a:ext cx="1031875" cy="790575"/>
            <a:chOff x="3216" y="3696"/>
            <a:chExt cx="650" cy="498"/>
          </a:xfrm>
        </p:grpSpPr>
        <p:grpSp>
          <p:nvGrpSpPr>
            <p:cNvPr id="16443" name="Group 125">
              <a:extLst>
                <a:ext uri="{FF2B5EF4-FFF2-40B4-BE49-F238E27FC236}">
                  <a16:creationId xmlns:a16="http://schemas.microsoft.com/office/drawing/2014/main" id="{0F4E926A-72D8-499A-893E-E27E867BF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5" y="3750"/>
              <a:ext cx="62" cy="367"/>
              <a:chOff x="3696" y="192"/>
              <a:chExt cx="96" cy="528"/>
            </a:xfrm>
          </p:grpSpPr>
          <p:sp>
            <p:nvSpPr>
              <p:cNvPr id="16455" name="AutoShape 126">
                <a:extLst>
                  <a:ext uri="{FF2B5EF4-FFF2-40B4-BE49-F238E27FC236}">
                    <a16:creationId xmlns:a16="http://schemas.microsoft.com/office/drawing/2014/main" id="{AA0F3B68-F017-431A-B62E-1F1774BB5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56" name="Oval 127">
                <a:extLst>
                  <a:ext uri="{FF2B5EF4-FFF2-40B4-BE49-F238E27FC236}">
                    <a16:creationId xmlns:a16="http://schemas.microsoft.com/office/drawing/2014/main" id="{C3256835-BC94-4D64-BDC0-2C77D9527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57" name="Oval 128">
                <a:extLst>
                  <a:ext uri="{FF2B5EF4-FFF2-40B4-BE49-F238E27FC236}">
                    <a16:creationId xmlns:a16="http://schemas.microsoft.com/office/drawing/2014/main" id="{2A7286EC-4B22-4A6A-86A9-C3EC195A7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444" name="Group 129">
              <a:extLst>
                <a:ext uri="{FF2B5EF4-FFF2-40B4-BE49-F238E27FC236}">
                  <a16:creationId xmlns:a16="http://schemas.microsoft.com/office/drawing/2014/main" id="{52629FD3-D3B3-4E49-BB82-5312D1FDD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696"/>
              <a:ext cx="650" cy="498"/>
              <a:chOff x="1770" y="1776"/>
              <a:chExt cx="988" cy="717"/>
            </a:xfrm>
          </p:grpSpPr>
          <p:grpSp>
            <p:nvGrpSpPr>
              <p:cNvPr id="16445" name="Group 130">
                <a:extLst>
                  <a:ext uri="{FF2B5EF4-FFF2-40B4-BE49-F238E27FC236}">
                    <a16:creationId xmlns:a16="http://schemas.microsoft.com/office/drawing/2014/main" id="{BF7392F6-66D7-4D3F-AFB3-796FB31D6F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824"/>
                <a:ext cx="96" cy="528"/>
                <a:chOff x="2112" y="192"/>
                <a:chExt cx="96" cy="528"/>
              </a:xfrm>
            </p:grpSpPr>
            <p:sp>
              <p:nvSpPr>
                <p:cNvPr id="16452" name="AutoShape 131">
                  <a:extLst>
                    <a:ext uri="{FF2B5EF4-FFF2-40B4-BE49-F238E27FC236}">
                      <a16:creationId xmlns:a16="http://schemas.microsoft.com/office/drawing/2014/main" id="{772C5BAF-52F0-4665-8DF6-6C901E85D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92"/>
                  <a:ext cx="96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53" name="Oval 132">
                  <a:extLst>
                    <a:ext uri="{FF2B5EF4-FFF2-40B4-BE49-F238E27FC236}">
                      <a16:creationId xmlns:a16="http://schemas.microsoft.com/office/drawing/2014/main" id="{49AD7F90-BB7A-4E2D-B0A7-5A80DA1BE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54" name="Oval 133">
                  <a:extLst>
                    <a:ext uri="{FF2B5EF4-FFF2-40B4-BE49-F238E27FC236}">
                      <a16:creationId xmlns:a16="http://schemas.microsoft.com/office/drawing/2014/main" id="{EC293A63-3C29-4EF0-972C-B767249E67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5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46" name="Group 134">
                <a:extLst>
                  <a:ext uri="{FF2B5EF4-FFF2-40B4-BE49-F238E27FC236}">
                    <a16:creationId xmlns:a16="http://schemas.microsoft.com/office/drawing/2014/main" id="{71145B63-B3D0-4F2F-AD1A-0933A8968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776"/>
                <a:ext cx="310" cy="669"/>
                <a:chOff x="3504" y="144"/>
                <a:chExt cx="310" cy="669"/>
              </a:xfrm>
            </p:grpSpPr>
            <p:sp>
              <p:nvSpPr>
                <p:cNvPr id="16450" name="Rectangle 135">
                  <a:extLst>
                    <a:ext uri="{FF2B5EF4-FFF2-40B4-BE49-F238E27FC236}">
                      <a16:creationId xmlns:a16="http://schemas.microsoft.com/office/drawing/2014/main" id="{1C4860EC-882A-47D5-AF3A-424B21F20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1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51" name="Rectangle 136">
                  <a:extLst>
                    <a:ext uri="{FF2B5EF4-FFF2-40B4-BE49-F238E27FC236}">
                      <a16:creationId xmlns:a16="http://schemas.microsoft.com/office/drawing/2014/main" id="{6EBD775F-8DB4-4D6D-A828-1028ED51C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4"/>
                  <a:ext cx="310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6447" name="Group 137">
                <a:extLst>
                  <a:ext uri="{FF2B5EF4-FFF2-40B4-BE49-F238E27FC236}">
                    <a16:creationId xmlns:a16="http://schemas.microsoft.com/office/drawing/2014/main" id="{EA8A1841-23C5-4EFD-AEF1-95BB89B6A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1776"/>
                <a:ext cx="322" cy="717"/>
                <a:chOff x="1578" y="144"/>
                <a:chExt cx="322" cy="717"/>
              </a:xfrm>
            </p:grpSpPr>
            <p:sp>
              <p:nvSpPr>
                <p:cNvPr id="16448" name="Text Box 138">
                  <a:extLst>
                    <a:ext uri="{FF2B5EF4-FFF2-40B4-BE49-F238E27FC236}">
                      <a16:creationId xmlns:a16="http://schemas.microsoft.com/office/drawing/2014/main" id="{233B3998-941A-4992-82BE-F251643889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1" y="144"/>
                  <a:ext cx="24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6449" name="Rectangle 139">
                  <a:extLst>
                    <a:ext uri="{FF2B5EF4-FFF2-40B4-BE49-F238E27FC236}">
                      <a16:creationId xmlns:a16="http://schemas.microsoft.com/office/drawing/2014/main" id="{91B992D3-0BE7-4E43-BBAE-5F9A502F1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528"/>
                  <a:ext cx="322" cy="3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6413" name="Group 140">
            <a:extLst>
              <a:ext uri="{FF2B5EF4-FFF2-40B4-BE49-F238E27FC236}">
                <a16:creationId xmlns:a16="http://schemas.microsoft.com/office/drawing/2014/main" id="{EB56AD68-DD23-4FA2-B1FC-3308C9D76821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756275"/>
            <a:ext cx="1104900" cy="871538"/>
            <a:chOff x="5110" y="3652"/>
            <a:chExt cx="696" cy="549"/>
          </a:xfrm>
        </p:grpSpPr>
        <p:grpSp>
          <p:nvGrpSpPr>
            <p:cNvPr id="16431" name="Group 141">
              <a:extLst>
                <a:ext uri="{FF2B5EF4-FFF2-40B4-BE49-F238E27FC236}">
                  <a16:creationId xmlns:a16="http://schemas.microsoft.com/office/drawing/2014/main" id="{7CDB3706-51B9-4656-AB25-E67C8AF92C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4" y="3758"/>
              <a:ext cx="55" cy="384"/>
              <a:chOff x="3696" y="192"/>
              <a:chExt cx="96" cy="528"/>
            </a:xfrm>
          </p:grpSpPr>
          <p:sp>
            <p:nvSpPr>
              <p:cNvPr id="16440" name="AutoShape 142">
                <a:extLst>
                  <a:ext uri="{FF2B5EF4-FFF2-40B4-BE49-F238E27FC236}">
                    <a16:creationId xmlns:a16="http://schemas.microsoft.com/office/drawing/2014/main" id="{BEB04530-8257-47CE-B932-910E69D74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41" name="Oval 143">
                <a:extLst>
                  <a:ext uri="{FF2B5EF4-FFF2-40B4-BE49-F238E27FC236}">
                    <a16:creationId xmlns:a16="http://schemas.microsoft.com/office/drawing/2014/main" id="{2612AC02-2821-44F9-BFF4-DA03A4BF1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42" name="Oval 144">
                <a:extLst>
                  <a:ext uri="{FF2B5EF4-FFF2-40B4-BE49-F238E27FC236}">
                    <a16:creationId xmlns:a16="http://schemas.microsoft.com/office/drawing/2014/main" id="{68956BC0-FDE3-4E52-B67F-AF564E134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432" name="Rectangle 145">
              <a:extLst>
                <a:ext uri="{FF2B5EF4-FFF2-40B4-BE49-F238E27FC236}">
                  <a16:creationId xmlns:a16="http://schemas.microsoft.com/office/drawing/2014/main" id="{2849AADA-FA51-419C-BF0B-F5E8A74D1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" y="365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33" name="Rectangle 146">
              <a:extLst>
                <a:ext uri="{FF2B5EF4-FFF2-40B4-BE49-F238E27FC236}">
                  <a16:creationId xmlns:a16="http://schemas.microsoft.com/office/drawing/2014/main" id="{01E1C7EF-07D4-4490-86EF-B4F31A45D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4" y="39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6434" name="Rectangle 147">
              <a:extLst>
                <a:ext uri="{FF2B5EF4-FFF2-40B4-BE49-F238E27FC236}">
                  <a16:creationId xmlns:a16="http://schemas.microsoft.com/office/drawing/2014/main" id="{D264A73F-1B44-4A70-8627-D5EFDD3F7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" y="365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435" name="Rectangle 148">
              <a:extLst>
                <a:ext uri="{FF2B5EF4-FFF2-40B4-BE49-F238E27FC236}">
                  <a16:creationId xmlns:a16="http://schemas.microsoft.com/office/drawing/2014/main" id="{B8037D2C-1C58-4857-8804-994F05A6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39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grpSp>
          <p:nvGrpSpPr>
            <p:cNvPr id="16436" name="Group 149">
              <a:extLst>
                <a:ext uri="{FF2B5EF4-FFF2-40B4-BE49-F238E27FC236}">
                  <a16:creationId xmlns:a16="http://schemas.microsoft.com/office/drawing/2014/main" id="{4361F7E4-3F43-42D7-B3C7-9F973EF1D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7" y="3758"/>
              <a:ext cx="55" cy="384"/>
              <a:chOff x="3696" y="192"/>
              <a:chExt cx="96" cy="528"/>
            </a:xfrm>
          </p:grpSpPr>
          <p:sp>
            <p:nvSpPr>
              <p:cNvPr id="16437" name="AutoShape 150">
                <a:extLst>
                  <a:ext uri="{FF2B5EF4-FFF2-40B4-BE49-F238E27FC236}">
                    <a16:creationId xmlns:a16="http://schemas.microsoft.com/office/drawing/2014/main" id="{82B09040-72EA-4EC0-B78B-7E4CF1F4D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92"/>
                <a:ext cx="96" cy="528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38" name="Oval 151">
                <a:extLst>
                  <a:ext uri="{FF2B5EF4-FFF2-40B4-BE49-F238E27FC236}">
                    <a16:creationId xmlns:a16="http://schemas.microsoft.com/office/drawing/2014/main" id="{EA4160ED-100F-4C0F-93E3-7B7395A63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39" name="Oval 152">
                <a:extLst>
                  <a:ext uri="{FF2B5EF4-FFF2-40B4-BE49-F238E27FC236}">
                    <a16:creationId xmlns:a16="http://schemas.microsoft.com/office/drawing/2014/main" id="{88098C08-981A-4834-AA95-F12D7E2C6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14" name="Text Box 153">
            <a:extLst>
              <a:ext uri="{FF2B5EF4-FFF2-40B4-BE49-F238E27FC236}">
                <a16:creationId xmlns:a16="http://schemas.microsoft.com/office/drawing/2014/main" id="{D1A58FB3-D041-42E5-895E-0E1C9C84D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942013"/>
            <a:ext cx="64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lang="en-US" altLang="en-US" b="1" baseline="-250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pt</a:t>
            </a:r>
            <a:r>
              <a:rPr kumimoji="0" lang="en-US" alt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415" name="Rectangle 154">
            <a:extLst>
              <a:ext uri="{FF2B5EF4-FFF2-40B4-BE49-F238E27FC236}">
                <a16:creationId xmlns:a16="http://schemas.microsoft.com/office/drawing/2014/main" id="{F65248A3-4142-4A6F-9C93-CA132224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5532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(Xám-Dài)</a:t>
            </a:r>
          </a:p>
        </p:txBody>
      </p:sp>
      <p:sp>
        <p:nvSpPr>
          <p:cNvPr id="16416" name="Rectangle 155">
            <a:extLst>
              <a:ext uri="{FF2B5EF4-FFF2-40B4-BE49-F238E27FC236}">
                <a16:creationId xmlns:a16="http://schemas.microsoft.com/office/drawing/2014/main" id="{5DF85731-CBA8-4425-BB11-BC3BA14FA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5532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Đen-cụt)</a:t>
            </a:r>
          </a:p>
        </p:txBody>
      </p:sp>
      <p:sp>
        <p:nvSpPr>
          <p:cNvPr id="16417" name="Line 156">
            <a:extLst>
              <a:ext uri="{FF2B5EF4-FFF2-40B4-BE49-F238E27FC236}">
                <a16:creationId xmlns:a16="http://schemas.microsoft.com/office/drawing/2014/main" id="{AF7B3A09-364F-48C5-B68E-8C0ECEB1A7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5070475"/>
            <a:ext cx="2473325" cy="7620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18" name="Line 157">
            <a:extLst>
              <a:ext uri="{FF2B5EF4-FFF2-40B4-BE49-F238E27FC236}">
                <a16:creationId xmlns:a16="http://schemas.microsoft.com/office/drawing/2014/main" id="{B758FD7E-3644-44F5-93D4-A4B079FE9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299075"/>
            <a:ext cx="4572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19" name="Line 158">
            <a:extLst>
              <a:ext uri="{FF2B5EF4-FFF2-40B4-BE49-F238E27FC236}">
                <a16:creationId xmlns:a16="http://schemas.microsoft.com/office/drawing/2014/main" id="{25E967E9-B4B0-40B4-B4A9-BDAC7174E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1236663"/>
            <a:ext cx="657225" cy="3286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0" name="Line 159">
            <a:extLst>
              <a:ext uri="{FF2B5EF4-FFF2-40B4-BE49-F238E27FC236}">
                <a16:creationId xmlns:a16="http://schemas.microsoft.com/office/drawing/2014/main" id="{E936AB6A-B4EF-4A7C-A662-53E90C952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1236663"/>
            <a:ext cx="615950" cy="3286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1" name="Line 160">
            <a:extLst>
              <a:ext uri="{FF2B5EF4-FFF2-40B4-BE49-F238E27FC236}">
                <a16:creationId xmlns:a16="http://schemas.microsoft.com/office/drawing/2014/main" id="{5AF81B30-6953-427D-A52E-36D91B9DE0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5222875"/>
            <a:ext cx="381000" cy="609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2" name="Line 161">
            <a:extLst>
              <a:ext uri="{FF2B5EF4-FFF2-40B4-BE49-F238E27FC236}">
                <a16:creationId xmlns:a16="http://schemas.microsoft.com/office/drawing/2014/main" id="{2ED7F9C4-5BE1-4B3A-A95C-4FEEB98C2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174875"/>
            <a:ext cx="1066800" cy="3810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3" name="Line 162">
            <a:extLst>
              <a:ext uri="{FF2B5EF4-FFF2-40B4-BE49-F238E27FC236}">
                <a16:creationId xmlns:a16="http://schemas.microsoft.com/office/drawing/2014/main" id="{F7A64B9F-3260-4F78-B67D-76AF3E3F54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174875"/>
            <a:ext cx="914400" cy="3048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4" name="Line 163">
            <a:extLst>
              <a:ext uri="{FF2B5EF4-FFF2-40B4-BE49-F238E27FC236}">
                <a16:creationId xmlns:a16="http://schemas.microsoft.com/office/drawing/2014/main" id="{B198DE21-99C0-4D51-AB63-754D93B8B7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5222875"/>
            <a:ext cx="1143000" cy="609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5" name="Line 164">
            <a:extLst>
              <a:ext uri="{FF2B5EF4-FFF2-40B4-BE49-F238E27FC236}">
                <a16:creationId xmlns:a16="http://schemas.microsoft.com/office/drawing/2014/main" id="{3921673C-42C2-4486-85B6-787CA6F6FC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003675"/>
            <a:ext cx="5334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6" name="Line 165">
            <a:extLst>
              <a:ext uri="{FF2B5EF4-FFF2-40B4-BE49-F238E27FC236}">
                <a16:creationId xmlns:a16="http://schemas.microsoft.com/office/drawing/2014/main" id="{FBF3770B-EAB5-446E-94C4-D84BC64E3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003675"/>
            <a:ext cx="5334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7" name="Line 166">
            <a:extLst>
              <a:ext uri="{FF2B5EF4-FFF2-40B4-BE49-F238E27FC236}">
                <a16:creationId xmlns:a16="http://schemas.microsoft.com/office/drawing/2014/main" id="{AA5718B1-0D19-45B5-B15F-96909B0AA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4003675"/>
            <a:ext cx="1588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28" name="Line 167">
            <a:extLst>
              <a:ext uri="{FF2B5EF4-FFF2-40B4-BE49-F238E27FC236}">
                <a16:creationId xmlns:a16="http://schemas.microsoft.com/office/drawing/2014/main" id="{AE8E4F35-AC42-40B2-A239-EF78088FA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81000"/>
            <a:ext cx="0" cy="647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98373"/>
            <a:ext cx="37162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3-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Kết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: 1,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Moocgan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rằng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gen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sắc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nằm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844" y="2633186"/>
            <a:ext cx="37465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ruồi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đen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bv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BV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bv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nằm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NST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84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78" name="Group 10">
            <a:extLst>
              <a:ext uri="{FF2B5EF4-FFF2-40B4-BE49-F238E27FC236}">
                <a16:creationId xmlns:a16="http://schemas.microsoft.com/office/drawing/2014/main" id="{C30D08B7-66CE-4C88-8BCC-729B0487294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"/>
            <a:ext cx="8610600" cy="6284913"/>
            <a:chOff x="3343275" y="471488"/>
            <a:chExt cx="5800725" cy="6591302"/>
          </a:xfrm>
        </p:grpSpPr>
        <p:grpSp>
          <p:nvGrpSpPr>
            <p:cNvPr id="19463" name="Group 7">
              <a:extLst>
                <a:ext uri="{FF2B5EF4-FFF2-40B4-BE49-F238E27FC236}">
                  <a16:creationId xmlns:a16="http://schemas.microsoft.com/office/drawing/2014/main" id="{283A0AA9-633D-463C-B54B-45D56602DC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3275" y="471488"/>
              <a:ext cx="5800725" cy="6591302"/>
              <a:chOff x="960" y="96"/>
              <a:chExt cx="3654" cy="4152"/>
            </a:xfrm>
          </p:grpSpPr>
          <p:pic>
            <p:nvPicPr>
              <p:cNvPr id="19465" name="Picture 5" descr="Image-17">
                <a:extLst>
                  <a:ext uri="{FF2B5EF4-FFF2-40B4-BE49-F238E27FC236}">
                    <a16:creationId xmlns:a16="http://schemas.microsoft.com/office/drawing/2014/main" id="{2CA6972D-3407-4A38-80FB-896BE0BAB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-20000" contras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96"/>
                <a:ext cx="3654" cy="3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6" name="Text Box 6">
                <a:extLst>
                  <a:ext uri="{FF2B5EF4-FFF2-40B4-BE49-F238E27FC236}">
                    <a16:creationId xmlns:a16="http://schemas.microsoft.com/office/drawing/2014/main" id="{E403210D-2E13-4C44-9B74-7B356B575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3888"/>
                <a:ext cx="335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400" b="1">
                  <a:latin typeface="VNI-Times" pitchFamily="2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en-US" altLang="en-US" b="1">
                  <a:latin typeface=".VnArial Narrow" pitchFamily="34" charset="0"/>
                </a:endParaRPr>
              </a:p>
            </p:txBody>
          </p:sp>
        </p:grpSp>
        <p:sp>
          <p:nvSpPr>
            <p:cNvPr id="19464" name="TextBox 6">
              <a:extLst>
                <a:ext uri="{FF2B5EF4-FFF2-40B4-BE49-F238E27FC236}">
                  <a16:creationId xmlns:a16="http://schemas.microsoft.com/office/drawing/2014/main" id="{4F0F6434-AFBE-4F08-8753-E1A590298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154" y="688383"/>
              <a:ext cx="687325" cy="40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2000">
                <a:latin typeface="VNI-Times" pitchFamily="2" charset="0"/>
              </a:endParaRPr>
            </a:p>
          </p:txBody>
        </p:sp>
      </p:grpSp>
      <p:sp>
        <p:nvSpPr>
          <p:cNvPr id="19459" name="Text Box 7">
            <a:extLst>
              <a:ext uri="{FF2B5EF4-FFF2-40B4-BE49-F238E27FC236}">
                <a16:creationId xmlns:a16="http://schemas.microsoft.com/office/drawing/2014/main" id="{13311D81-19A6-4EBA-844B-EBBDE53D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1722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280584" name="Text Box 8">
            <a:extLst>
              <a:ext uri="{FF2B5EF4-FFF2-40B4-BE49-F238E27FC236}">
                <a16:creationId xmlns:a16="http://schemas.microsoft.com/office/drawing/2014/main" id="{05411B47-C550-4EC0-8860-B7955E6E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0960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sở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tế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bào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</a:rPr>
              <a:t> di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kết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0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Line 20">
            <a:extLst>
              <a:ext uri="{FF2B5EF4-FFF2-40B4-BE49-F238E27FC236}">
                <a16:creationId xmlns:a16="http://schemas.microsoft.com/office/drawing/2014/main" id="{40E1B5DA-2F24-49F1-9C1F-33902723E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4150" y="24034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27">
            <a:extLst>
              <a:ext uri="{FF2B5EF4-FFF2-40B4-BE49-F238E27FC236}">
                <a16:creationId xmlns:a16="http://schemas.microsoft.com/office/drawing/2014/main" id="{287F8724-36B1-48CB-8322-A583D9A64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2409825"/>
            <a:ext cx="912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D3F0E7CC-AA26-416B-9B37-94361C6E0BF2}"/>
              </a:ext>
            </a:extLst>
          </p:cNvPr>
          <p:cNvGrpSpPr>
            <a:grpSpLocks/>
          </p:cNvGrpSpPr>
          <p:nvPr/>
        </p:nvGrpSpPr>
        <p:grpSpPr bwMode="auto">
          <a:xfrm>
            <a:off x="2724150" y="1751013"/>
            <a:ext cx="4522788" cy="1797050"/>
            <a:chOff x="1764" y="1727"/>
            <a:chExt cx="2849" cy="1132"/>
          </a:xfrm>
        </p:grpSpPr>
        <p:sp>
          <p:nvSpPr>
            <p:cNvPr id="21531" name="Text Box 29">
              <a:extLst>
                <a:ext uri="{FF2B5EF4-FFF2-40B4-BE49-F238E27FC236}">
                  <a16:creationId xmlns:a16="http://schemas.microsoft.com/office/drawing/2014/main" id="{1D1FC79B-743C-475F-A83E-46B578B36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727"/>
              <a:ext cx="5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6600FF"/>
                  </a:solidFill>
                  <a:latin typeface=".VnArabia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2800">
                  <a:solidFill>
                    <a:srgbClr val="6600FF"/>
                  </a:solidFill>
                  <a:latin typeface=".VnTime" pitchFamily="34" charset="0"/>
                  <a:cs typeface="Arial" panose="020B0604020202020204" pitchFamily="34" charset="0"/>
                </a:rPr>
                <a:t>BV</a:t>
              </a:r>
            </a:p>
          </p:txBody>
        </p:sp>
        <p:sp>
          <p:nvSpPr>
            <p:cNvPr id="5" name="Text Box 30">
              <a:extLst>
                <a:ext uri="{FF2B5EF4-FFF2-40B4-BE49-F238E27FC236}">
                  <a16:creationId xmlns:a16="http://schemas.microsoft.com/office/drawing/2014/main" id="{3BDCF28A-656A-48F8-8E8E-B94FB1C1D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78"/>
              <a:ext cx="8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6600FF"/>
                  </a:solidFill>
                  <a:latin typeface=".VnArabia" pitchFamily="34" charset="0"/>
                  <a:cs typeface="Arial" panose="020B0604020202020204" pitchFamily="34" charset="0"/>
                </a:rPr>
                <a:t>bv</a:t>
              </a:r>
            </a:p>
          </p:txBody>
        </p:sp>
        <p:sp>
          <p:nvSpPr>
            <p:cNvPr id="21533" name="Line 28">
              <a:extLst>
                <a:ext uri="{FF2B5EF4-FFF2-40B4-BE49-F238E27FC236}">
                  <a16:creationId xmlns:a16="http://schemas.microsoft.com/office/drawing/2014/main" id="{43C13551-301A-45D2-837A-4A8614E44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" y="2142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8">
              <a:extLst>
                <a:ext uri="{FF2B5EF4-FFF2-40B4-BE49-F238E27FC236}">
                  <a16:creationId xmlns:a16="http://schemas.microsoft.com/office/drawing/2014/main" id="{33534336-962D-43F5-851A-66A97B7BD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4" y="2859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6C9AA4E0-9898-48EC-BCEA-B21456C497BD}"/>
              </a:ext>
            </a:extLst>
          </p:cNvPr>
          <p:cNvGrpSpPr>
            <a:grpSpLocks/>
          </p:cNvGrpSpPr>
          <p:nvPr/>
        </p:nvGrpSpPr>
        <p:grpSpPr bwMode="auto">
          <a:xfrm>
            <a:off x="3943350" y="1800225"/>
            <a:ext cx="1066800" cy="1133475"/>
            <a:chOff x="2544" y="1968"/>
            <a:chExt cx="672" cy="714"/>
          </a:xfrm>
        </p:grpSpPr>
        <p:sp>
          <p:nvSpPr>
            <p:cNvPr id="21527" name="Text Box 23">
              <a:extLst>
                <a:ext uri="{FF2B5EF4-FFF2-40B4-BE49-F238E27FC236}">
                  <a16:creationId xmlns:a16="http://schemas.microsoft.com/office/drawing/2014/main" id="{C4CB6B22-4A7D-4C3D-B9E1-0598D76E0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352"/>
              <a:ext cx="65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6600FF"/>
                  </a:solidFill>
                  <a:latin typeface=".VnArabia" pitchFamily="34" charset="0"/>
                  <a:cs typeface="Arial" panose="020B0604020202020204" pitchFamily="34" charset="0"/>
                </a:rPr>
                <a:t>b   v</a:t>
              </a:r>
            </a:p>
          </p:txBody>
        </p:sp>
        <p:sp>
          <p:nvSpPr>
            <p:cNvPr id="21528" name="Line 25">
              <a:extLst>
                <a:ext uri="{FF2B5EF4-FFF2-40B4-BE49-F238E27FC236}">
                  <a16:creationId xmlns:a16="http://schemas.microsoft.com/office/drawing/2014/main" id="{6F77182E-072B-475E-9B12-D2F5E4B40B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2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Text Box 26">
              <a:extLst>
                <a:ext uri="{FF2B5EF4-FFF2-40B4-BE49-F238E27FC236}">
                  <a16:creationId xmlns:a16="http://schemas.microsoft.com/office/drawing/2014/main" id="{E87CCA47-C73B-41D0-8A60-067DB41EB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6600FF"/>
                  </a:solidFill>
                  <a:latin typeface=".VnTime" pitchFamily="34" charset="0"/>
                  <a:cs typeface="Arial" panose="020B0604020202020204" pitchFamily="34" charset="0"/>
                </a:rPr>
                <a:t>B   V</a:t>
              </a:r>
            </a:p>
          </p:txBody>
        </p:sp>
        <p:sp>
          <p:nvSpPr>
            <p:cNvPr id="21530" name="Line 38">
              <a:extLst>
                <a:ext uri="{FF2B5EF4-FFF2-40B4-BE49-F238E27FC236}">
                  <a16:creationId xmlns:a16="http://schemas.microsoft.com/office/drawing/2014/main" id="{6B7FEE99-7B7D-43E4-8F98-D791C9B7E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40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2" name="Text Box 28">
            <a:extLst>
              <a:ext uri="{FF2B5EF4-FFF2-40B4-BE49-F238E27FC236}">
                <a16:creationId xmlns:a16="http://schemas.microsoft.com/office/drawing/2014/main" id="{C868D523-210C-4A24-B6D5-1417747E0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043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6600FF"/>
                </a:solidFill>
                <a:latin typeface=".VnArabia" pitchFamily="34" charset="0"/>
                <a:cs typeface="Arial" panose="020B0604020202020204" pitchFamily="34" charset="0"/>
              </a:rPr>
              <a:t>* </a:t>
            </a:r>
            <a:r>
              <a:rPr lang="en-US" altLang="en-US" sz="40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kiểu</a:t>
            </a:r>
            <a:r>
              <a:rPr lang="en-US" altLang="en-US" sz="4000" dirty="0">
                <a:solidFill>
                  <a:srgbClr val="6600FF"/>
                </a:solidFill>
                <a:latin typeface="Times New Roman" panose="02020603050405020304" pitchFamily="18" charset="0"/>
              </a:rPr>
              <a:t> gen </a:t>
            </a:r>
            <a:r>
              <a:rPr lang="en-US" altLang="en-US" sz="40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40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dirty="0">
                <a:solidFill>
                  <a:srgbClr val="6600FF"/>
                </a:solidFill>
                <a:latin typeface="Times New Roman" panose="02020603050405020304" pitchFamily="18" charset="0"/>
              </a:rPr>
              <a:t> gen </a:t>
            </a:r>
            <a:r>
              <a:rPr lang="en-US" altLang="en-US" sz="4000" dirty="0">
                <a:solidFill>
                  <a:srgbClr val="6600FF"/>
                </a:solidFill>
                <a:latin typeface=".VnTime" pitchFamily="34" charset="0"/>
                <a:cs typeface="Arial" panose="020B0604020202020204" pitchFamily="34" charset="0"/>
              </a:rPr>
              <a:t>::</a:t>
            </a:r>
          </a:p>
        </p:txBody>
      </p:sp>
      <p:sp>
        <p:nvSpPr>
          <p:cNvPr id="21547" name="Line 43">
            <a:extLst>
              <a:ext uri="{FF2B5EF4-FFF2-40B4-BE49-F238E27FC236}">
                <a16:creationId xmlns:a16="http://schemas.microsoft.com/office/drawing/2014/main" id="{99897774-E9E0-4CB6-91B1-E33765A61D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77063" y="20732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8" name="Line 44">
            <a:extLst>
              <a:ext uri="{FF2B5EF4-FFF2-40B4-BE49-F238E27FC236}">
                <a16:creationId xmlns:a16="http://schemas.microsoft.com/office/drawing/2014/main" id="{777481DF-2DB4-4BA5-AB00-531B80E2B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2454275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9" name="Text Box 45">
            <a:extLst>
              <a:ext uri="{FF2B5EF4-FFF2-40B4-BE49-F238E27FC236}">
                <a16:creationId xmlns:a16="http://schemas.microsoft.com/office/drawing/2014/main" id="{7CC5DF6D-745C-423D-B75B-FC0F4F044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164782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6600FF"/>
                </a:solidFill>
                <a:latin typeface=".VnTime" pitchFamily="34" charset="0"/>
                <a:cs typeface="Arial" panose="020B0604020202020204" pitchFamily="34" charset="0"/>
              </a:rPr>
              <a:t>BV</a:t>
            </a:r>
          </a:p>
        </p:txBody>
      </p:sp>
      <p:sp>
        <p:nvSpPr>
          <p:cNvPr id="21550" name="Text Box 46">
            <a:extLst>
              <a:ext uri="{FF2B5EF4-FFF2-40B4-BE49-F238E27FC236}">
                <a16:creationId xmlns:a16="http://schemas.microsoft.com/office/drawing/2014/main" id="{8A1B8F87-B829-4D6A-AB58-87B185406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5" y="244475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6600FF"/>
                </a:solidFill>
                <a:latin typeface=".VnArabia" pitchFamily="34" charset="0"/>
                <a:cs typeface="Arial" panose="020B0604020202020204" pitchFamily="34" charset="0"/>
              </a:rPr>
              <a:t>bv</a:t>
            </a:r>
          </a:p>
        </p:txBody>
      </p:sp>
      <p:grpSp>
        <p:nvGrpSpPr>
          <p:cNvPr id="4" name="Group 49">
            <a:extLst>
              <a:ext uri="{FF2B5EF4-FFF2-40B4-BE49-F238E27FC236}">
                <a16:creationId xmlns:a16="http://schemas.microsoft.com/office/drawing/2014/main" id="{311CB83E-254E-4423-9D0F-4CFBD4B7789E}"/>
              </a:ext>
            </a:extLst>
          </p:cNvPr>
          <p:cNvGrpSpPr>
            <a:grpSpLocks/>
          </p:cNvGrpSpPr>
          <p:nvPr/>
        </p:nvGrpSpPr>
        <p:grpSpPr bwMode="auto">
          <a:xfrm>
            <a:off x="739775" y="1762125"/>
            <a:ext cx="2033588" cy="1281113"/>
            <a:chOff x="495" y="1344"/>
            <a:chExt cx="1281" cy="807"/>
          </a:xfrm>
        </p:grpSpPr>
        <p:sp>
          <p:nvSpPr>
            <p:cNvPr id="21519" name="Line 8">
              <a:extLst>
                <a:ext uri="{FF2B5EF4-FFF2-40B4-BE49-F238E27FC236}">
                  <a16:creationId xmlns:a16="http://schemas.microsoft.com/office/drawing/2014/main" id="{2078384E-D9AE-4805-8D8F-283F1506F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680"/>
              <a:ext cx="9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Text Box 12">
              <a:extLst>
                <a:ext uri="{FF2B5EF4-FFF2-40B4-BE49-F238E27FC236}">
                  <a16:creationId xmlns:a16="http://schemas.microsoft.com/office/drawing/2014/main" id="{E5F3E269-8F02-4A6C-8CD4-C780615A4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" y="1824"/>
              <a:ext cx="128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6600FF"/>
                  </a:solidFill>
                  <a:latin typeface=".VnArabia" pitchFamily="34" charset="0"/>
                  <a:cs typeface="Arial" panose="020B0604020202020204" pitchFamily="34" charset="0"/>
                </a:rPr>
                <a:t>b       v</a:t>
              </a:r>
            </a:p>
          </p:txBody>
        </p:sp>
        <p:sp>
          <p:nvSpPr>
            <p:cNvPr id="21521" name="Text Box 13">
              <a:extLst>
                <a:ext uri="{FF2B5EF4-FFF2-40B4-BE49-F238E27FC236}">
                  <a16:creationId xmlns:a16="http://schemas.microsoft.com/office/drawing/2014/main" id="{640D8FEC-F51D-4332-AFFF-0A3D870E6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344"/>
              <a:ext cx="12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6600FF"/>
                  </a:solidFill>
                  <a:latin typeface=".VnTime" pitchFamily="34" charset="0"/>
                  <a:cs typeface="Arial" panose="020B0604020202020204" pitchFamily="34" charset="0"/>
                </a:rPr>
                <a:t> B         V</a:t>
              </a:r>
            </a:p>
          </p:txBody>
        </p:sp>
        <p:sp>
          <p:nvSpPr>
            <p:cNvPr id="21522" name="Line 33">
              <a:extLst>
                <a:ext uri="{FF2B5EF4-FFF2-40B4-BE49-F238E27FC236}">
                  <a16:creationId xmlns:a16="http://schemas.microsoft.com/office/drawing/2014/main" id="{F6FDDBF3-07ED-439C-B3F5-A0B22DBBE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1">
              <a:extLst>
                <a:ext uri="{FF2B5EF4-FFF2-40B4-BE49-F238E27FC236}">
                  <a16:creationId xmlns:a16="http://schemas.microsoft.com/office/drawing/2014/main" id="{5B0923E9-BC6D-4C9B-88C9-F2E759DF3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24"/>
              <a:ext cx="9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34">
              <a:extLst>
                <a:ext uri="{FF2B5EF4-FFF2-40B4-BE49-F238E27FC236}">
                  <a16:creationId xmlns:a16="http://schemas.microsoft.com/office/drawing/2014/main" id="{A17FC12F-FCED-43F0-ABCC-2D3F83608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33">
              <a:extLst>
                <a:ext uri="{FF2B5EF4-FFF2-40B4-BE49-F238E27FC236}">
                  <a16:creationId xmlns:a16="http://schemas.microsoft.com/office/drawing/2014/main" id="{9A6F2814-854F-4994-8A71-C1EB69BAB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34">
              <a:extLst>
                <a:ext uri="{FF2B5EF4-FFF2-40B4-BE49-F238E27FC236}">
                  <a16:creationId xmlns:a16="http://schemas.microsoft.com/office/drawing/2014/main" id="{D553AAAD-E0AB-485C-A525-D2C80689C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26" name="Rectangle 31">
            <a:extLst>
              <a:ext uri="{FF2B5EF4-FFF2-40B4-BE49-F238E27FC236}">
                <a16:creationId xmlns:a16="http://schemas.microsoft.com/office/drawing/2014/main" id="{1007D216-074B-4F14-B4E9-D6663F3A1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3243263"/>
            <a:ext cx="8929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/>
              <a:t>  </a:t>
            </a:r>
            <a:r>
              <a:rPr lang="vi-VN" altLang="en-US" sz="2800" b="1" i="1"/>
              <a:t>Ghi chú:</a:t>
            </a:r>
            <a:r>
              <a:rPr lang="vi-VN" altLang="en-US" sz="2800" b="1"/>
              <a:t> Dấ</a:t>
            </a:r>
            <a:r>
              <a:rPr lang="en-US" altLang="en-US" sz="2800" b="1"/>
              <a:t>u  </a:t>
            </a:r>
            <a:r>
              <a:rPr lang="vi-VN" altLang="en-US" sz="2800" b="1"/>
              <a:t>         tượng trưng cho NST, </a:t>
            </a:r>
            <a:r>
              <a:rPr lang="vi-VN" altLang="en-US" sz="2800" b="1" u="sng"/>
              <a:t>BV</a:t>
            </a:r>
            <a:r>
              <a:rPr lang="vi-VN" altLang="en-US" sz="2800" b="1"/>
              <a:t> : 2 </a:t>
            </a:r>
            <a:r>
              <a:rPr lang="en-US" altLang="en-US" sz="2800" b="1"/>
              <a:t>   </a:t>
            </a:r>
            <a:r>
              <a:rPr lang="vi-VN" altLang="en-US" sz="2800" b="1"/>
              <a:t>gen B và V nằm trên cùng một NST.</a:t>
            </a:r>
            <a:r>
              <a:rPr lang="en-US" altLang="en-US" sz="2800" b="1"/>
              <a:t> </a:t>
            </a:r>
            <a:endParaRPr lang="vi-V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2" grpId="0"/>
      <p:bldP spid="21549" grpId="0"/>
      <p:bldP spid="21550" grpId="0"/>
      <p:bldP spid="2857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1E148C0A-ADF3-4FB5-9FFD-AE07D151C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92576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7AB59E6C-D5B6-4953-AAAA-7BE793E7D874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3992563"/>
            <a:ext cx="962025" cy="1590675"/>
            <a:chOff x="2424113" y="2133600"/>
            <a:chExt cx="962025" cy="1590675"/>
          </a:xfrm>
        </p:grpSpPr>
        <p:sp>
          <p:nvSpPr>
            <p:cNvPr id="22560" name="Text Box 21">
              <a:extLst>
                <a:ext uri="{FF2B5EF4-FFF2-40B4-BE49-F238E27FC236}">
                  <a16:creationId xmlns:a16="http://schemas.microsoft.com/office/drawing/2014/main" id="{158FF537-DB53-400B-BE10-57BF0A9FC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22860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2561" name="Text Box 43">
              <a:extLst>
                <a:ext uri="{FF2B5EF4-FFF2-40B4-BE49-F238E27FC236}">
                  <a16:creationId xmlns:a16="http://schemas.microsoft.com/office/drawing/2014/main" id="{CBBB368D-7493-49D3-8393-353C4A974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113" y="3082925"/>
              <a:ext cx="381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V</a:t>
              </a:r>
            </a:p>
          </p:txBody>
        </p:sp>
        <p:grpSp>
          <p:nvGrpSpPr>
            <p:cNvPr id="22562" name="Group 54">
              <a:extLst>
                <a:ext uri="{FF2B5EF4-FFF2-40B4-BE49-F238E27FC236}">
                  <a16:creationId xmlns:a16="http://schemas.microsoft.com/office/drawing/2014/main" id="{06FA5CB5-CA39-4757-BBA3-2608C060D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2133600"/>
              <a:ext cx="414338" cy="1563688"/>
              <a:chOff x="1546" y="403"/>
              <a:chExt cx="86" cy="317"/>
            </a:xfrm>
          </p:grpSpPr>
          <p:sp>
            <p:nvSpPr>
              <p:cNvPr id="22563" name="AutoShape 55">
                <a:extLst>
                  <a:ext uri="{FF2B5EF4-FFF2-40B4-BE49-F238E27FC236}">
                    <a16:creationId xmlns:a16="http://schemas.microsoft.com/office/drawing/2014/main" id="{A828852C-DCA5-43B8-91E0-582775BDC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" y="403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6002F"/>
                  </a:gs>
                  <a:gs pos="50000">
                    <a:srgbClr val="FF0066"/>
                  </a:gs>
                  <a:gs pos="100000">
                    <a:srgbClr val="76002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4" name="Oval 56">
                <a:extLst>
                  <a:ext uri="{FF2B5EF4-FFF2-40B4-BE49-F238E27FC236}">
                    <a16:creationId xmlns:a16="http://schemas.microsoft.com/office/drawing/2014/main" id="{1D272192-3549-4C07-BA4A-EF060E799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43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5" name="Oval 57">
                <a:extLst>
                  <a:ext uri="{FF2B5EF4-FFF2-40B4-BE49-F238E27FC236}">
                    <a16:creationId xmlns:a16="http://schemas.microsoft.com/office/drawing/2014/main" id="{ECD8F2C5-3F52-46F5-8375-81621E795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6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AC233BE1-B5E6-4646-B6FA-5E176864140F}"/>
              </a:ext>
            </a:extLst>
          </p:cNvPr>
          <p:cNvGrpSpPr>
            <a:grpSpLocks/>
          </p:cNvGrpSpPr>
          <p:nvPr/>
        </p:nvGrpSpPr>
        <p:grpSpPr bwMode="auto">
          <a:xfrm>
            <a:off x="5992813" y="4068763"/>
            <a:ext cx="846137" cy="1570037"/>
            <a:chOff x="5992813" y="2209800"/>
            <a:chExt cx="846137" cy="1570038"/>
          </a:xfrm>
        </p:grpSpPr>
        <p:grpSp>
          <p:nvGrpSpPr>
            <p:cNvPr id="22554" name="Group 48">
              <a:extLst>
                <a:ext uri="{FF2B5EF4-FFF2-40B4-BE49-F238E27FC236}">
                  <a16:creationId xmlns:a16="http://schemas.microsoft.com/office/drawing/2014/main" id="{170F3779-0C7D-4CDB-8440-75C91D2C4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1750" y="2362200"/>
              <a:ext cx="457200" cy="1417638"/>
              <a:chOff x="2064" y="576"/>
              <a:chExt cx="86" cy="317"/>
            </a:xfrm>
          </p:grpSpPr>
          <p:sp>
            <p:nvSpPr>
              <p:cNvPr id="22557" name="AutoShape 49">
                <a:extLst>
                  <a:ext uri="{FF2B5EF4-FFF2-40B4-BE49-F238E27FC236}">
                    <a16:creationId xmlns:a16="http://schemas.microsoft.com/office/drawing/2014/main" id="{9EF98F1C-2161-4FF9-BB8A-769C84CA5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8" name="Oval 50">
                <a:extLst>
                  <a:ext uri="{FF2B5EF4-FFF2-40B4-BE49-F238E27FC236}">
                    <a16:creationId xmlns:a16="http://schemas.microsoft.com/office/drawing/2014/main" id="{045988C0-523E-4999-855B-9769331F9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605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9" name="Oval 51">
                <a:extLst>
                  <a:ext uri="{FF2B5EF4-FFF2-40B4-BE49-F238E27FC236}">
                    <a16:creationId xmlns:a16="http://schemas.microsoft.com/office/drawing/2014/main" id="{BA29C4CD-C5CB-4B28-9B54-F15EF2D03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833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555" name="Text Box 61">
              <a:extLst>
                <a:ext uri="{FF2B5EF4-FFF2-40B4-BE49-F238E27FC236}">
                  <a16:creationId xmlns:a16="http://schemas.microsoft.com/office/drawing/2014/main" id="{AF82DD27-BF63-45CC-B557-3C7FF6930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863" y="22098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2556" name="Text Box 65">
              <a:extLst>
                <a:ext uri="{FF2B5EF4-FFF2-40B4-BE49-F238E27FC236}">
                  <a16:creationId xmlns:a16="http://schemas.microsoft.com/office/drawing/2014/main" id="{1189FF47-F6D4-4D3F-A65E-234213D82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2813" y="3200400"/>
              <a:ext cx="3810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v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771CFA99-22D3-433E-80D0-573D4D1084A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992563"/>
            <a:ext cx="914400" cy="1563687"/>
            <a:chOff x="3581400" y="2133600"/>
            <a:chExt cx="914400" cy="1563688"/>
          </a:xfrm>
        </p:grpSpPr>
        <p:grpSp>
          <p:nvGrpSpPr>
            <p:cNvPr id="22548" name="Group 44">
              <a:extLst>
                <a:ext uri="{FF2B5EF4-FFF2-40B4-BE49-F238E27FC236}">
                  <a16:creationId xmlns:a16="http://schemas.microsoft.com/office/drawing/2014/main" id="{DBD5DD9E-32BD-40DB-B5E3-F1F3364C62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2133600"/>
              <a:ext cx="414338" cy="1563688"/>
              <a:chOff x="1546" y="403"/>
              <a:chExt cx="86" cy="317"/>
            </a:xfrm>
          </p:grpSpPr>
          <p:sp>
            <p:nvSpPr>
              <p:cNvPr id="22551" name="AutoShape 45">
                <a:extLst>
                  <a:ext uri="{FF2B5EF4-FFF2-40B4-BE49-F238E27FC236}">
                    <a16:creationId xmlns:a16="http://schemas.microsoft.com/office/drawing/2014/main" id="{1219EAEA-91F6-4CB8-8A88-F5AAB2199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" y="403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6002F"/>
                  </a:gs>
                  <a:gs pos="50000">
                    <a:srgbClr val="FF0066"/>
                  </a:gs>
                  <a:gs pos="100000">
                    <a:srgbClr val="76002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2" name="Oval 46">
                <a:extLst>
                  <a:ext uri="{FF2B5EF4-FFF2-40B4-BE49-F238E27FC236}">
                    <a16:creationId xmlns:a16="http://schemas.microsoft.com/office/drawing/2014/main" id="{3C7DCA0D-B888-418D-835E-A799D7270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43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3" name="Oval 47">
                <a:extLst>
                  <a:ext uri="{FF2B5EF4-FFF2-40B4-BE49-F238E27FC236}">
                    <a16:creationId xmlns:a16="http://schemas.microsoft.com/office/drawing/2014/main" id="{8DE142EF-D980-4F7A-B554-D425D4141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6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549" name="Text Box 60">
              <a:extLst>
                <a:ext uri="{FF2B5EF4-FFF2-40B4-BE49-F238E27FC236}">
                  <a16:creationId xmlns:a16="http://schemas.microsoft.com/office/drawing/2014/main" id="{87F75109-08A0-49C2-8C10-152AABD7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22098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2550" name="Text Box 66">
              <a:extLst>
                <a:ext uri="{FF2B5EF4-FFF2-40B4-BE49-F238E27FC236}">
                  <a16:creationId xmlns:a16="http://schemas.microsoft.com/office/drawing/2014/main" id="{8F58FA0C-AF12-4524-8B1C-1AC184923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3048000"/>
              <a:ext cx="381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V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862E4DA4-58B8-4A2E-8489-480F659F0BA3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4144963"/>
            <a:ext cx="933450" cy="1493837"/>
            <a:chOff x="6991350" y="2286000"/>
            <a:chExt cx="933450" cy="1493838"/>
          </a:xfrm>
        </p:grpSpPr>
        <p:sp>
          <p:nvSpPr>
            <p:cNvPr id="22542" name="Text Box 59">
              <a:extLst>
                <a:ext uri="{FF2B5EF4-FFF2-40B4-BE49-F238E27FC236}">
                  <a16:creationId xmlns:a16="http://schemas.microsoft.com/office/drawing/2014/main" id="{07517EB9-3E29-4560-8DBD-EAF6969FB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22860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2543" name="Text Box 64">
              <a:extLst>
                <a:ext uri="{FF2B5EF4-FFF2-40B4-BE49-F238E27FC236}">
                  <a16:creationId xmlns:a16="http://schemas.microsoft.com/office/drawing/2014/main" id="{5A46170A-A971-49EC-9371-280F1BD08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3200400"/>
              <a:ext cx="3810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v</a:t>
              </a:r>
            </a:p>
          </p:txBody>
        </p:sp>
        <p:grpSp>
          <p:nvGrpSpPr>
            <p:cNvPr id="22544" name="Group 71">
              <a:extLst>
                <a:ext uri="{FF2B5EF4-FFF2-40B4-BE49-F238E27FC236}">
                  <a16:creationId xmlns:a16="http://schemas.microsoft.com/office/drawing/2014/main" id="{229BF22D-B3E6-43A6-925E-E7494B791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1350" y="2362200"/>
              <a:ext cx="457200" cy="1417638"/>
              <a:chOff x="2064" y="576"/>
              <a:chExt cx="86" cy="317"/>
            </a:xfrm>
          </p:grpSpPr>
          <p:sp>
            <p:nvSpPr>
              <p:cNvPr id="22545" name="AutoShape 72">
                <a:extLst>
                  <a:ext uri="{FF2B5EF4-FFF2-40B4-BE49-F238E27FC236}">
                    <a16:creationId xmlns:a16="http://schemas.microsoft.com/office/drawing/2014/main" id="{180BEACB-2949-40D3-BA39-8477F14F8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46" name="Oval 73">
                <a:extLst>
                  <a:ext uri="{FF2B5EF4-FFF2-40B4-BE49-F238E27FC236}">
                    <a16:creationId xmlns:a16="http://schemas.microsoft.com/office/drawing/2014/main" id="{F36BBF10-CAD6-4882-BE81-D84BBFB9C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605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47" name="Oval 74">
                <a:extLst>
                  <a:ext uri="{FF2B5EF4-FFF2-40B4-BE49-F238E27FC236}">
                    <a16:creationId xmlns:a16="http://schemas.microsoft.com/office/drawing/2014/main" id="{FD182E9E-23E4-46AE-83CE-D5344B61A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833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47" name="Picture 75">
            <a:extLst>
              <a:ext uri="{FF2B5EF4-FFF2-40B4-BE49-F238E27FC236}">
                <a16:creationId xmlns:a16="http://schemas.microsoft.com/office/drawing/2014/main" id="{D91B840F-74D5-48F2-817E-5BE5D0DCB325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655888"/>
            <a:ext cx="1295400" cy="1125537"/>
          </a:xfrm>
          <a:noFill/>
        </p:spPr>
      </p:pic>
      <p:pic>
        <p:nvPicPr>
          <p:cNvPr id="10248" name="Picture 76">
            <a:extLst>
              <a:ext uri="{FF2B5EF4-FFF2-40B4-BE49-F238E27FC236}">
                <a16:creationId xmlns:a16="http://schemas.microsoft.com/office/drawing/2014/main" id="{09F7B351-6761-449D-88C9-1EBC4FB7F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16163"/>
            <a:ext cx="1200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77">
            <a:extLst>
              <a:ext uri="{FF2B5EF4-FFF2-40B4-BE49-F238E27FC236}">
                <a16:creationId xmlns:a16="http://schemas.microsoft.com/office/drawing/2014/main" id="{3027D790-1D19-4CF2-A5EC-5A754C4FE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97163"/>
            <a:ext cx="1981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="1" baseline="-25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tc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 Thân xám,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cánh dài</a:t>
            </a:r>
          </a:p>
        </p:txBody>
      </p:sp>
      <p:sp>
        <p:nvSpPr>
          <p:cNvPr id="10250" name="Text Box 78">
            <a:extLst>
              <a:ext uri="{FF2B5EF4-FFF2-40B4-BE49-F238E27FC236}">
                <a16:creationId xmlns:a16="http://schemas.microsoft.com/office/drawing/2014/main" id="{26370E41-B185-4CD0-9F4D-624378E5E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773363"/>
            <a:ext cx="1295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Thân đen,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cánh cụt</a:t>
            </a:r>
          </a:p>
        </p:txBody>
      </p:sp>
      <p:sp>
        <p:nvSpPr>
          <p:cNvPr id="35" name="Text Box 183">
            <a:extLst>
              <a:ext uri="{FF2B5EF4-FFF2-40B4-BE49-F238E27FC236}">
                <a16:creationId xmlns:a16="http://schemas.microsoft.com/office/drawing/2014/main" id="{87FABDE7-5B94-4B42-89AD-58C4C7D9F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44963"/>
            <a:ext cx="76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BV</a:t>
            </a:r>
            <a:b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BV</a:t>
            </a:r>
          </a:p>
        </p:txBody>
      </p:sp>
      <p:sp>
        <p:nvSpPr>
          <p:cNvPr id="36" name="Text Box 184">
            <a:extLst>
              <a:ext uri="{FF2B5EF4-FFF2-40B4-BE49-F238E27FC236}">
                <a16:creationId xmlns:a16="http://schemas.microsoft.com/office/drawing/2014/main" id="{E408E592-F6D7-4773-93B4-105086DF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191000"/>
            <a:ext cx="76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bv</a:t>
            </a:r>
            <a:b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bv</a:t>
            </a: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7B85AE24-5C82-466B-B0C4-86060E10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7162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ước gen: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thân xám 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thân đen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cánh dài   </a:t>
            </a:r>
          </a:p>
          <a:p>
            <a:pPr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cánh cụt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9" grpId="0"/>
      <p:bldP spid="10250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9B0D1A52-7444-4668-AC89-C3789904C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75" y="1460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1A29FBD2-CEC1-4631-9FBD-B64260BE0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11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grpSp>
        <p:nvGrpSpPr>
          <p:cNvPr id="23556" name="Group 4">
            <a:extLst>
              <a:ext uri="{FF2B5EF4-FFF2-40B4-BE49-F238E27FC236}">
                <a16:creationId xmlns:a16="http://schemas.microsoft.com/office/drawing/2014/main" id="{88288974-0635-49BE-944D-4321B0D5AF9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52413"/>
            <a:ext cx="136525" cy="503237"/>
            <a:chOff x="1546" y="403"/>
            <a:chExt cx="86" cy="317"/>
          </a:xfrm>
        </p:grpSpPr>
        <p:sp>
          <p:nvSpPr>
            <p:cNvPr id="23773" name="AutoShape 5">
              <a:extLst>
                <a:ext uri="{FF2B5EF4-FFF2-40B4-BE49-F238E27FC236}">
                  <a16:creationId xmlns:a16="http://schemas.microsoft.com/office/drawing/2014/main" id="{E3A6FA03-4F74-412B-BCE4-493ECFC92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403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002F"/>
                </a:gs>
                <a:gs pos="50000">
                  <a:srgbClr val="FF0066"/>
                </a:gs>
                <a:gs pos="100000">
                  <a:srgbClr val="76002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74" name="Oval 6">
              <a:extLst>
                <a:ext uri="{FF2B5EF4-FFF2-40B4-BE49-F238E27FC236}">
                  <a16:creationId xmlns:a16="http://schemas.microsoft.com/office/drawing/2014/main" id="{D1197F79-F402-40D1-8B4F-37EDE8325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43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75" name="Oval 7">
              <a:extLst>
                <a:ext uri="{FF2B5EF4-FFF2-40B4-BE49-F238E27FC236}">
                  <a16:creationId xmlns:a16="http://schemas.microsoft.com/office/drawing/2014/main" id="{4664A7D9-FF34-4095-9121-BDFD18AB5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6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557" name="Group 8">
            <a:extLst>
              <a:ext uri="{FF2B5EF4-FFF2-40B4-BE49-F238E27FC236}">
                <a16:creationId xmlns:a16="http://schemas.microsoft.com/office/drawing/2014/main" id="{79E4190C-DAEF-4976-B3DC-6DB7A5931C0E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52413"/>
            <a:ext cx="136525" cy="503237"/>
            <a:chOff x="2064" y="576"/>
            <a:chExt cx="86" cy="317"/>
          </a:xfrm>
        </p:grpSpPr>
        <p:sp>
          <p:nvSpPr>
            <p:cNvPr id="23770" name="AutoShape 9">
              <a:extLst>
                <a:ext uri="{FF2B5EF4-FFF2-40B4-BE49-F238E27FC236}">
                  <a16:creationId xmlns:a16="http://schemas.microsoft.com/office/drawing/2014/main" id="{5DE6DA0D-1C21-4911-8E9C-7AE9161E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576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71" name="Oval 10">
              <a:extLst>
                <a:ext uri="{FF2B5EF4-FFF2-40B4-BE49-F238E27FC236}">
                  <a16:creationId xmlns:a16="http://schemas.microsoft.com/office/drawing/2014/main" id="{BBF088DA-373C-4059-B85E-8C6126F25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60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72" name="Oval 11">
              <a:extLst>
                <a:ext uri="{FF2B5EF4-FFF2-40B4-BE49-F238E27FC236}">
                  <a16:creationId xmlns:a16="http://schemas.microsoft.com/office/drawing/2014/main" id="{6BDEF7B2-1CF3-43DE-9BDC-CD26EB6E5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83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558" name="Group 12">
            <a:extLst>
              <a:ext uri="{FF2B5EF4-FFF2-40B4-BE49-F238E27FC236}">
                <a16:creationId xmlns:a16="http://schemas.microsoft.com/office/drawing/2014/main" id="{21B6385A-4FBB-4BE0-B1BE-FEF4A39A586F}"/>
              </a:ext>
            </a:extLst>
          </p:cNvPr>
          <p:cNvGrpSpPr>
            <a:grpSpLocks/>
          </p:cNvGrpSpPr>
          <p:nvPr/>
        </p:nvGrpSpPr>
        <p:grpSpPr bwMode="auto">
          <a:xfrm>
            <a:off x="4130675" y="252413"/>
            <a:ext cx="136525" cy="503237"/>
            <a:chOff x="1546" y="403"/>
            <a:chExt cx="86" cy="317"/>
          </a:xfrm>
        </p:grpSpPr>
        <p:sp>
          <p:nvSpPr>
            <p:cNvPr id="23767" name="AutoShape 13">
              <a:extLst>
                <a:ext uri="{FF2B5EF4-FFF2-40B4-BE49-F238E27FC236}">
                  <a16:creationId xmlns:a16="http://schemas.microsoft.com/office/drawing/2014/main" id="{154C98A4-F757-4193-947C-A0B0D2EE7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403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002F"/>
                </a:gs>
                <a:gs pos="50000">
                  <a:srgbClr val="FF0066"/>
                </a:gs>
                <a:gs pos="100000">
                  <a:srgbClr val="76002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68" name="Oval 14">
              <a:extLst>
                <a:ext uri="{FF2B5EF4-FFF2-40B4-BE49-F238E27FC236}">
                  <a16:creationId xmlns:a16="http://schemas.microsoft.com/office/drawing/2014/main" id="{8D7FF0B5-DF7D-493E-99C0-A00A30281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43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69" name="Oval 15">
              <a:extLst>
                <a:ext uri="{FF2B5EF4-FFF2-40B4-BE49-F238E27FC236}">
                  <a16:creationId xmlns:a16="http://schemas.microsoft.com/office/drawing/2014/main" id="{70169F5B-CF80-4B99-886B-4A1E9DA4E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6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559" name="Group 16">
            <a:extLst>
              <a:ext uri="{FF2B5EF4-FFF2-40B4-BE49-F238E27FC236}">
                <a16:creationId xmlns:a16="http://schemas.microsoft.com/office/drawing/2014/main" id="{1D562A70-362F-4267-8FFB-058143C6E410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52413"/>
            <a:ext cx="136525" cy="503237"/>
            <a:chOff x="2064" y="576"/>
            <a:chExt cx="86" cy="317"/>
          </a:xfrm>
        </p:grpSpPr>
        <p:sp>
          <p:nvSpPr>
            <p:cNvPr id="23764" name="AutoShape 17">
              <a:extLst>
                <a:ext uri="{FF2B5EF4-FFF2-40B4-BE49-F238E27FC236}">
                  <a16:creationId xmlns:a16="http://schemas.microsoft.com/office/drawing/2014/main" id="{11F580A9-8FF6-4435-B82C-734A761C6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576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65" name="Oval 18">
              <a:extLst>
                <a:ext uri="{FF2B5EF4-FFF2-40B4-BE49-F238E27FC236}">
                  <a16:creationId xmlns:a16="http://schemas.microsoft.com/office/drawing/2014/main" id="{03235D02-1A1B-4552-A975-68ED2C5C5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60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66" name="Oval 19">
              <a:extLst>
                <a:ext uri="{FF2B5EF4-FFF2-40B4-BE49-F238E27FC236}">
                  <a16:creationId xmlns:a16="http://schemas.microsoft.com/office/drawing/2014/main" id="{4586784C-A03F-475F-B231-391D098A7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83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3560" name="Text Box 20">
            <a:extLst>
              <a:ext uri="{FF2B5EF4-FFF2-40B4-BE49-F238E27FC236}">
                <a16:creationId xmlns:a16="http://schemas.microsoft.com/office/drawing/2014/main" id="{90BED5C3-D727-468A-9353-9C1D8410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52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561" name="Text Box 21">
            <a:extLst>
              <a:ext uri="{FF2B5EF4-FFF2-40B4-BE49-F238E27FC236}">
                <a16:creationId xmlns:a16="http://schemas.microsoft.com/office/drawing/2014/main" id="{9C5A3210-11B9-4F54-9445-96AB14659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460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562" name="Text Box 22">
            <a:extLst>
              <a:ext uri="{FF2B5EF4-FFF2-40B4-BE49-F238E27FC236}">
                <a16:creationId xmlns:a16="http://schemas.microsoft.com/office/drawing/2014/main" id="{0DE83DC6-3A3E-4B35-A88A-B72EC182A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3563" name="Text Box 23">
            <a:extLst>
              <a:ext uri="{FF2B5EF4-FFF2-40B4-BE49-F238E27FC236}">
                <a16:creationId xmlns:a16="http://schemas.microsoft.com/office/drawing/2014/main" id="{8E521A26-55F3-4771-88B6-6505E120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60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564" name="Text Box 24">
            <a:extLst>
              <a:ext uri="{FF2B5EF4-FFF2-40B4-BE49-F238E27FC236}">
                <a16:creationId xmlns:a16="http://schemas.microsoft.com/office/drawing/2014/main" id="{431F551F-2DD1-4775-B1B9-C04BC1C3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08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3565" name="Text Box 25">
            <a:extLst>
              <a:ext uri="{FF2B5EF4-FFF2-40B4-BE49-F238E27FC236}">
                <a16:creationId xmlns:a16="http://schemas.microsoft.com/office/drawing/2014/main" id="{CBFB28CA-799E-4042-9CDC-9196575FF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01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566" name="Text Box 26">
            <a:extLst>
              <a:ext uri="{FF2B5EF4-FFF2-40B4-BE49-F238E27FC236}">
                <a16:creationId xmlns:a16="http://schemas.microsoft.com/office/drawing/2014/main" id="{2A2468B9-B584-4676-9ECB-63824F7A7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34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6651" name="Text Box 27">
            <a:extLst>
              <a:ext uri="{FF2B5EF4-FFF2-40B4-BE49-F238E27FC236}">
                <a16:creationId xmlns:a16="http://schemas.microsoft.com/office/drawing/2014/main" id="{9D41998E-5072-4179-A498-13C59D8B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8" y="7842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652" name="Text Box 28">
            <a:extLst>
              <a:ext uri="{FF2B5EF4-FFF2-40B4-BE49-F238E27FC236}">
                <a16:creationId xmlns:a16="http://schemas.microsoft.com/office/drawing/2014/main" id="{024B6BD1-FA96-4480-98DE-2533D0868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11366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grpSp>
        <p:nvGrpSpPr>
          <p:cNvPr id="6" name="Group 29">
            <a:extLst>
              <a:ext uri="{FF2B5EF4-FFF2-40B4-BE49-F238E27FC236}">
                <a16:creationId xmlns:a16="http://schemas.microsoft.com/office/drawing/2014/main" id="{D8B9D7B9-3E97-412B-ADE6-A7C9AFF5BC91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908050"/>
            <a:ext cx="136525" cy="503238"/>
            <a:chOff x="1546" y="403"/>
            <a:chExt cx="86" cy="317"/>
          </a:xfrm>
        </p:grpSpPr>
        <p:sp>
          <p:nvSpPr>
            <p:cNvPr id="23761" name="AutoShape 30">
              <a:extLst>
                <a:ext uri="{FF2B5EF4-FFF2-40B4-BE49-F238E27FC236}">
                  <a16:creationId xmlns:a16="http://schemas.microsoft.com/office/drawing/2014/main" id="{D3B9C2BD-A9DE-4BBC-BF5E-92BEE0D5A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403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002F"/>
                </a:gs>
                <a:gs pos="50000">
                  <a:srgbClr val="FF0066"/>
                </a:gs>
                <a:gs pos="100000">
                  <a:srgbClr val="76002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62" name="Oval 31">
              <a:extLst>
                <a:ext uri="{FF2B5EF4-FFF2-40B4-BE49-F238E27FC236}">
                  <a16:creationId xmlns:a16="http://schemas.microsoft.com/office/drawing/2014/main" id="{749302F4-1581-4E57-8F92-F0389A994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43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63" name="Oval 32">
              <a:extLst>
                <a:ext uri="{FF2B5EF4-FFF2-40B4-BE49-F238E27FC236}">
                  <a16:creationId xmlns:a16="http://schemas.microsoft.com/office/drawing/2014/main" id="{8D44613E-59A8-4F89-A1C1-3BE461FCC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6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D4B7E218-681C-46E6-A3D3-5F8B9C41542D}"/>
              </a:ext>
            </a:extLst>
          </p:cNvPr>
          <p:cNvGrpSpPr>
            <a:grpSpLocks/>
          </p:cNvGrpSpPr>
          <p:nvPr/>
        </p:nvGrpSpPr>
        <p:grpSpPr bwMode="auto">
          <a:xfrm>
            <a:off x="5745163" y="908050"/>
            <a:ext cx="136525" cy="503238"/>
            <a:chOff x="2064" y="576"/>
            <a:chExt cx="86" cy="317"/>
          </a:xfrm>
        </p:grpSpPr>
        <p:sp>
          <p:nvSpPr>
            <p:cNvPr id="23758" name="AutoShape 34">
              <a:extLst>
                <a:ext uri="{FF2B5EF4-FFF2-40B4-BE49-F238E27FC236}">
                  <a16:creationId xmlns:a16="http://schemas.microsoft.com/office/drawing/2014/main" id="{20F3D848-3AAD-4F88-93A9-ED247EC55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576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59" name="Oval 35">
              <a:extLst>
                <a:ext uri="{FF2B5EF4-FFF2-40B4-BE49-F238E27FC236}">
                  <a16:creationId xmlns:a16="http://schemas.microsoft.com/office/drawing/2014/main" id="{30D5E4E6-CF9C-44BF-92B1-08D4BA78B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60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60" name="Oval 36">
              <a:extLst>
                <a:ext uri="{FF2B5EF4-FFF2-40B4-BE49-F238E27FC236}">
                  <a16:creationId xmlns:a16="http://schemas.microsoft.com/office/drawing/2014/main" id="{BF963004-A89D-4EBF-A07C-AFAF5CBF5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83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661" name="Text Box 37">
            <a:extLst>
              <a:ext uri="{FF2B5EF4-FFF2-40B4-BE49-F238E27FC236}">
                <a16:creationId xmlns:a16="http://schemas.microsoft.com/office/drawing/2014/main" id="{20B1AB09-F7B7-43BD-B78B-7EA7469E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7556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662" name="Text Box 38">
            <a:extLst>
              <a:ext uri="{FF2B5EF4-FFF2-40B4-BE49-F238E27FC236}">
                <a16:creationId xmlns:a16="http://schemas.microsoft.com/office/drawing/2014/main" id="{47EBFBEC-9E9F-44D4-B538-535D332D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1366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6663" name="Text Box 39">
            <a:extLst>
              <a:ext uri="{FF2B5EF4-FFF2-40B4-BE49-F238E27FC236}">
                <a16:creationId xmlns:a16="http://schemas.microsoft.com/office/drawing/2014/main" id="{3AAF60C6-D2E3-4E94-994B-78287A48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14255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664" name="Text Box 40">
            <a:extLst>
              <a:ext uri="{FF2B5EF4-FFF2-40B4-BE49-F238E27FC236}">
                <a16:creationId xmlns:a16="http://schemas.microsoft.com/office/drawing/2014/main" id="{D97FA45B-069E-464F-A1F5-1FB130907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462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grpSp>
        <p:nvGrpSpPr>
          <p:cNvPr id="8" name="Group 41">
            <a:extLst>
              <a:ext uri="{FF2B5EF4-FFF2-40B4-BE49-F238E27FC236}">
                <a16:creationId xmlns:a16="http://schemas.microsoft.com/office/drawing/2014/main" id="{B353DF6A-3030-4848-936C-77E5D8CD631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517650"/>
            <a:ext cx="136525" cy="503238"/>
            <a:chOff x="1546" y="403"/>
            <a:chExt cx="86" cy="317"/>
          </a:xfrm>
        </p:grpSpPr>
        <p:sp>
          <p:nvSpPr>
            <p:cNvPr id="23755" name="AutoShape 42">
              <a:extLst>
                <a:ext uri="{FF2B5EF4-FFF2-40B4-BE49-F238E27FC236}">
                  <a16:creationId xmlns:a16="http://schemas.microsoft.com/office/drawing/2014/main" id="{3ADE8E81-9C84-49B5-AF54-80EF9107C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403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002F"/>
                </a:gs>
                <a:gs pos="50000">
                  <a:srgbClr val="FF0066"/>
                </a:gs>
                <a:gs pos="100000">
                  <a:srgbClr val="76002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56" name="Oval 43">
              <a:extLst>
                <a:ext uri="{FF2B5EF4-FFF2-40B4-BE49-F238E27FC236}">
                  <a16:creationId xmlns:a16="http://schemas.microsoft.com/office/drawing/2014/main" id="{EA257C8D-870D-4042-8927-06DD2EBEE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43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57" name="Oval 44">
              <a:extLst>
                <a:ext uri="{FF2B5EF4-FFF2-40B4-BE49-F238E27FC236}">
                  <a16:creationId xmlns:a16="http://schemas.microsoft.com/office/drawing/2014/main" id="{2E06382C-7870-4DA3-8C44-31245EC8F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6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45">
            <a:extLst>
              <a:ext uri="{FF2B5EF4-FFF2-40B4-BE49-F238E27FC236}">
                <a16:creationId xmlns:a16="http://schemas.microsoft.com/office/drawing/2014/main" id="{D3187C30-CC48-41F2-8785-7BF7DB970507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517650"/>
            <a:ext cx="136525" cy="503238"/>
            <a:chOff x="2064" y="576"/>
            <a:chExt cx="86" cy="317"/>
          </a:xfrm>
        </p:grpSpPr>
        <p:sp>
          <p:nvSpPr>
            <p:cNvPr id="23752" name="AutoShape 46">
              <a:extLst>
                <a:ext uri="{FF2B5EF4-FFF2-40B4-BE49-F238E27FC236}">
                  <a16:creationId xmlns:a16="http://schemas.microsoft.com/office/drawing/2014/main" id="{F496AF49-8135-49DA-8008-AB9559BAF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576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53" name="Oval 47">
              <a:extLst>
                <a:ext uri="{FF2B5EF4-FFF2-40B4-BE49-F238E27FC236}">
                  <a16:creationId xmlns:a16="http://schemas.microsoft.com/office/drawing/2014/main" id="{C4F834F4-2BCB-4FE6-83E2-641599D0D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60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54" name="Oval 48">
              <a:extLst>
                <a:ext uri="{FF2B5EF4-FFF2-40B4-BE49-F238E27FC236}">
                  <a16:creationId xmlns:a16="http://schemas.microsoft.com/office/drawing/2014/main" id="{362E9E80-5818-4FC5-8974-8AE5FD328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83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673" name="Text Box 49">
            <a:extLst>
              <a:ext uri="{FF2B5EF4-FFF2-40B4-BE49-F238E27FC236}">
                <a16:creationId xmlns:a16="http://schemas.microsoft.com/office/drawing/2014/main" id="{13BD4171-8AAD-4FE7-800F-59185D19C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13652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674" name="Text Box 50">
            <a:extLst>
              <a:ext uri="{FF2B5EF4-FFF2-40B4-BE49-F238E27FC236}">
                <a16:creationId xmlns:a16="http://schemas.microsoft.com/office/drawing/2014/main" id="{8DB60C60-E3BA-4326-81DA-0455CED5F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17462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6675" name="Text Box 51">
            <a:extLst>
              <a:ext uri="{FF2B5EF4-FFF2-40B4-BE49-F238E27FC236}">
                <a16:creationId xmlns:a16="http://schemas.microsoft.com/office/drawing/2014/main" id="{6B6350C0-D80C-4B89-88A3-A314DE82B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75" y="21415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676" name="Text Box 52">
            <a:extLst>
              <a:ext uri="{FF2B5EF4-FFF2-40B4-BE49-F238E27FC236}">
                <a16:creationId xmlns:a16="http://schemas.microsoft.com/office/drawing/2014/main" id="{E0F37707-35B1-4924-AD0B-EA607FFB0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5828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grpSp>
        <p:nvGrpSpPr>
          <p:cNvPr id="10" name="Group 53">
            <a:extLst>
              <a:ext uri="{FF2B5EF4-FFF2-40B4-BE49-F238E27FC236}">
                <a16:creationId xmlns:a16="http://schemas.microsoft.com/office/drawing/2014/main" id="{64CD0CAC-B38D-4000-941C-A5DED6140E82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324100"/>
            <a:ext cx="136525" cy="503238"/>
            <a:chOff x="1546" y="403"/>
            <a:chExt cx="86" cy="317"/>
          </a:xfrm>
        </p:grpSpPr>
        <p:sp>
          <p:nvSpPr>
            <p:cNvPr id="23749" name="AutoShape 54">
              <a:extLst>
                <a:ext uri="{FF2B5EF4-FFF2-40B4-BE49-F238E27FC236}">
                  <a16:creationId xmlns:a16="http://schemas.microsoft.com/office/drawing/2014/main" id="{55F93698-1059-46F1-9D81-30E84D0A0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403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002F"/>
                </a:gs>
                <a:gs pos="50000">
                  <a:srgbClr val="FF0066"/>
                </a:gs>
                <a:gs pos="100000">
                  <a:srgbClr val="76002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50" name="Oval 55">
              <a:extLst>
                <a:ext uri="{FF2B5EF4-FFF2-40B4-BE49-F238E27FC236}">
                  <a16:creationId xmlns:a16="http://schemas.microsoft.com/office/drawing/2014/main" id="{317693F1-D8DD-434E-83AF-BEA0EC20E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43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51" name="Oval 56">
              <a:extLst>
                <a:ext uri="{FF2B5EF4-FFF2-40B4-BE49-F238E27FC236}">
                  <a16:creationId xmlns:a16="http://schemas.microsoft.com/office/drawing/2014/main" id="{CBB6C717-591A-4CDA-BC3F-E1222FFF7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6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57">
            <a:extLst>
              <a:ext uri="{FF2B5EF4-FFF2-40B4-BE49-F238E27FC236}">
                <a16:creationId xmlns:a16="http://schemas.microsoft.com/office/drawing/2014/main" id="{BF93F0C5-8105-4A40-88A2-06E8E3010E5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324100"/>
            <a:ext cx="136525" cy="503238"/>
            <a:chOff x="2064" y="576"/>
            <a:chExt cx="86" cy="317"/>
          </a:xfrm>
        </p:grpSpPr>
        <p:sp>
          <p:nvSpPr>
            <p:cNvPr id="23746" name="AutoShape 58">
              <a:extLst>
                <a:ext uri="{FF2B5EF4-FFF2-40B4-BE49-F238E27FC236}">
                  <a16:creationId xmlns:a16="http://schemas.microsoft.com/office/drawing/2014/main" id="{3405F7B7-6DA9-4DD8-A958-725C0C5EF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576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47" name="Oval 59">
              <a:extLst>
                <a:ext uri="{FF2B5EF4-FFF2-40B4-BE49-F238E27FC236}">
                  <a16:creationId xmlns:a16="http://schemas.microsoft.com/office/drawing/2014/main" id="{759D3698-CE46-4613-90A5-F6BC7884F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60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48" name="Oval 60">
              <a:extLst>
                <a:ext uri="{FF2B5EF4-FFF2-40B4-BE49-F238E27FC236}">
                  <a16:creationId xmlns:a16="http://schemas.microsoft.com/office/drawing/2014/main" id="{E797E1E7-7047-4998-A09C-9CA352D4C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83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685" name="Text Box 61">
            <a:extLst>
              <a:ext uri="{FF2B5EF4-FFF2-40B4-BE49-F238E27FC236}">
                <a16:creationId xmlns:a16="http://schemas.microsoft.com/office/drawing/2014/main" id="{30A0AC26-56EA-46E5-9BAB-C88009703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21415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686" name="Text Box 62">
            <a:extLst>
              <a:ext uri="{FF2B5EF4-FFF2-40B4-BE49-F238E27FC236}">
                <a16:creationId xmlns:a16="http://schemas.microsoft.com/office/drawing/2014/main" id="{8C9C6EA8-610D-498D-90B7-AFEEB1955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25828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6687" name="Line 63">
            <a:extLst>
              <a:ext uri="{FF2B5EF4-FFF2-40B4-BE49-F238E27FC236}">
                <a16:creationId xmlns:a16="http://schemas.microsoft.com/office/drawing/2014/main" id="{03292656-B2DB-478D-A2FB-7E14D3428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143125"/>
            <a:ext cx="64008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64">
            <a:extLst>
              <a:ext uri="{FF2B5EF4-FFF2-40B4-BE49-F238E27FC236}">
                <a16:creationId xmlns:a16="http://schemas.microsoft.com/office/drawing/2014/main" id="{059ED4F5-A167-4893-81EE-4989C4DA0D3A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324100"/>
            <a:ext cx="136525" cy="503238"/>
            <a:chOff x="2064" y="576"/>
            <a:chExt cx="86" cy="317"/>
          </a:xfrm>
        </p:grpSpPr>
        <p:sp>
          <p:nvSpPr>
            <p:cNvPr id="23743" name="AutoShape 65">
              <a:extLst>
                <a:ext uri="{FF2B5EF4-FFF2-40B4-BE49-F238E27FC236}">
                  <a16:creationId xmlns:a16="http://schemas.microsoft.com/office/drawing/2014/main" id="{06116FC1-D8F6-44C4-9972-8FFAFF67A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576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44" name="Oval 66">
              <a:extLst>
                <a:ext uri="{FF2B5EF4-FFF2-40B4-BE49-F238E27FC236}">
                  <a16:creationId xmlns:a16="http://schemas.microsoft.com/office/drawing/2014/main" id="{173AF4D9-837C-4A15-8447-DB6263AD8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60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45" name="Oval 67">
              <a:extLst>
                <a:ext uri="{FF2B5EF4-FFF2-40B4-BE49-F238E27FC236}">
                  <a16:creationId xmlns:a16="http://schemas.microsoft.com/office/drawing/2014/main" id="{2380DBD6-7BDC-436E-AF28-BC1FAF86C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83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Group 68">
            <a:extLst>
              <a:ext uri="{FF2B5EF4-FFF2-40B4-BE49-F238E27FC236}">
                <a16:creationId xmlns:a16="http://schemas.microsoft.com/office/drawing/2014/main" id="{590E7B6F-246E-4978-AA12-AA5493A147C1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324100"/>
            <a:ext cx="136525" cy="503238"/>
            <a:chOff x="2064" y="576"/>
            <a:chExt cx="86" cy="317"/>
          </a:xfrm>
        </p:grpSpPr>
        <p:sp>
          <p:nvSpPr>
            <p:cNvPr id="23740" name="AutoShape 69">
              <a:extLst>
                <a:ext uri="{FF2B5EF4-FFF2-40B4-BE49-F238E27FC236}">
                  <a16:creationId xmlns:a16="http://schemas.microsoft.com/office/drawing/2014/main" id="{867DCB5C-FF02-49A3-999F-5BAA8EAF2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576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41" name="Oval 70">
              <a:extLst>
                <a:ext uri="{FF2B5EF4-FFF2-40B4-BE49-F238E27FC236}">
                  <a16:creationId xmlns:a16="http://schemas.microsoft.com/office/drawing/2014/main" id="{E71F2A51-9A42-4C97-8304-0013CBD0C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60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42" name="Oval 71">
              <a:extLst>
                <a:ext uri="{FF2B5EF4-FFF2-40B4-BE49-F238E27FC236}">
                  <a16:creationId xmlns:a16="http://schemas.microsoft.com/office/drawing/2014/main" id="{F8EA71E7-0E45-4651-B3B6-D84C215E3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83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696" name="Text Box 72">
            <a:extLst>
              <a:ext uri="{FF2B5EF4-FFF2-40B4-BE49-F238E27FC236}">
                <a16:creationId xmlns:a16="http://schemas.microsoft.com/office/drawing/2014/main" id="{8172361F-B1A7-42DD-9932-A139FD75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15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697" name="Text Box 73">
            <a:extLst>
              <a:ext uri="{FF2B5EF4-FFF2-40B4-BE49-F238E27FC236}">
                <a16:creationId xmlns:a16="http://schemas.microsoft.com/office/drawing/2014/main" id="{AB388960-F81B-49A1-B680-D78857236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828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6698" name="Text Box 74">
            <a:extLst>
              <a:ext uri="{FF2B5EF4-FFF2-40B4-BE49-F238E27FC236}">
                <a16:creationId xmlns:a16="http://schemas.microsoft.com/office/drawing/2014/main" id="{C718F6B8-6301-4195-ABB8-A8CB8989B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1415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699" name="Text Box 75">
            <a:extLst>
              <a:ext uri="{FF2B5EF4-FFF2-40B4-BE49-F238E27FC236}">
                <a16:creationId xmlns:a16="http://schemas.microsoft.com/office/drawing/2014/main" id="{1D910AA9-59FD-4B8E-8608-CD34A7E2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828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6700" name="Text Box 76">
            <a:extLst>
              <a:ext uri="{FF2B5EF4-FFF2-40B4-BE49-F238E27FC236}">
                <a16:creationId xmlns:a16="http://schemas.microsoft.com/office/drawing/2014/main" id="{93D282DE-B48F-4B62-928A-5EEB33296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8601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grpSp>
        <p:nvGrpSpPr>
          <p:cNvPr id="14" name="Group 84">
            <a:extLst>
              <a:ext uri="{FF2B5EF4-FFF2-40B4-BE49-F238E27FC236}">
                <a16:creationId xmlns:a16="http://schemas.microsoft.com/office/drawing/2014/main" id="{BD6E96E1-85DF-4C08-87FA-1F628307001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446338"/>
            <a:ext cx="155575" cy="309562"/>
            <a:chOff x="1104" y="3180"/>
            <a:chExt cx="98" cy="195"/>
          </a:xfrm>
        </p:grpSpPr>
        <p:sp>
          <p:nvSpPr>
            <p:cNvPr id="23737" name="Oval 85">
              <a:extLst>
                <a:ext uri="{FF2B5EF4-FFF2-40B4-BE49-F238E27FC236}">
                  <a16:creationId xmlns:a16="http://schemas.microsoft.com/office/drawing/2014/main" id="{649573BF-2B19-4B66-B6B6-58EE9C83F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180"/>
              <a:ext cx="92" cy="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38" name="Line 86">
              <a:extLst>
                <a:ext uri="{FF2B5EF4-FFF2-40B4-BE49-F238E27FC236}">
                  <a16:creationId xmlns:a16="http://schemas.microsoft.com/office/drawing/2014/main" id="{AE7B6D92-8F3B-49E2-B500-1D176BC47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271"/>
              <a:ext cx="0" cy="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Line 87">
              <a:extLst>
                <a:ext uri="{FF2B5EF4-FFF2-40B4-BE49-F238E27FC236}">
                  <a16:creationId xmlns:a16="http://schemas.microsoft.com/office/drawing/2014/main" id="{89932441-D694-490F-8923-097324D14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326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8">
            <a:extLst>
              <a:ext uri="{FF2B5EF4-FFF2-40B4-BE49-F238E27FC236}">
                <a16:creationId xmlns:a16="http://schemas.microsoft.com/office/drawing/2014/main" id="{52DF5887-D28C-49BF-9232-F9664514760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355850"/>
            <a:ext cx="246063" cy="217488"/>
            <a:chOff x="672" y="3117"/>
            <a:chExt cx="155" cy="137"/>
          </a:xfrm>
        </p:grpSpPr>
        <p:sp>
          <p:nvSpPr>
            <p:cNvPr id="23735" name="Oval 89">
              <a:extLst>
                <a:ext uri="{FF2B5EF4-FFF2-40B4-BE49-F238E27FC236}">
                  <a16:creationId xmlns:a16="http://schemas.microsoft.com/office/drawing/2014/main" id="{FFA523C6-1F65-4601-97F8-2B1C3D5BC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168"/>
              <a:ext cx="86" cy="8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36" name="Line 90">
              <a:extLst>
                <a:ext uri="{FF2B5EF4-FFF2-40B4-BE49-F238E27FC236}">
                  <a16:creationId xmlns:a16="http://schemas.microsoft.com/office/drawing/2014/main" id="{1CF1830B-66D1-430E-8F02-3639A01529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00000" flipV="1">
              <a:off x="741" y="3117"/>
              <a:ext cx="86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15" name="Text Box 91">
            <a:extLst>
              <a:ext uri="{FF2B5EF4-FFF2-40B4-BE49-F238E27FC236}">
                <a16:creationId xmlns:a16="http://schemas.microsoft.com/office/drawing/2014/main" id="{3BB34500-83A4-4A9C-80F5-C33666C1B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399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F</a:t>
            </a:r>
            <a:r>
              <a:rPr lang="en-US" altLang="en-US" sz="2000" baseline="-25000">
                <a:latin typeface="Times New Roman" panose="02020603050405020304" pitchFamily="18" charset="0"/>
              </a:rPr>
              <a:t>1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3596" name="Text Box 92">
            <a:extLst>
              <a:ext uri="{FF2B5EF4-FFF2-40B4-BE49-F238E27FC236}">
                <a16:creationId xmlns:a16="http://schemas.microsoft.com/office/drawing/2014/main" id="{15EF9C8A-729C-45AE-B6A2-C7B8C7DED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48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Ptc</a:t>
            </a:r>
          </a:p>
        </p:txBody>
      </p:sp>
      <p:sp>
        <p:nvSpPr>
          <p:cNvPr id="26717" name="Text Box 93">
            <a:extLst>
              <a:ext uri="{FF2B5EF4-FFF2-40B4-BE49-F238E27FC236}">
                <a16:creationId xmlns:a16="http://schemas.microsoft.com/office/drawing/2014/main" id="{D541CD32-76D9-47A1-B1C5-1DC62946E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36625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G</a:t>
            </a:r>
            <a:r>
              <a:rPr lang="en-US" altLang="en-US" sz="2000" baseline="-25000">
                <a:latin typeface="Times New Roman" panose="02020603050405020304" pitchFamily="18" charset="0"/>
              </a:rPr>
              <a:t>P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6718" name="Text Box 94">
            <a:extLst>
              <a:ext uri="{FF2B5EF4-FFF2-40B4-BE49-F238E27FC236}">
                <a16:creationId xmlns:a16="http://schemas.microsoft.com/office/drawing/2014/main" id="{B088EC59-DD82-456D-BF41-9B53DF687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9385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F</a:t>
            </a:r>
            <a:r>
              <a:rPr lang="en-US" altLang="en-US" sz="2000" baseline="-25000">
                <a:latin typeface="Times New Roman" panose="02020603050405020304" pitchFamily="18" charset="0"/>
              </a:rPr>
              <a:t>1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6719" name="Text Box 95">
            <a:extLst>
              <a:ext uri="{FF2B5EF4-FFF2-40B4-BE49-F238E27FC236}">
                <a16:creationId xmlns:a16="http://schemas.microsoft.com/office/drawing/2014/main" id="{31792763-A799-46C1-AF5E-48BA3CAA4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3361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Lai phân tích</a:t>
            </a:r>
          </a:p>
        </p:txBody>
      </p:sp>
      <p:sp>
        <p:nvSpPr>
          <p:cNvPr id="26720" name="Line 96">
            <a:extLst>
              <a:ext uri="{FF2B5EF4-FFF2-40B4-BE49-F238E27FC236}">
                <a16:creationId xmlns:a16="http://schemas.microsoft.com/office/drawing/2014/main" id="{0BC4A949-3524-40A5-B2EE-73A36F5FC4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2843213"/>
            <a:ext cx="485775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1" name="Text Box 97">
            <a:extLst>
              <a:ext uri="{FF2B5EF4-FFF2-40B4-BE49-F238E27FC236}">
                <a16:creationId xmlns:a16="http://schemas.microsoft.com/office/drawing/2014/main" id="{BD31AB26-175D-409B-999C-13B7164C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33464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722" name="Text Box 98">
            <a:extLst>
              <a:ext uri="{FF2B5EF4-FFF2-40B4-BE49-F238E27FC236}">
                <a16:creationId xmlns:a16="http://schemas.microsoft.com/office/drawing/2014/main" id="{082EC5EA-7280-484F-BB93-D9480020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877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grpSp>
        <p:nvGrpSpPr>
          <p:cNvPr id="16" name="Group 99">
            <a:extLst>
              <a:ext uri="{FF2B5EF4-FFF2-40B4-BE49-F238E27FC236}">
                <a16:creationId xmlns:a16="http://schemas.microsoft.com/office/drawing/2014/main" id="{B16BA08A-3BA8-4EAC-91F5-0D008D0E9D06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529013"/>
            <a:ext cx="136525" cy="503237"/>
            <a:chOff x="1546" y="403"/>
            <a:chExt cx="86" cy="317"/>
          </a:xfrm>
        </p:grpSpPr>
        <p:sp>
          <p:nvSpPr>
            <p:cNvPr id="23732" name="AutoShape 100">
              <a:extLst>
                <a:ext uri="{FF2B5EF4-FFF2-40B4-BE49-F238E27FC236}">
                  <a16:creationId xmlns:a16="http://schemas.microsoft.com/office/drawing/2014/main" id="{3490D27C-A869-41E6-8C05-5322D3AE7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403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002F"/>
                </a:gs>
                <a:gs pos="50000">
                  <a:srgbClr val="FF0066"/>
                </a:gs>
                <a:gs pos="100000">
                  <a:srgbClr val="76002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33" name="Oval 101">
              <a:extLst>
                <a:ext uri="{FF2B5EF4-FFF2-40B4-BE49-F238E27FC236}">
                  <a16:creationId xmlns:a16="http://schemas.microsoft.com/office/drawing/2014/main" id="{9F9F6560-8FDC-4B00-AC34-B38C021CA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43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34" name="Oval 102">
              <a:extLst>
                <a:ext uri="{FF2B5EF4-FFF2-40B4-BE49-F238E27FC236}">
                  <a16:creationId xmlns:a16="http://schemas.microsoft.com/office/drawing/2014/main" id="{2081674D-FAEE-4BE3-A6EE-8BE65C65D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6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109">
            <a:extLst>
              <a:ext uri="{FF2B5EF4-FFF2-40B4-BE49-F238E27FC236}">
                <a16:creationId xmlns:a16="http://schemas.microsoft.com/office/drawing/2014/main" id="{8D9C8ADC-C633-4F49-B7DD-D63A1B99DBA3}"/>
              </a:ext>
            </a:extLst>
          </p:cNvPr>
          <p:cNvGrpSpPr>
            <a:grpSpLocks/>
          </p:cNvGrpSpPr>
          <p:nvPr/>
        </p:nvGrpSpPr>
        <p:grpSpPr bwMode="auto">
          <a:xfrm>
            <a:off x="5924550" y="3529013"/>
            <a:ext cx="136525" cy="503237"/>
            <a:chOff x="2064" y="576"/>
            <a:chExt cx="86" cy="317"/>
          </a:xfrm>
        </p:grpSpPr>
        <p:sp>
          <p:nvSpPr>
            <p:cNvPr id="23729" name="AutoShape 110">
              <a:extLst>
                <a:ext uri="{FF2B5EF4-FFF2-40B4-BE49-F238E27FC236}">
                  <a16:creationId xmlns:a16="http://schemas.microsoft.com/office/drawing/2014/main" id="{13D9E241-246D-4CB1-822D-E1D89645F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576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30" name="Oval 111">
              <a:extLst>
                <a:ext uri="{FF2B5EF4-FFF2-40B4-BE49-F238E27FC236}">
                  <a16:creationId xmlns:a16="http://schemas.microsoft.com/office/drawing/2014/main" id="{AF40EB98-C5C3-4B2B-8CB0-AB5B79CD9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60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31" name="Oval 112">
              <a:extLst>
                <a:ext uri="{FF2B5EF4-FFF2-40B4-BE49-F238E27FC236}">
                  <a16:creationId xmlns:a16="http://schemas.microsoft.com/office/drawing/2014/main" id="{5859F297-A597-4996-A948-22F2EEEE0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83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737" name="Text Box 113">
            <a:extLst>
              <a:ext uri="{FF2B5EF4-FFF2-40B4-BE49-F238E27FC236}">
                <a16:creationId xmlns:a16="http://schemas.microsoft.com/office/drawing/2014/main" id="{EEAFF8A3-FFD7-46D8-AD25-DF233CB52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33464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738" name="Text Box 114">
            <a:extLst>
              <a:ext uri="{FF2B5EF4-FFF2-40B4-BE49-F238E27FC236}">
                <a16:creationId xmlns:a16="http://schemas.microsoft.com/office/drawing/2014/main" id="{E8EFDFF0-1A0E-4298-814C-6ED524EF5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37877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grpSp>
        <p:nvGrpSpPr>
          <p:cNvPr id="18" name="Group 115">
            <a:extLst>
              <a:ext uri="{FF2B5EF4-FFF2-40B4-BE49-F238E27FC236}">
                <a16:creationId xmlns:a16="http://schemas.microsoft.com/office/drawing/2014/main" id="{C319513F-EE52-4669-BFC8-FED8280B5FFA}"/>
              </a:ext>
            </a:extLst>
          </p:cNvPr>
          <p:cNvGrpSpPr>
            <a:grpSpLocks/>
          </p:cNvGrpSpPr>
          <p:nvPr/>
        </p:nvGrpSpPr>
        <p:grpSpPr bwMode="auto">
          <a:xfrm>
            <a:off x="4525963" y="3529013"/>
            <a:ext cx="136525" cy="503237"/>
            <a:chOff x="2064" y="576"/>
            <a:chExt cx="86" cy="317"/>
          </a:xfrm>
        </p:grpSpPr>
        <p:sp>
          <p:nvSpPr>
            <p:cNvPr id="23726" name="AutoShape 116">
              <a:extLst>
                <a:ext uri="{FF2B5EF4-FFF2-40B4-BE49-F238E27FC236}">
                  <a16:creationId xmlns:a16="http://schemas.microsoft.com/office/drawing/2014/main" id="{FD9D8135-6C84-4C8D-A1B9-14E01300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576"/>
              <a:ext cx="86" cy="3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27" name="Oval 117">
              <a:extLst>
                <a:ext uri="{FF2B5EF4-FFF2-40B4-BE49-F238E27FC236}">
                  <a16:creationId xmlns:a16="http://schemas.microsoft.com/office/drawing/2014/main" id="{1F7E7A41-4715-4479-B8C3-BC42E3942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60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28" name="Oval 118">
              <a:extLst>
                <a:ext uri="{FF2B5EF4-FFF2-40B4-BE49-F238E27FC236}">
                  <a16:creationId xmlns:a16="http://schemas.microsoft.com/office/drawing/2014/main" id="{4AB32FCD-9D3F-4585-B659-1FC24486B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83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743" name="Text Box 119">
            <a:extLst>
              <a:ext uri="{FF2B5EF4-FFF2-40B4-BE49-F238E27FC236}">
                <a16:creationId xmlns:a16="http://schemas.microsoft.com/office/drawing/2014/main" id="{8FDA2C8F-DB70-4142-B8B9-E892965AC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3464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744" name="Text Box 120">
            <a:extLst>
              <a:ext uri="{FF2B5EF4-FFF2-40B4-BE49-F238E27FC236}">
                <a16:creationId xmlns:a16="http://schemas.microsoft.com/office/drawing/2014/main" id="{1BC0843F-E11C-4A28-A5B7-2CBB0D798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7877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v</a:t>
            </a:r>
          </a:p>
        </p:txBody>
      </p:sp>
      <p:grpSp>
        <p:nvGrpSpPr>
          <p:cNvPr id="19" name="Group 181">
            <a:extLst>
              <a:ext uri="{FF2B5EF4-FFF2-40B4-BE49-F238E27FC236}">
                <a16:creationId xmlns:a16="http://schemas.microsoft.com/office/drawing/2014/main" id="{5CEDDB90-304F-430F-ADAF-15FB90B3851B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092575"/>
            <a:ext cx="517525" cy="838200"/>
            <a:chOff x="3581400" y="4092575"/>
            <a:chExt cx="517525" cy="838200"/>
          </a:xfrm>
        </p:grpSpPr>
        <p:sp>
          <p:nvSpPr>
            <p:cNvPr id="23720" name="Text Box 123">
              <a:extLst>
                <a:ext uri="{FF2B5EF4-FFF2-40B4-BE49-F238E27FC236}">
                  <a16:creationId xmlns:a16="http://schemas.microsoft.com/office/drawing/2014/main" id="{77018771-C8F9-4628-858A-1E2505B63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7275" y="4092575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721" name="Text Box 124">
              <a:extLst>
                <a:ext uri="{FF2B5EF4-FFF2-40B4-BE49-F238E27FC236}">
                  <a16:creationId xmlns:a16="http://schemas.microsoft.com/office/drawing/2014/main" id="{D4AB01EF-F3E0-4A6E-8FC2-8CC334335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33900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V</a:t>
              </a:r>
            </a:p>
          </p:txBody>
        </p:sp>
        <p:grpSp>
          <p:nvGrpSpPr>
            <p:cNvPr id="23722" name="Group 125">
              <a:extLst>
                <a:ext uri="{FF2B5EF4-FFF2-40B4-BE49-F238E27FC236}">
                  <a16:creationId xmlns:a16="http://schemas.microsoft.com/office/drawing/2014/main" id="{98D1F7AC-7031-4910-903C-AD09F286B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4275138"/>
              <a:ext cx="136525" cy="503237"/>
              <a:chOff x="1546" y="403"/>
              <a:chExt cx="86" cy="317"/>
            </a:xfrm>
          </p:grpSpPr>
          <p:sp>
            <p:nvSpPr>
              <p:cNvPr id="23723" name="AutoShape 126">
                <a:extLst>
                  <a:ext uri="{FF2B5EF4-FFF2-40B4-BE49-F238E27FC236}">
                    <a16:creationId xmlns:a16="http://schemas.microsoft.com/office/drawing/2014/main" id="{1B4ECDD0-F05C-496E-9AC6-834848352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" y="403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6002F"/>
                  </a:gs>
                  <a:gs pos="50000">
                    <a:srgbClr val="FF0066"/>
                  </a:gs>
                  <a:gs pos="100000">
                    <a:srgbClr val="76002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724" name="Oval 127">
                <a:extLst>
                  <a:ext uri="{FF2B5EF4-FFF2-40B4-BE49-F238E27FC236}">
                    <a16:creationId xmlns:a16="http://schemas.microsoft.com/office/drawing/2014/main" id="{FF151EE0-EFAC-4C24-ACDF-883C48EC9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43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725" name="Oval 128">
                <a:extLst>
                  <a:ext uri="{FF2B5EF4-FFF2-40B4-BE49-F238E27FC236}">
                    <a16:creationId xmlns:a16="http://schemas.microsoft.com/office/drawing/2014/main" id="{4ED9132D-5E93-4720-8CA8-0EF6F78F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6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182">
            <a:extLst>
              <a:ext uri="{FF2B5EF4-FFF2-40B4-BE49-F238E27FC236}">
                <a16:creationId xmlns:a16="http://schemas.microsoft.com/office/drawing/2014/main" id="{0EF941F9-1270-482E-89FF-357822255CF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092575"/>
            <a:ext cx="441325" cy="838200"/>
            <a:chOff x="5638800" y="4092575"/>
            <a:chExt cx="441325" cy="838200"/>
          </a:xfrm>
        </p:grpSpPr>
        <p:grpSp>
          <p:nvGrpSpPr>
            <p:cNvPr id="23714" name="Group 129">
              <a:extLst>
                <a:ext uri="{FF2B5EF4-FFF2-40B4-BE49-F238E27FC236}">
                  <a16:creationId xmlns:a16="http://schemas.microsoft.com/office/drawing/2014/main" id="{DB7B9B92-611F-4792-BC19-7382E3836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4275138"/>
              <a:ext cx="136525" cy="503237"/>
              <a:chOff x="2064" y="576"/>
              <a:chExt cx="86" cy="317"/>
            </a:xfrm>
          </p:grpSpPr>
          <p:sp>
            <p:nvSpPr>
              <p:cNvPr id="23717" name="AutoShape 130">
                <a:extLst>
                  <a:ext uri="{FF2B5EF4-FFF2-40B4-BE49-F238E27FC236}">
                    <a16:creationId xmlns:a16="http://schemas.microsoft.com/office/drawing/2014/main" id="{2D6B0813-4BFE-4EE1-9FBD-839BEA696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718" name="Oval 131">
                <a:extLst>
                  <a:ext uri="{FF2B5EF4-FFF2-40B4-BE49-F238E27FC236}">
                    <a16:creationId xmlns:a16="http://schemas.microsoft.com/office/drawing/2014/main" id="{E7EE32BA-D9BD-4FE5-AD24-5A0068A39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605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719" name="Oval 132">
                <a:extLst>
                  <a:ext uri="{FF2B5EF4-FFF2-40B4-BE49-F238E27FC236}">
                    <a16:creationId xmlns:a16="http://schemas.microsoft.com/office/drawing/2014/main" id="{B3EBEAD6-2E79-4956-B029-46D557EAD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833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715" name="Text Box 133">
              <a:extLst>
                <a:ext uri="{FF2B5EF4-FFF2-40B4-BE49-F238E27FC236}">
                  <a16:creationId xmlns:a16="http://schemas.microsoft.com/office/drawing/2014/main" id="{37C2137C-64D8-4BC4-B41E-2F492EBEB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4092575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716" name="Text Box 134">
              <a:extLst>
                <a:ext uri="{FF2B5EF4-FFF2-40B4-BE49-F238E27FC236}">
                  <a16:creationId xmlns:a16="http://schemas.microsoft.com/office/drawing/2014/main" id="{B3061156-253A-4916-87FB-36E3710AF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4533900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23" name="Group 183">
            <a:extLst>
              <a:ext uri="{FF2B5EF4-FFF2-40B4-BE49-F238E27FC236}">
                <a16:creationId xmlns:a16="http://schemas.microsoft.com/office/drawing/2014/main" id="{8A75FEEB-3BCA-4702-8B87-D2BC7AF925A4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168775"/>
            <a:ext cx="5943600" cy="1768475"/>
            <a:chOff x="1371600" y="4168775"/>
            <a:chExt cx="5943600" cy="1768475"/>
          </a:xfrm>
        </p:grpSpPr>
        <p:grpSp>
          <p:nvGrpSpPr>
            <p:cNvPr id="23702" name="Group 77">
              <a:extLst>
                <a:ext uri="{FF2B5EF4-FFF2-40B4-BE49-F238E27FC236}">
                  <a16:creationId xmlns:a16="http://schemas.microsoft.com/office/drawing/2014/main" id="{7C0B164F-D4C9-4851-BAC4-37F289CF7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4321175"/>
              <a:ext cx="246063" cy="217488"/>
              <a:chOff x="672" y="3117"/>
              <a:chExt cx="155" cy="137"/>
            </a:xfrm>
          </p:grpSpPr>
          <p:sp>
            <p:nvSpPr>
              <p:cNvPr id="23712" name="Oval 78">
                <a:extLst>
                  <a:ext uri="{FF2B5EF4-FFF2-40B4-BE49-F238E27FC236}">
                    <a16:creationId xmlns:a16="http://schemas.microsoft.com/office/drawing/2014/main" id="{E77684B5-F893-4037-927E-99EA6B7B4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86" cy="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713" name="Line 79">
                <a:extLst>
                  <a:ext uri="{FF2B5EF4-FFF2-40B4-BE49-F238E27FC236}">
                    <a16:creationId xmlns:a16="http://schemas.microsoft.com/office/drawing/2014/main" id="{2127846B-43C6-42B9-B204-E4B1A8ACF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000000" flipV="1">
                <a:off x="741" y="3117"/>
                <a:ext cx="86" cy="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703" name="Group 80">
              <a:extLst>
                <a:ext uri="{FF2B5EF4-FFF2-40B4-BE49-F238E27FC236}">
                  <a16:creationId xmlns:a16="http://schemas.microsoft.com/office/drawing/2014/main" id="{04950379-E9D2-4488-9935-48FBC3F285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4413250"/>
              <a:ext cx="155575" cy="309563"/>
              <a:chOff x="1104" y="3180"/>
              <a:chExt cx="98" cy="195"/>
            </a:xfrm>
          </p:grpSpPr>
          <p:sp>
            <p:nvSpPr>
              <p:cNvPr id="23709" name="Oval 81">
                <a:extLst>
                  <a:ext uri="{FF2B5EF4-FFF2-40B4-BE49-F238E27FC236}">
                    <a16:creationId xmlns:a16="http://schemas.microsoft.com/office/drawing/2014/main" id="{248FB096-CEBA-4152-BD65-ECE9E17E8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180"/>
                <a:ext cx="92" cy="9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710" name="Line 82">
                <a:extLst>
                  <a:ext uri="{FF2B5EF4-FFF2-40B4-BE49-F238E27FC236}">
                    <a16:creationId xmlns:a16="http://schemas.microsoft.com/office/drawing/2014/main" id="{961F2148-6EC2-41FF-8A1A-0D2C5370F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271"/>
                <a:ext cx="0" cy="1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1" name="Line 83">
                <a:extLst>
                  <a:ext uri="{FF2B5EF4-FFF2-40B4-BE49-F238E27FC236}">
                    <a16:creationId xmlns:a16="http://schemas.microsoft.com/office/drawing/2014/main" id="{CAD8DF47-C9E1-4202-AA6E-74443BA47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3326"/>
                <a:ext cx="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04" name="Rectangle 121">
              <a:extLst>
                <a:ext uri="{FF2B5EF4-FFF2-40B4-BE49-F238E27FC236}">
                  <a16:creationId xmlns:a16="http://schemas.microsoft.com/office/drawing/2014/main" id="{7512E692-2890-4D4F-A3C1-2C961211E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168775"/>
              <a:ext cx="5943600" cy="1768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05" name="Line 122">
              <a:extLst>
                <a:ext uri="{FF2B5EF4-FFF2-40B4-BE49-F238E27FC236}">
                  <a16:creationId xmlns:a16="http://schemas.microsoft.com/office/drawing/2014/main" id="{B74F2EDF-D8C4-40AD-A781-0DCA4BE06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4168775"/>
              <a:ext cx="1587" cy="1755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Line 135">
              <a:extLst>
                <a:ext uri="{FF2B5EF4-FFF2-40B4-BE49-F238E27FC236}">
                  <a16:creationId xmlns:a16="http://schemas.microsoft.com/office/drawing/2014/main" id="{D7A7132C-24FA-4C02-A827-D8974DADF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4911725"/>
              <a:ext cx="594201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Line 136">
              <a:extLst>
                <a:ext uri="{FF2B5EF4-FFF2-40B4-BE49-F238E27FC236}">
                  <a16:creationId xmlns:a16="http://schemas.microsoft.com/office/drawing/2014/main" id="{D45E9AFE-19AF-4E3E-A447-2F888B02B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4168775"/>
              <a:ext cx="1588" cy="1755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Line 137">
              <a:extLst>
                <a:ext uri="{FF2B5EF4-FFF2-40B4-BE49-F238E27FC236}">
                  <a16:creationId xmlns:a16="http://schemas.microsoft.com/office/drawing/2014/main" id="{980F323E-35F3-4A09-8A3F-811BB9C55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4168775"/>
              <a:ext cx="1462088" cy="731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00">
            <a:extLst>
              <a:ext uri="{FF2B5EF4-FFF2-40B4-BE49-F238E27FC236}">
                <a16:creationId xmlns:a16="http://schemas.microsoft.com/office/drawing/2014/main" id="{EA57ADE5-31A2-4A3A-874D-F0255E5D64A6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827588"/>
            <a:ext cx="1112838" cy="838200"/>
            <a:chOff x="3352800" y="4827588"/>
            <a:chExt cx="1112838" cy="838200"/>
          </a:xfrm>
        </p:grpSpPr>
        <p:grpSp>
          <p:nvGrpSpPr>
            <p:cNvPr id="23689" name="Group 140">
              <a:extLst>
                <a:ext uri="{FF2B5EF4-FFF2-40B4-BE49-F238E27FC236}">
                  <a16:creationId xmlns:a16="http://schemas.microsoft.com/office/drawing/2014/main" id="{8E268CDB-1510-4871-8405-DD0784BCD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5010150"/>
              <a:ext cx="136525" cy="503238"/>
              <a:chOff x="1546" y="403"/>
              <a:chExt cx="86" cy="317"/>
            </a:xfrm>
          </p:grpSpPr>
          <p:sp>
            <p:nvSpPr>
              <p:cNvPr id="23699" name="AutoShape 141">
                <a:extLst>
                  <a:ext uri="{FF2B5EF4-FFF2-40B4-BE49-F238E27FC236}">
                    <a16:creationId xmlns:a16="http://schemas.microsoft.com/office/drawing/2014/main" id="{CCA1C6B3-8DFD-41D5-814C-5D3EC619F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" y="403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6002F"/>
                  </a:gs>
                  <a:gs pos="50000">
                    <a:srgbClr val="FF0066"/>
                  </a:gs>
                  <a:gs pos="100000">
                    <a:srgbClr val="76002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700" name="Oval 142">
                <a:extLst>
                  <a:ext uri="{FF2B5EF4-FFF2-40B4-BE49-F238E27FC236}">
                    <a16:creationId xmlns:a16="http://schemas.microsoft.com/office/drawing/2014/main" id="{46A102A7-F657-4615-95E3-E29D34A55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43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701" name="Oval 143">
                <a:extLst>
                  <a:ext uri="{FF2B5EF4-FFF2-40B4-BE49-F238E27FC236}">
                    <a16:creationId xmlns:a16="http://schemas.microsoft.com/office/drawing/2014/main" id="{CD867FEB-EDA8-404E-9D4B-322767B7F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6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690" name="Group 185">
              <a:extLst>
                <a:ext uri="{FF2B5EF4-FFF2-40B4-BE49-F238E27FC236}">
                  <a16:creationId xmlns:a16="http://schemas.microsoft.com/office/drawing/2014/main" id="{B7BD00BA-2249-40A5-BD69-619BBFF08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4827588"/>
              <a:ext cx="1112838" cy="838200"/>
              <a:chOff x="3352800" y="4827588"/>
              <a:chExt cx="1112838" cy="838200"/>
            </a:xfrm>
          </p:grpSpPr>
          <p:sp>
            <p:nvSpPr>
              <p:cNvPr id="23691" name="Text Box 138">
                <a:extLst>
                  <a:ext uri="{FF2B5EF4-FFF2-40B4-BE49-F238E27FC236}">
                    <a16:creationId xmlns:a16="http://schemas.microsoft.com/office/drawing/2014/main" id="{53A23179-ABB6-47FF-A57F-9ECD40386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675" y="4827588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3692" name="Text Box 139">
                <a:extLst>
                  <a:ext uri="{FF2B5EF4-FFF2-40B4-BE49-F238E27FC236}">
                    <a16:creationId xmlns:a16="http://schemas.microsoft.com/office/drawing/2014/main" id="{E75D0AF3-B973-442F-A1E4-C380CA7C3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5268913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V</a:t>
                </a:r>
              </a:p>
            </p:txBody>
          </p:sp>
          <p:grpSp>
            <p:nvGrpSpPr>
              <p:cNvPr id="23693" name="Group 144">
                <a:extLst>
                  <a:ext uri="{FF2B5EF4-FFF2-40B4-BE49-F238E27FC236}">
                    <a16:creationId xmlns:a16="http://schemas.microsoft.com/office/drawing/2014/main" id="{71B64A97-4F45-4F29-A10E-472EFF08C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2400" y="5010150"/>
                <a:ext cx="136525" cy="503238"/>
                <a:chOff x="2064" y="576"/>
                <a:chExt cx="86" cy="317"/>
              </a:xfrm>
            </p:grpSpPr>
            <p:sp>
              <p:nvSpPr>
                <p:cNvPr id="23696" name="AutoShape 145">
                  <a:extLst>
                    <a:ext uri="{FF2B5EF4-FFF2-40B4-BE49-F238E27FC236}">
                      <a16:creationId xmlns:a16="http://schemas.microsoft.com/office/drawing/2014/main" id="{29543CB3-FFFA-4904-ACB8-3CD995DEE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576"/>
                  <a:ext cx="86" cy="31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76"/>
                    </a:gs>
                    <a:gs pos="50000">
                      <a:srgbClr val="0000FF"/>
                    </a:gs>
                    <a:gs pos="100000">
                      <a:srgbClr val="00007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697" name="Oval 146">
                  <a:extLst>
                    <a:ext uri="{FF2B5EF4-FFF2-40B4-BE49-F238E27FC236}">
                      <a16:creationId xmlns:a16="http://schemas.microsoft.com/office/drawing/2014/main" id="{DD6E4C86-1EC8-4EBA-A10A-571AB3495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3" y="605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698" name="Oval 147">
                  <a:extLst>
                    <a:ext uri="{FF2B5EF4-FFF2-40B4-BE49-F238E27FC236}">
                      <a16:creationId xmlns:a16="http://schemas.microsoft.com/office/drawing/2014/main" id="{6467E81B-5BC5-4888-A484-F104C3A5C0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3" y="833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694" name="Text Box 148">
                <a:extLst>
                  <a:ext uri="{FF2B5EF4-FFF2-40B4-BE49-F238E27FC236}">
                    <a16:creationId xmlns:a16="http://schemas.microsoft.com/office/drawing/2014/main" id="{87CEB296-CB3F-40AB-878A-6A9E60005E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4638" y="4827588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3695" name="Text Box 149">
                <a:extLst>
                  <a:ext uri="{FF2B5EF4-FFF2-40B4-BE49-F238E27FC236}">
                    <a16:creationId xmlns:a16="http://schemas.microsoft.com/office/drawing/2014/main" id="{E6659CA6-9069-4869-BEB9-DEA135E8D0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4638" y="5268913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</p:grpSp>
      <p:grpSp>
        <p:nvGrpSpPr>
          <p:cNvPr id="30" name="Group 184">
            <a:extLst>
              <a:ext uri="{FF2B5EF4-FFF2-40B4-BE49-F238E27FC236}">
                <a16:creationId xmlns:a16="http://schemas.microsoft.com/office/drawing/2014/main" id="{B0972C52-DA60-4471-BDAA-216524D6DCC9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873625"/>
            <a:ext cx="1066800" cy="841375"/>
            <a:chOff x="5410200" y="4816475"/>
            <a:chExt cx="1066800" cy="841435"/>
          </a:xfrm>
        </p:grpSpPr>
        <p:grpSp>
          <p:nvGrpSpPr>
            <p:cNvPr id="23677" name="Group 150">
              <a:extLst>
                <a:ext uri="{FF2B5EF4-FFF2-40B4-BE49-F238E27FC236}">
                  <a16:creationId xmlns:a16="http://schemas.microsoft.com/office/drawing/2014/main" id="{A77DD65C-E9E2-4EF4-899F-A31FEAF1D1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4992231"/>
              <a:ext cx="136525" cy="559599"/>
              <a:chOff x="2064" y="576"/>
              <a:chExt cx="86" cy="317"/>
            </a:xfrm>
          </p:grpSpPr>
          <p:sp>
            <p:nvSpPr>
              <p:cNvPr id="23686" name="AutoShape 151">
                <a:extLst>
                  <a:ext uri="{FF2B5EF4-FFF2-40B4-BE49-F238E27FC236}">
                    <a16:creationId xmlns:a16="http://schemas.microsoft.com/office/drawing/2014/main" id="{AE4BA358-9750-41C8-92C3-EF9AE7FBF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87" name="Oval 152">
                <a:extLst>
                  <a:ext uri="{FF2B5EF4-FFF2-40B4-BE49-F238E27FC236}">
                    <a16:creationId xmlns:a16="http://schemas.microsoft.com/office/drawing/2014/main" id="{F9B739A8-D5D0-468C-8043-4A538036F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605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88" name="Oval 153">
                <a:extLst>
                  <a:ext uri="{FF2B5EF4-FFF2-40B4-BE49-F238E27FC236}">
                    <a16:creationId xmlns:a16="http://schemas.microsoft.com/office/drawing/2014/main" id="{92AFE38B-A79F-4195-96DE-EA2189088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833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678" name="Group 154">
              <a:extLst>
                <a:ext uri="{FF2B5EF4-FFF2-40B4-BE49-F238E27FC236}">
                  <a16:creationId xmlns:a16="http://schemas.microsoft.com/office/drawing/2014/main" id="{B6754630-6E06-4261-804E-2270A9538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4992231"/>
              <a:ext cx="136525" cy="559599"/>
              <a:chOff x="2064" y="576"/>
              <a:chExt cx="86" cy="317"/>
            </a:xfrm>
          </p:grpSpPr>
          <p:sp>
            <p:nvSpPr>
              <p:cNvPr id="23683" name="AutoShape 155">
                <a:extLst>
                  <a:ext uri="{FF2B5EF4-FFF2-40B4-BE49-F238E27FC236}">
                    <a16:creationId xmlns:a16="http://schemas.microsoft.com/office/drawing/2014/main" id="{623188C2-F510-4899-A6EB-0625D24F6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84" name="Oval 156">
                <a:extLst>
                  <a:ext uri="{FF2B5EF4-FFF2-40B4-BE49-F238E27FC236}">
                    <a16:creationId xmlns:a16="http://schemas.microsoft.com/office/drawing/2014/main" id="{E3412DBC-BA7B-4E6C-B33F-33855528B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605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85" name="Oval 157">
                <a:extLst>
                  <a:ext uri="{FF2B5EF4-FFF2-40B4-BE49-F238E27FC236}">
                    <a16:creationId xmlns:a16="http://schemas.microsoft.com/office/drawing/2014/main" id="{C7C22F30-BC24-4C0C-AED5-D49CC47B7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833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679" name="Text Box 158">
              <a:extLst>
                <a:ext uri="{FF2B5EF4-FFF2-40B4-BE49-F238E27FC236}">
                  <a16:creationId xmlns:a16="http://schemas.microsoft.com/office/drawing/2014/main" id="{7C385AFB-1EBF-44BB-8BBD-7CDA48C6F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816475"/>
              <a:ext cx="38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680" name="Text Box 159">
              <a:extLst>
                <a:ext uri="{FF2B5EF4-FFF2-40B4-BE49-F238E27FC236}">
                  <a16:creationId xmlns:a16="http://schemas.microsoft.com/office/drawing/2014/main" id="{2B069BD3-6C7E-48F1-909D-DDC3E6E5E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5257800"/>
              <a:ext cx="38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23681" name="Text Box 160">
              <a:extLst>
                <a:ext uri="{FF2B5EF4-FFF2-40B4-BE49-F238E27FC236}">
                  <a16:creationId xmlns:a16="http://schemas.microsoft.com/office/drawing/2014/main" id="{6C22B7F7-86B2-4AAD-A126-FA3098113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4816475"/>
              <a:ext cx="38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682" name="Text Box 161">
              <a:extLst>
                <a:ext uri="{FF2B5EF4-FFF2-40B4-BE49-F238E27FC236}">
                  <a16:creationId xmlns:a16="http://schemas.microsoft.com/office/drawing/2014/main" id="{87C9B9FA-A994-4BD2-8297-35CAE668D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38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10305" name="Group 180">
            <a:extLst>
              <a:ext uri="{FF2B5EF4-FFF2-40B4-BE49-F238E27FC236}">
                <a16:creationId xmlns:a16="http://schemas.microsoft.com/office/drawing/2014/main" id="{2D95D5C2-956B-4697-8BBA-3B7CE3EE7AEC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76800"/>
            <a:ext cx="441325" cy="898525"/>
            <a:chOff x="1676400" y="4840288"/>
            <a:chExt cx="441325" cy="898525"/>
          </a:xfrm>
        </p:grpSpPr>
        <p:grpSp>
          <p:nvGrpSpPr>
            <p:cNvPr id="23671" name="Group 162">
              <a:extLst>
                <a:ext uri="{FF2B5EF4-FFF2-40B4-BE49-F238E27FC236}">
                  <a16:creationId xmlns:a16="http://schemas.microsoft.com/office/drawing/2014/main" id="{50A0E8EC-BA81-4C9A-BBD2-A0BD06FB6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5083175"/>
              <a:ext cx="136525" cy="503238"/>
              <a:chOff x="2064" y="576"/>
              <a:chExt cx="86" cy="317"/>
            </a:xfrm>
          </p:grpSpPr>
          <p:sp>
            <p:nvSpPr>
              <p:cNvPr id="23674" name="AutoShape 163">
                <a:extLst>
                  <a:ext uri="{FF2B5EF4-FFF2-40B4-BE49-F238E27FC236}">
                    <a16:creationId xmlns:a16="http://schemas.microsoft.com/office/drawing/2014/main" id="{EF7EE6DF-B074-44B8-ACA9-22C524613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75" name="Oval 164">
                <a:extLst>
                  <a:ext uri="{FF2B5EF4-FFF2-40B4-BE49-F238E27FC236}">
                    <a16:creationId xmlns:a16="http://schemas.microsoft.com/office/drawing/2014/main" id="{861ED484-2B01-4469-8D42-1092D0810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605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76" name="Oval 165">
                <a:extLst>
                  <a:ext uri="{FF2B5EF4-FFF2-40B4-BE49-F238E27FC236}">
                    <a16:creationId xmlns:a16="http://schemas.microsoft.com/office/drawing/2014/main" id="{78284117-5962-4B7A-BDE2-2FB025729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833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672" name="Text Box 166">
              <a:extLst>
                <a:ext uri="{FF2B5EF4-FFF2-40B4-BE49-F238E27FC236}">
                  <a16:creationId xmlns:a16="http://schemas.microsoft.com/office/drawing/2014/main" id="{E111AAD6-8700-4B05-ACAA-7F1D1E052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4840288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673" name="Text Box 167">
              <a:extLst>
                <a:ext uri="{FF2B5EF4-FFF2-40B4-BE49-F238E27FC236}">
                  <a16:creationId xmlns:a16="http://schemas.microsoft.com/office/drawing/2014/main" id="{3D31A830-3067-4D7C-A331-6CD727E9B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5341938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v</a:t>
              </a:r>
            </a:p>
          </p:txBody>
        </p:sp>
      </p:grpSp>
      <p:sp>
        <p:nvSpPr>
          <p:cNvPr id="26792" name="Text Box 168">
            <a:extLst>
              <a:ext uri="{FF2B5EF4-FFF2-40B4-BE49-F238E27FC236}">
                <a16:creationId xmlns:a16="http://schemas.microsoft.com/office/drawing/2014/main" id="{12AB587E-5842-4BF1-8C26-A44F66A4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5580063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(Xám, dài)</a:t>
            </a:r>
          </a:p>
        </p:txBody>
      </p:sp>
      <p:sp>
        <p:nvSpPr>
          <p:cNvPr id="26793" name="Text Box 169">
            <a:extLst>
              <a:ext uri="{FF2B5EF4-FFF2-40B4-BE49-F238E27FC236}">
                <a16:creationId xmlns:a16="http://schemas.microsoft.com/office/drawing/2014/main" id="{E8379928-28A0-46EE-AD59-9B8B3CA2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557053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(Đen, cụt)</a:t>
            </a:r>
          </a:p>
        </p:txBody>
      </p:sp>
      <p:sp>
        <p:nvSpPr>
          <p:cNvPr id="26794" name="Line 170">
            <a:extLst>
              <a:ext uri="{FF2B5EF4-FFF2-40B4-BE49-F238E27FC236}">
                <a16:creationId xmlns:a16="http://schemas.microsoft.com/office/drawing/2014/main" id="{4789BF36-42AD-42F9-BBF1-E8E0FBA2D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7650" y="2843213"/>
            <a:ext cx="51435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9" name="Text Box 174">
            <a:extLst>
              <a:ext uri="{FF2B5EF4-FFF2-40B4-BE49-F238E27FC236}">
                <a16:creationId xmlns:a16="http://schemas.microsoft.com/office/drawing/2014/main" id="{E07EA701-6C3B-4690-B7BE-FD8B3E637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20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13.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sở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di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kết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3620" name="Text Box 175">
            <a:extLst>
              <a:ext uri="{FF2B5EF4-FFF2-40B4-BE49-F238E27FC236}">
                <a16:creationId xmlns:a16="http://schemas.microsoft.com/office/drawing/2014/main" id="{6D9099D6-AE7A-49A7-BEEE-B260C2E1E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45085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(Đen, cụt)</a:t>
            </a:r>
          </a:p>
        </p:txBody>
      </p:sp>
      <p:sp>
        <p:nvSpPr>
          <p:cNvPr id="23621" name="Text Box 176">
            <a:extLst>
              <a:ext uri="{FF2B5EF4-FFF2-40B4-BE49-F238E27FC236}">
                <a16:creationId xmlns:a16="http://schemas.microsoft.com/office/drawing/2014/main" id="{5F354F1C-14CA-4F2A-8108-54362AEA6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4667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(Xám, dài)</a:t>
            </a:r>
          </a:p>
        </p:txBody>
      </p:sp>
      <p:sp>
        <p:nvSpPr>
          <p:cNvPr id="26801" name="Text Box 177">
            <a:extLst>
              <a:ext uri="{FF2B5EF4-FFF2-40B4-BE49-F238E27FC236}">
                <a16:creationId xmlns:a16="http://schemas.microsoft.com/office/drawing/2014/main" id="{1FBC3C2B-E64E-4B4F-9A5E-73A51FED7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097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(Xám, dài)</a:t>
            </a:r>
          </a:p>
        </p:txBody>
      </p:sp>
      <p:sp>
        <p:nvSpPr>
          <p:cNvPr id="26802" name="Text Box 178">
            <a:extLst>
              <a:ext uri="{FF2B5EF4-FFF2-40B4-BE49-F238E27FC236}">
                <a16:creationId xmlns:a16="http://schemas.microsoft.com/office/drawing/2014/main" id="{92026A9D-2DCA-47BD-9892-D95A2D01E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06688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( ♂ Xám, dài)</a:t>
            </a:r>
          </a:p>
        </p:txBody>
      </p:sp>
      <p:sp>
        <p:nvSpPr>
          <p:cNvPr id="26803" name="Text Box 179">
            <a:extLst>
              <a:ext uri="{FF2B5EF4-FFF2-40B4-BE49-F238E27FC236}">
                <a16:creationId xmlns:a16="http://schemas.microsoft.com/office/drawing/2014/main" id="{FB216292-0B6C-4FB1-8F48-ABF104EC1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06688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( ♀ Đen, cụt)</a:t>
            </a:r>
          </a:p>
        </p:txBody>
      </p:sp>
      <p:sp>
        <p:nvSpPr>
          <p:cNvPr id="26804" name="Text Box 180">
            <a:extLst>
              <a:ext uri="{FF2B5EF4-FFF2-40B4-BE49-F238E27FC236}">
                <a16:creationId xmlns:a16="http://schemas.microsoft.com/office/drawing/2014/main" id="{1CB5D54E-D443-4484-A886-90304572B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9885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G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806" name="Text Box 182">
            <a:extLst>
              <a:ext uri="{FF2B5EF4-FFF2-40B4-BE49-F238E27FC236}">
                <a16:creationId xmlns:a16="http://schemas.microsoft.com/office/drawing/2014/main" id="{30840032-1B95-4162-9ED2-82A3A91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18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F</a:t>
            </a:r>
            <a:r>
              <a:rPr lang="en-US" altLang="en-US" sz="2400" baseline="-25000">
                <a:latin typeface="Times New Roman" panose="02020603050405020304" pitchFamily="18" charset="0"/>
              </a:rPr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816" name="Line 192">
            <a:extLst>
              <a:ext uri="{FF2B5EF4-FFF2-40B4-BE49-F238E27FC236}">
                <a16:creationId xmlns:a16="http://schemas.microsoft.com/office/drawing/2014/main" id="{3162A0C8-214D-407F-B076-B65339D36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5" y="2889250"/>
            <a:ext cx="47625" cy="46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10" name="Group 186">
            <a:extLst>
              <a:ext uri="{FF2B5EF4-FFF2-40B4-BE49-F238E27FC236}">
                <a16:creationId xmlns:a16="http://schemas.microsoft.com/office/drawing/2014/main" id="{90339647-29D3-44AF-812B-F2D987551188}"/>
              </a:ext>
            </a:extLst>
          </p:cNvPr>
          <p:cNvGrpSpPr>
            <a:grpSpLocks/>
          </p:cNvGrpSpPr>
          <p:nvPr/>
        </p:nvGrpSpPr>
        <p:grpSpPr bwMode="auto">
          <a:xfrm>
            <a:off x="1671638" y="4870450"/>
            <a:ext cx="441325" cy="898525"/>
            <a:chOff x="1676400" y="4840288"/>
            <a:chExt cx="441325" cy="898525"/>
          </a:xfrm>
        </p:grpSpPr>
        <p:grpSp>
          <p:nvGrpSpPr>
            <p:cNvPr id="23665" name="Group 162">
              <a:extLst>
                <a:ext uri="{FF2B5EF4-FFF2-40B4-BE49-F238E27FC236}">
                  <a16:creationId xmlns:a16="http://schemas.microsoft.com/office/drawing/2014/main" id="{44C07E9E-9CE4-4302-94A8-6B59F23BF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5083175"/>
              <a:ext cx="136525" cy="503238"/>
              <a:chOff x="2064" y="576"/>
              <a:chExt cx="86" cy="317"/>
            </a:xfrm>
          </p:grpSpPr>
          <p:sp>
            <p:nvSpPr>
              <p:cNvPr id="23668" name="AutoShape 163">
                <a:extLst>
                  <a:ext uri="{FF2B5EF4-FFF2-40B4-BE49-F238E27FC236}">
                    <a16:creationId xmlns:a16="http://schemas.microsoft.com/office/drawing/2014/main" id="{AD9465BF-FA6C-4B14-9FD3-FB1B7573D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69" name="Oval 164">
                <a:extLst>
                  <a:ext uri="{FF2B5EF4-FFF2-40B4-BE49-F238E27FC236}">
                    <a16:creationId xmlns:a16="http://schemas.microsoft.com/office/drawing/2014/main" id="{F5ED5489-1B09-4DC0-A614-66964186C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605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70" name="Oval 165">
                <a:extLst>
                  <a:ext uri="{FF2B5EF4-FFF2-40B4-BE49-F238E27FC236}">
                    <a16:creationId xmlns:a16="http://schemas.microsoft.com/office/drawing/2014/main" id="{FC3D866A-6EA7-450D-9135-97262B21F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833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666" name="Text Box 166">
              <a:extLst>
                <a:ext uri="{FF2B5EF4-FFF2-40B4-BE49-F238E27FC236}">
                  <a16:creationId xmlns:a16="http://schemas.microsoft.com/office/drawing/2014/main" id="{56C92771-A7D1-47CF-83B4-03B136548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4840288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667" name="Text Box 167">
              <a:extLst>
                <a:ext uri="{FF2B5EF4-FFF2-40B4-BE49-F238E27FC236}">
                  <a16:creationId xmlns:a16="http://schemas.microsoft.com/office/drawing/2014/main" id="{BB6C2AF5-AE25-4001-A6DE-4019FB53E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5341938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10312" name="Group 193">
            <a:extLst>
              <a:ext uri="{FF2B5EF4-FFF2-40B4-BE49-F238E27FC236}">
                <a16:creationId xmlns:a16="http://schemas.microsoft.com/office/drawing/2014/main" id="{D79A2588-5119-45CE-8C95-20B89B9B37E9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4876800"/>
            <a:ext cx="441325" cy="898525"/>
            <a:chOff x="1676400" y="4840288"/>
            <a:chExt cx="441325" cy="898525"/>
          </a:xfrm>
        </p:grpSpPr>
        <p:grpSp>
          <p:nvGrpSpPr>
            <p:cNvPr id="23659" name="Group 162">
              <a:extLst>
                <a:ext uri="{FF2B5EF4-FFF2-40B4-BE49-F238E27FC236}">
                  <a16:creationId xmlns:a16="http://schemas.microsoft.com/office/drawing/2014/main" id="{C34C5111-6447-4583-B426-0D2817205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5083175"/>
              <a:ext cx="136525" cy="503238"/>
              <a:chOff x="2064" y="576"/>
              <a:chExt cx="86" cy="317"/>
            </a:xfrm>
          </p:grpSpPr>
          <p:sp>
            <p:nvSpPr>
              <p:cNvPr id="23662" name="AutoShape 163">
                <a:extLst>
                  <a:ext uri="{FF2B5EF4-FFF2-40B4-BE49-F238E27FC236}">
                    <a16:creationId xmlns:a16="http://schemas.microsoft.com/office/drawing/2014/main" id="{03DCF96F-111B-4290-B05C-FC7A7E77D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63" name="Oval 164">
                <a:extLst>
                  <a:ext uri="{FF2B5EF4-FFF2-40B4-BE49-F238E27FC236}">
                    <a16:creationId xmlns:a16="http://schemas.microsoft.com/office/drawing/2014/main" id="{8CB2BBD6-AB41-421A-9CDC-5599ED922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605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64" name="Oval 165">
                <a:extLst>
                  <a:ext uri="{FF2B5EF4-FFF2-40B4-BE49-F238E27FC236}">
                    <a16:creationId xmlns:a16="http://schemas.microsoft.com/office/drawing/2014/main" id="{9EE27EEA-1BD7-406B-8055-7A7A6DA05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833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660" name="Text Box 166">
              <a:extLst>
                <a:ext uri="{FF2B5EF4-FFF2-40B4-BE49-F238E27FC236}">
                  <a16:creationId xmlns:a16="http://schemas.microsoft.com/office/drawing/2014/main" id="{DAD744F0-A07C-4556-9951-8C21D1D57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4840288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661" name="Text Box 167">
              <a:extLst>
                <a:ext uri="{FF2B5EF4-FFF2-40B4-BE49-F238E27FC236}">
                  <a16:creationId xmlns:a16="http://schemas.microsoft.com/office/drawing/2014/main" id="{A63628F1-2114-4904-87C0-E77BE81C2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5341938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10314" name="Group 181">
            <a:extLst>
              <a:ext uri="{FF2B5EF4-FFF2-40B4-BE49-F238E27FC236}">
                <a16:creationId xmlns:a16="http://schemas.microsoft.com/office/drawing/2014/main" id="{F7DE3A2F-DB09-43A9-B622-A7C0EB8EE7A4}"/>
              </a:ext>
            </a:extLst>
          </p:cNvPr>
          <p:cNvGrpSpPr>
            <a:grpSpLocks/>
          </p:cNvGrpSpPr>
          <p:nvPr/>
        </p:nvGrpSpPr>
        <p:grpSpPr bwMode="auto">
          <a:xfrm>
            <a:off x="3582988" y="4087813"/>
            <a:ext cx="517525" cy="838200"/>
            <a:chOff x="3581400" y="4092575"/>
            <a:chExt cx="517525" cy="838200"/>
          </a:xfrm>
        </p:grpSpPr>
        <p:sp>
          <p:nvSpPr>
            <p:cNvPr id="23653" name="Text Box 123">
              <a:extLst>
                <a:ext uri="{FF2B5EF4-FFF2-40B4-BE49-F238E27FC236}">
                  <a16:creationId xmlns:a16="http://schemas.microsoft.com/office/drawing/2014/main" id="{51D03003-8CF1-43FD-8B13-185BEB24D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7275" y="4092575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654" name="Text Box 124">
              <a:extLst>
                <a:ext uri="{FF2B5EF4-FFF2-40B4-BE49-F238E27FC236}">
                  <a16:creationId xmlns:a16="http://schemas.microsoft.com/office/drawing/2014/main" id="{2624FF98-3991-4A04-BF01-B68775D3A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33900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V</a:t>
              </a:r>
            </a:p>
          </p:txBody>
        </p:sp>
        <p:grpSp>
          <p:nvGrpSpPr>
            <p:cNvPr id="23655" name="Group 125">
              <a:extLst>
                <a:ext uri="{FF2B5EF4-FFF2-40B4-BE49-F238E27FC236}">
                  <a16:creationId xmlns:a16="http://schemas.microsoft.com/office/drawing/2014/main" id="{4B9BD8F9-6594-4504-B0D2-160606669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4275138"/>
              <a:ext cx="136525" cy="503237"/>
              <a:chOff x="1546" y="403"/>
              <a:chExt cx="86" cy="317"/>
            </a:xfrm>
          </p:grpSpPr>
          <p:sp>
            <p:nvSpPr>
              <p:cNvPr id="23656" name="AutoShape 126">
                <a:extLst>
                  <a:ext uri="{FF2B5EF4-FFF2-40B4-BE49-F238E27FC236}">
                    <a16:creationId xmlns:a16="http://schemas.microsoft.com/office/drawing/2014/main" id="{1B726F05-B2EC-4452-A2D1-A46E86B7D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" y="403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6002F"/>
                  </a:gs>
                  <a:gs pos="50000">
                    <a:srgbClr val="FF0066"/>
                  </a:gs>
                  <a:gs pos="100000">
                    <a:srgbClr val="76002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57" name="Oval 127">
                <a:extLst>
                  <a:ext uri="{FF2B5EF4-FFF2-40B4-BE49-F238E27FC236}">
                    <a16:creationId xmlns:a16="http://schemas.microsoft.com/office/drawing/2014/main" id="{04C4D145-09E3-4B38-B77D-212A35804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43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58" name="Oval 128">
                <a:extLst>
                  <a:ext uri="{FF2B5EF4-FFF2-40B4-BE49-F238E27FC236}">
                    <a16:creationId xmlns:a16="http://schemas.microsoft.com/office/drawing/2014/main" id="{1251DEFA-45A1-48D9-9E48-C0410024A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66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316" name="Group 182">
            <a:extLst>
              <a:ext uri="{FF2B5EF4-FFF2-40B4-BE49-F238E27FC236}">
                <a16:creationId xmlns:a16="http://schemas.microsoft.com/office/drawing/2014/main" id="{3E7894F2-34E2-411C-8D66-419BCCEB0AEE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087813"/>
            <a:ext cx="441325" cy="838200"/>
            <a:chOff x="5638800" y="4092575"/>
            <a:chExt cx="441325" cy="838200"/>
          </a:xfrm>
        </p:grpSpPr>
        <p:grpSp>
          <p:nvGrpSpPr>
            <p:cNvPr id="23647" name="Group 129">
              <a:extLst>
                <a:ext uri="{FF2B5EF4-FFF2-40B4-BE49-F238E27FC236}">
                  <a16:creationId xmlns:a16="http://schemas.microsoft.com/office/drawing/2014/main" id="{25D25BA4-30BC-465E-A985-ECBA79C65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4275138"/>
              <a:ext cx="136525" cy="503237"/>
              <a:chOff x="2064" y="576"/>
              <a:chExt cx="86" cy="317"/>
            </a:xfrm>
          </p:grpSpPr>
          <p:sp>
            <p:nvSpPr>
              <p:cNvPr id="23650" name="AutoShape 130">
                <a:extLst>
                  <a:ext uri="{FF2B5EF4-FFF2-40B4-BE49-F238E27FC236}">
                    <a16:creationId xmlns:a16="http://schemas.microsoft.com/office/drawing/2014/main" id="{A761A780-3EAF-47CC-A17D-7A8E4F9FF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86" cy="3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51" name="Oval 131">
                <a:extLst>
                  <a:ext uri="{FF2B5EF4-FFF2-40B4-BE49-F238E27FC236}">
                    <a16:creationId xmlns:a16="http://schemas.microsoft.com/office/drawing/2014/main" id="{CF6068DC-FF14-4618-9BA9-459DD18D7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605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52" name="Oval 132">
                <a:extLst>
                  <a:ext uri="{FF2B5EF4-FFF2-40B4-BE49-F238E27FC236}">
                    <a16:creationId xmlns:a16="http://schemas.microsoft.com/office/drawing/2014/main" id="{2F877107-5933-4F98-8E06-BB981DEDA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833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648" name="Text Box 133">
              <a:extLst>
                <a:ext uri="{FF2B5EF4-FFF2-40B4-BE49-F238E27FC236}">
                  <a16:creationId xmlns:a16="http://schemas.microsoft.com/office/drawing/2014/main" id="{FD17067B-6B4C-4F9D-98DD-D0DB5EA4E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4092575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649" name="Text Box 134">
              <a:extLst>
                <a:ext uri="{FF2B5EF4-FFF2-40B4-BE49-F238E27FC236}">
                  <a16:creationId xmlns:a16="http://schemas.microsoft.com/office/drawing/2014/main" id="{3A9CA24C-A587-437A-99A2-297C5C946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4533900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</a:rPr>
                <a:t>v</a:t>
              </a:r>
            </a:p>
          </p:txBody>
        </p:sp>
      </p:grpSp>
      <p:sp>
        <p:nvSpPr>
          <p:cNvPr id="209" name="Text Box 187">
            <a:extLst>
              <a:ext uri="{FF2B5EF4-FFF2-40B4-BE49-F238E27FC236}">
                <a16:creationId xmlns:a16="http://schemas.microsoft.com/office/drawing/2014/main" id="{3AD044DA-84E1-4BEF-A81D-F41E60702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5408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BV</a:t>
            </a:r>
          </a:p>
        </p:txBody>
      </p:sp>
      <p:sp>
        <p:nvSpPr>
          <p:cNvPr id="210" name="Text Box 198">
            <a:extLst>
              <a:ext uri="{FF2B5EF4-FFF2-40B4-BE49-F238E27FC236}">
                <a16:creationId xmlns:a16="http://schemas.microsoft.com/office/drawing/2014/main" id="{305006FD-CC1A-4AD4-9F2C-A56FAA871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95408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bv</a:t>
            </a:r>
          </a:p>
        </p:txBody>
      </p:sp>
      <p:sp>
        <p:nvSpPr>
          <p:cNvPr id="23634" name="Text Box 183">
            <a:extLst>
              <a:ext uri="{FF2B5EF4-FFF2-40B4-BE49-F238E27FC236}">
                <a16:creationId xmlns:a16="http://schemas.microsoft.com/office/drawing/2014/main" id="{48498AB6-C0C1-489F-81EC-6ECF83EA9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6032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BV</a:t>
            </a:r>
            <a:b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BV</a:t>
            </a:r>
          </a:p>
        </p:txBody>
      </p:sp>
      <p:sp>
        <p:nvSpPr>
          <p:cNvPr id="23635" name="Text Box 184">
            <a:extLst>
              <a:ext uri="{FF2B5EF4-FFF2-40B4-BE49-F238E27FC236}">
                <a16:creationId xmlns:a16="http://schemas.microsoft.com/office/drawing/2014/main" id="{726409C1-C0EA-4EB6-81B4-B70B0CD0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45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bv</a:t>
            </a:r>
            <a:b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bv</a:t>
            </a:r>
          </a:p>
        </p:txBody>
      </p:sp>
      <p:sp>
        <p:nvSpPr>
          <p:cNvPr id="213" name="Text Box 185">
            <a:extLst>
              <a:ext uri="{FF2B5EF4-FFF2-40B4-BE49-F238E27FC236}">
                <a16:creationId xmlns:a16="http://schemas.microsoft.com/office/drawing/2014/main" id="{0B497A49-6674-46B3-9084-A766CEE45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08125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BV</a:t>
            </a:r>
            <a: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 bv</a:t>
            </a:r>
          </a:p>
        </p:txBody>
      </p:sp>
      <p:sp>
        <p:nvSpPr>
          <p:cNvPr id="214" name="Text Box 185">
            <a:extLst>
              <a:ext uri="{FF2B5EF4-FFF2-40B4-BE49-F238E27FC236}">
                <a16:creationId xmlns:a16="http://schemas.microsoft.com/office/drawing/2014/main" id="{9BA6EFCB-5CEE-4143-92A7-5814B143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70125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BV</a:t>
            </a:r>
            <a: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 bv</a:t>
            </a:r>
          </a:p>
        </p:txBody>
      </p:sp>
      <p:sp>
        <p:nvSpPr>
          <p:cNvPr id="215" name="Text Box 184">
            <a:extLst>
              <a:ext uri="{FF2B5EF4-FFF2-40B4-BE49-F238E27FC236}">
                <a16:creationId xmlns:a16="http://schemas.microsoft.com/office/drawing/2014/main" id="{3AF836C1-98B7-429F-A976-4D16051CE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1336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bv</a:t>
            </a:r>
            <a:b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bv</a:t>
            </a:r>
          </a:p>
        </p:txBody>
      </p:sp>
      <p:sp>
        <p:nvSpPr>
          <p:cNvPr id="216" name="Text Box 187">
            <a:extLst>
              <a:ext uri="{FF2B5EF4-FFF2-40B4-BE49-F238E27FC236}">
                <a16:creationId xmlns:a16="http://schemas.microsoft.com/office/drawing/2014/main" id="{6E0F8984-A93F-4E0A-B1DA-3EC2C3B59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655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BV</a:t>
            </a:r>
          </a:p>
        </p:txBody>
      </p:sp>
      <p:sp>
        <p:nvSpPr>
          <p:cNvPr id="217" name="Text Box 198">
            <a:extLst>
              <a:ext uri="{FF2B5EF4-FFF2-40B4-BE49-F238E27FC236}">
                <a16:creationId xmlns:a16="http://schemas.microsoft.com/office/drawing/2014/main" id="{67B5825F-C3AD-48E3-80CA-7F9901282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5544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bv</a:t>
            </a:r>
          </a:p>
        </p:txBody>
      </p:sp>
      <p:sp>
        <p:nvSpPr>
          <p:cNvPr id="218" name="Text Box 198">
            <a:extLst>
              <a:ext uri="{FF2B5EF4-FFF2-40B4-BE49-F238E27FC236}">
                <a16:creationId xmlns:a16="http://schemas.microsoft.com/office/drawing/2014/main" id="{2FDA5058-90C7-4B2F-AA4E-63D0E8075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353218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bv</a:t>
            </a:r>
          </a:p>
        </p:txBody>
      </p:sp>
      <p:sp>
        <p:nvSpPr>
          <p:cNvPr id="219" name="Text Box 187">
            <a:extLst>
              <a:ext uri="{FF2B5EF4-FFF2-40B4-BE49-F238E27FC236}">
                <a16:creationId xmlns:a16="http://schemas.microsoft.com/office/drawing/2014/main" id="{A2CA09D2-B4CA-4CBF-8FFB-8B04AE50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343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BV</a:t>
            </a:r>
          </a:p>
        </p:txBody>
      </p:sp>
      <p:sp>
        <p:nvSpPr>
          <p:cNvPr id="220" name="Text Box 198">
            <a:extLst>
              <a:ext uri="{FF2B5EF4-FFF2-40B4-BE49-F238E27FC236}">
                <a16:creationId xmlns:a16="http://schemas.microsoft.com/office/drawing/2014/main" id="{4525D6F6-5123-4A74-9DEE-A1EA91A69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6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bv</a:t>
            </a:r>
          </a:p>
        </p:txBody>
      </p:sp>
      <p:sp>
        <p:nvSpPr>
          <p:cNvPr id="221" name="Text Box 198">
            <a:extLst>
              <a:ext uri="{FF2B5EF4-FFF2-40B4-BE49-F238E27FC236}">
                <a16:creationId xmlns:a16="http://schemas.microsoft.com/office/drawing/2014/main" id="{7E22C775-75F8-4E5D-89C1-18A6BDF96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953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bv</a:t>
            </a:r>
          </a:p>
        </p:txBody>
      </p:sp>
      <p:sp>
        <p:nvSpPr>
          <p:cNvPr id="222" name="Text Box 185">
            <a:extLst>
              <a:ext uri="{FF2B5EF4-FFF2-40B4-BE49-F238E27FC236}">
                <a16:creationId xmlns:a16="http://schemas.microsoft.com/office/drawing/2014/main" id="{1A64FC8B-22F5-4595-9DCC-A7297351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4899025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BV</a:t>
            </a:r>
            <a: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 bv</a:t>
            </a:r>
          </a:p>
        </p:txBody>
      </p:sp>
      <p:sp>
        <p:nvSpPr>
          <p:cNvPr id="223" name="Text Box 184">
            <a:extLst>
              <a:ext uri="{FF2B5EF4-FFF2-40B4-BE49-F238E27FC236}">
                <a16:creationId xmlns:a16="http://schemas.microsoft.com/office/drawing/2014/main" id="{2B8163FE-CAE4-45E3-8E1C-54F83312F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9530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bv</a:t>
            </a:r>
            <a:br>
              <a:rPr lang="en-US" altLang="en-US" sz="2000" b="1" u="sng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bv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2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2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2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2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2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2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2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2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5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79371E-6 L 0.2092 -0.0046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-231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2.0074E-6 L 0.01215 0.10939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5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2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3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94265E-6 L 0.45087 0.00116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46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5 0.02613 L 0.01892 0.11332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10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1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4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1000"/>
                                        <p:tgtEl>
                                          <p:spTgt spid="2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1" grpId="0"/>
      <p:bldP spid="26652" grpId="0"/>
      <p:bldP spid="26661" grpId="0"/>
      <p:bldP spid="26662" grpId="0"/>
      <p:bldP spid="26663" grpId="0"/>
      <p:bldP spid="26664" grpId="0"/>
      <p:bldP spid="26673" grpId="0"/>
      <p:bldP spid="26674" grpId="0"/>
      <p:bldP spid="26675" grpId="0"/>
      <p:bldP spid="26676" grpId="0"/>
      <p:bldP spid="26685" grpId="0"/>
      <p:bldP spid="26686" grpId="0"/>
      <p:bldP spid="26696" grpId="0"/>
      <p:bldP spid="26697" grpId="0"/>
      <p:bldP spid="26698" grpId="0"/>
      <p:bldP spid="26699" grpId="0"/>
      <p:bldP spid="26700" grpId="0"/>
      <p:bldP spid="26715" grpId="0"/>
      <p:bldP spid="26717" grpId="0"/>
      <p:bldP spid="26718" grpId="0"/>
      <p:bldP spid="26719" grpId="0"/>
      <p:bldP spid="26721" grpId="0"/>
      <p:bldP spid="26722" grpId="0"/>
      <p:bldP spid="26737" grpId="0"/>
      <p:bldP spid="26738" grpId="0"/>
      <p:bldP spid="26743" grpId="0"/>
      <p:bldP spid="26744" grpId="0"/>
      <p:bldP spid="26792" grpId="0"/>
      <p:bldP spid="26793" grpId="0"/>
      <p:bldP spid="26801" grpId="0"/>
      <p:bldP spid="26802" grpId="0"/>
      <p:bldP spid="26803" grpId="0"/>
      <p:bldP spid="26804" grpId="0"/>
      <p:bldP spid="26806" grpId="0"/>
      <p:bldP spid="209" grpId="0"/>
      <p:bldP spid="210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451A4BAB-CC6F-4436-8F52-5986F013E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1. Đối tượng thí nghiệm: Ruồi giấm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4E9523C2-E1B9-4DD3-83B5-7085EF37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410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THÍ NGHIỆM CỦA MOOCGAN: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12F3EC2A-85B6-42B5-B5EC-154552E4A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2. Thí nghiệm của Moocgan:</a:t>
            </a:r>
          </a:p>
        </p:txBody>
      </p:sp>
      <p:sp>
        <p:nvSpPr>
          <p:cNvPr id="284677" name="Text Box 5">
            <a:extLst>
              <a:ext uri="{FF2B5EF4-FFF2-40B4-BE49-F238E27FC236}">
                <a16:creationId xmlns:a16="http://schemas.microsoft.com/office/drawing/2014/main" id="{6DD75CFA-7447-4585-8CEC-562BC227F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752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3. Kết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4582" name="Picture 6" descr="0000001 copy">
            <a:extLst>
              <a:ext uri="{FF2B5EF4-FFF2-40B4-BE49-F238E27FC236}">
                <a16:creationId xmlns:a16="http://schemas.microsoft.com/office/drawing/2014/main" id="{BD7C2A12-198E-48C5-BDBA-E1DC8508F1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0"/>
            <a:ext cx="4495800" cy="371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Text Box 7">
            <a:extLst>
              <a:ext uri="{FF2B5EF4-FFF2-40B4-BE49-F238E27FC236}">
                <a16:creationId xmlns:a16="http://schemas.microsoft.com/office/drawing/2014/main" id="{EC9CA48E-AD80-4AEA-82B5-99B70AE34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057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61680E0A-B2D4-4316-B020-DBD99C9C5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0"/>
            <a:ext cx="76200" cy="6858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681" name="Text Box 9">
            <a:extLst>
              <a:ext uri="{FF2B5EF4-FFF2-40B4-BE49-F238E27FC236}">
                <a16:creationId xmlns:a16="http://schemas.microsoft.com/office/drawing/2014/main" id="{34EEBCD7-251A-41C0-B16B-72975731A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098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84682" name="Text Box 10">
            <a:extLst>
              <a:ext uri="{FF2B5EF4-FFF2-40B4-BE49-F238E27FC236}">
                <a16:creationId xmlns:a16="http://schemas.microsoft.com/office/drawing/2014/main" id="{974A801C-2A82-4660-B9EF-4B53786A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4648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* DT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qui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gen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7" grpId="0"/>
      <p:bldP spid="284681" grpId="0"/>
      <p:bldP spid="284681" grpId="1"/>
      <p:bldP spid="2846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AA488CF9-0519-43F0-BEBC-B33341458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1. Đối tượng thí nghiệm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>
                <a:latin typeface="Times New Roman" panose="02020603050405020304" pitchFamily="18" charset="0"/>
              </a:rPr>
              <a:t>Ruồi giấm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88518E74-47A6-43CE-9909-295E21145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533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THÍ NGHIỆM CỦA MOOCGAN: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09C33494-FA97-422E-999D-A9D0E103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2. Thí nghiệm của Moocgan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>
                <a:latin typeface="Times New Roman" panose="02020603050405020304" pitchFamily="18" charset="0"/>
              </a:rPr>
              <a:t>Hình 13 SGK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1A93F72C-8CD4-46E9-BC49-3721F5FDB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3. Kếtluận: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6630" name="Picture 6" descr="0000001 copy">
            <a:extLst>
              <a:ext uri="{FF2B5EF4-FFF2-40B4-BE49-F238E27FC236}">
                <a16:creationId xmlns:a16="http://schemas.microsoft.com/office/drawing/2014/main" id="{2C8D6403-44A8-47F7-AD0B-D5123B0EE4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0"/>
            <a:ext cx="4495800" cy="371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1" name="Text Box 7">
            <a:extLst>
              <a:ext uri="{FF2B5EF4-FFF2-40B4-BE49-F238E27FC236}">
                <a16:creationId xmlns:a16="http://schemas.microsoft.com/office/drawing/2014/main" id="{A4D368BF-3545-4E99-AB52-B6DC4184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057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27A348A8-8AD5-443E-9B91-460463DF8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0"/>
            <a:ext cx="76200" cy="6858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 Box 11">
            <a:extLst>
              <a:ext uri="{FF2B5EF4-FFF2-40B4-BE49-F238E27FC236}">
                <a16:creationId xmlns:a16="http://schemas.microsoft.com/office/drawing/2014/main" id="{F33DA942-524B-449F-91B0-AF72E1F21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5257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Ý NGHĨA CỦA DI TRUYỀN LIÊN KẾT:</a:t>
            </a:r>
          </a:p>
        </p:txBody>
      </p:sp>
      <p:sp>
        <p:nvSpPr>
          <p:cNvPr id="197644" name="Text Box 12">
            <a:extLst>
              <a:ext uri="{FF2B5EF4-FFF2-40B4-BE49-F238E27FC236}">
                <a16:creationId xmlns:a16="http://schemas.microsoft.com/office/drawing/2014/main" id="{9BC5ACA1-63E0-474C-95F4-226BB8801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0"/>
            <a:ext cx="3276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-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.</a:t>
            </a:r>
          </a:p>
        </p:txBody>
      </p:sp>
      <p:sp>
        <p:nvSpPr>
          <p:cNvPr id="26635" name="Text Box 13">
            <a:extLst>
              <a:ext uri="{FF2B5EF4-FFF2-40B4-BE49-F238E27FC236}">
                <a16:creationId xmlns:a16="http://schemas.microsoft.com/office/drawing/2014/main" id="{7E0E82B5-63D2-4E44-8276-38ACE2501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598738"/>
            <a:ext cx="5562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gen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</a:rPr>
              <a:t> gen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kết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6636" name="Text Box 15">
            <a:extLst>
              <a:ext uri="{FF2B5EF4-FFF2-40B4-BE49-F238E27FC236}">
                <a16:creationId xmlns:a16="http://schemas.microsoft.com/office/drawing/2014/main" id="{3A73D39E-A11E-44F4-8795-617CD0580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08713"/>
            <a:ext cx="525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651" name="Text Box 19">
            <a:extLst>
              <a:ext uri="{FF2B5EF4-FFF2-40B4-BE49-F238E27FC236}">
                <a16:creationId xmlns:a16="http://schemas.microsoft.com/office/drawing/2014/main" id="{CBE3B4E9-F414-4B76-8210-4B554FB57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86200"/>
            <a:ext cx="52578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chế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tổ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đảm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</a:rPr>
              <a:t> di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tốt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luôn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/>
      <p:bldP spid="26635" grpId="0"/>
      <p:bldP spid="1976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Text Box 3">
            <a:extLst>
              <a:ext uri="{FF2B5EF4-FFF2-40B4-BE49-F238E27FC236}">
                <a16:creationId xmlns:a16="http://schemas.microsoft.com/office/drawing/2014/main" id="{676006D0-DDBB-443A-901F-912BF57B6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017588"/>
            <a:ext cx="8458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BC44AE"/>
                </a:solidFill>
                <a:cs typeface="Arial" panose="020B0604020202020204" pitchFamily="34" charset="0"/>
              </a:rPr>
              <a:t>▲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Tại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sao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tượng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di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truyền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liên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bác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bỏ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mà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bổ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sung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định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luật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ly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độc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?</a:t>
            </a:r>
          </a:p>
        </p:txBody>
      </p:sp>
      <p:sp>
        <p:nvSpPr>
          <p:cNvPr id="227334" name="Text Box 6">
            <a:extLst>
              <a:ext uri="{FF2B5EF4-FFF2-40B4-BE49-F238E27FC236}">
                <a16:creationId xmlns:a16="http://schemas.microsoft.com/office/drawing/2014/main" id="{0638BACF-7FD0-4D1C-B669-D488392F6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238" y="2428875"/>
            <a:ext cx="8839201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3366FF"/>
                </a:solidFill>
                <a:cs typeface="Arial" panose="020B0604020202020204" pitchFamily="34" charset="0"/>
              </a:rPr>
              <a:t>▼</a:t>
            </a:r>
            <a:r>
              <a:rPr lang="en-US" altLang="en-US" sz="2400" b="1"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3366FF"/>
                </a:solidFill>
                <a:cs typeface="Arial" panose="020B0604020202020204" pitchFamily="34" charset="0"/>
              </a:rPr>
              <a:t>+ Các cặp gen nằm trên các ……………....khác nhau thì di truyền theo qui luật ……………………………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3366FF"/>
                </a:solidFill>
                <a:cs typeface="Arial" panose="020B0604020202020204" pitchFamily="34" charset="0"/>
              </a:rPr>
              <a:t>     + Khi các ……………. cùng nằm trên một cặp NST thì các cặp gen này di truyền theo qui luật …………………………..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3366FF"/>
                </a:solidFill>
                <a:cs typeface="Arial" panose="020B0604020202020204" pitchFamily="34" charset="0"/>
              </a:rPr>
              <a:t>     + Vậy, qui luật liên kết gen không bác bỏ mà bổ sung cho qui luật PLĐL.</a:t>
            </a:r>
          </a:p>
        </p:txBody>
      </p:sp>
      <p:sp>
        <p:nvSpPr>
          <p:cNvPr id="227335" name="Text Box 7">
            <a:extLst>
              <a:ext uri="{FF2B5EF4-FFF2-40B4-BE49-F238E27FC236}">
                <a16:creationId xmlns:a16="http://schemas.microsoft.com/office/drawing/2014/main" id="{FD264FEC-7B67-4156-8610-ABF88E84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55913"/>
            <a:ext cx="26670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Phân ly độc lập</a:t>
            </a:r>
          </a:p>
        </p:txBody>
      </p:sp>
      <p:sp>
        <p:nvSpPr>
          <p:cNvPr id="227336" name="Text Box 8">
            <a:extLst>
              <a:ext uri="{FF2B5EF4-FFF2-40B4-BE49-F238E27FC236}">
                <a16:creationId xmlns:a16="http://schemas.microsoft.com/office/drawing/2014/main" id="{BBA05B4E-E14F-4D06-8E9A-F4222B49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068763"/>
            <a:ext cx="2743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BC44AE"/>
                </a:solidFill>
                <a:cs typeface="Arial" panose="020B0604020202020204" pitchFamily="34" charset="0"/>
              </a:rPr>
              <a:t>Di truyền liên kết</a:t>
            </a:r>
          </a:p>
        </p:txBody>
      </p:sp>
      <p:sp>
        <p:nvSpPr>
          <p:cNvPr id="227337" name="Text Box 9">
            <a:extLst>
              <a:ext uri="{FF2B5EF4-FFF2-40B4-BE49-F238E27FC236}">
                <a16:creationId xmlns:a16="http://schemas.microsoft.com/office/drawing/2014/main" id="{7B6552E8-630A-4357-9842-E1772C024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39975"/>
            <a:ext cx="1600200" cy="457200"/>
          </a:xfrm>
          <a:prstGeom prst="rect">
            <a:avLst/>
          </a:prstGeom>
          <a:solidFill>
            <a:srgbClr val="E6C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Cặp NST</a:t>
            </a:r>
          </a:p>
        </p:txBody>
      </p:sp>
      <p:sp>
        <p:nvSpPr>
          <p:cNvPr id="227338" name="Text Box 10">
            <a:extLst>
              <a:ext uri="{FF2B5EF4-FFF2-40B4-BE49-F238E27FC236}">
                <a16:creationId xmlns:a16="http://schemas.microsoft.com/office/drawing/2014/main" id="{BD05061F-0A73-4D92-B9E0-8DD14D0D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581400"/>
            <a:ext cx="1447800" cy="457200"/>
          </a:xfrm>
          <a:prstGeom prst="rect">
            <a:avLst/>
          </a:prstGeom>
          <a:solidFill>
            <a:srgbClr val="E6C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Cặp 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227334" grpId="0"/>
      <p:bldP spid="227335" grpId="0" animBg="1"/>
      <p:bldP spid="227336" grpId="0" animBg="1"/>
      <p:bldP spid="227337" grpId="0" animBg="1"/>
      <p:bldP spid="2273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>
            <a:extLst>
              <a:ext uri="{FF2B5EF4-FFF2-40B4-BE49-F238E27FC236}">
                <a16:creationId xmlns:a16="http://schemas.microsoft.com/office/drawing/2014/main" id="{1B95D296-3400-4062-9A82-13EB4BA51B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6781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234499" name="Text Box 3">
            <a:extLst>
              <a:ext uri="{FF2B5EF4-FFF2-40B4-BE49-F238E27FC236}">
                <a16:creationId xmlns:a16="http://schemas.microsoft.com/office/drawing/2014/main" id="{AF2B00EC-5594-4B24-990E-E50A396A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234500" name="Group 4">
            <a:extLst>
              <a:ext uri="{FF2B5EF4-FFF2-40B4-BE49-F238E27FC236}">
                <a16:creationId xmlns:a16="http://schemas.microsoft.com/office/drawing/2014/main" id="{0BD90DA0-86EC-444E-9F8E-22F27D9D60CF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92856126"/>
              </p:ext>
            </p:extLst>
          </p:nvPr>
        </p:nvGraphicFramePr>
        <p:xfrm>
          <a:off x="0" y="2133600"/>
          <a:ext cx="9144000" cy="47244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82232818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983818614"/>
                    </a:ext>
                  </a:extLst>
                </a:gridCol>
              </a:tblGrid>
              <a:tr h="816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NST giới tính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NST thường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998646"/>
                  </a:ext>
                </a:extLst>
              </a:tr>
              <a:tr h="3908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643865"/>
                  </a:ext>
                </a:extLst>
              </a:tr>
            </a:tbl>
          </a:graphicData>
        </a:graphic>
      </p:graphicFrame>
      <p:sp>
        <p:nvSpPr>
          <p:cNvPr id="234511" name="Text Box 15">
            <a:extLst>
              <a:ext uri="{FF2B5EF4-FFF2-40B4-BE49-F238E27FC236}">
                <a16:creationId xmlns:a16="http://schemas.microsoft.com/office/drawing/2014/main" id="{925F455C-15FB-49B8-B137-0DC1C540D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- Thường tồn tại 1 cặp trong tế bào lưỡng bội</a:t>
            </a:r>
          </a:p>
        </p:txBody>
      </p:sp>
      <p:sp>
        <p:nvSpPr>
          <p:cNvPr id="234512" name="Text Box 16">
            <a:extLst>
              <a:ext uri="{FF2B5EF4-FFF2-40B4-BE49-F238E27FC236}">
                <a16:creationId xmlns:a16="http://schemas.microsoft.com/office/drawing/2014/main" id="{4C9E0F42-6620-46FE-9A09-ADFEEA46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971800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- Thường tồn tại với số cặp lớn hơn 1 trong tế bào lưỡng bội</a:t>
            </a:r>
          </a:p>
        </p:txBody>
      </p:sp>
      <p:sp>
        <p:nvSpPr>
          <p:cNvPr id="234513" name="Text Box 17">
            <a:extLst>
              <a:ext uri="{FF2B5EF4-FFF2-40B4-BE49-F238E27FC236}">
                <a16:creationId xmlns:a16="http://schemas.microsoft.com/office/drawing/2014/main" id="{72F2F8DA-1F27-403A-B4C6-2C1B3799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426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FFFF"/>
                </a:solidFill>
                <a:latin typeface="Times New Roman" panose="02020603050405020304" pitchFamily="18" charset="0"/>
              </a:rPr>
              <a:t>- Tồn tại thành từng cặp tương đồng (XX) hoặc không tương đồng (XY)</a:t>
            </a:r>
          </a:p>
        </p:txBody>
      </p:sp>
      <p:sp>
        <p:nvSpPr>
          <p:cNvPr id="234514" name="Text Box 18">
            <a:extLst>
              <a:ext uri="{FF2B5EF4-FFF2-40B4-BE49-F238E27FC236}">
                <a16:creationId xmlns:a16="http://schemas.microsoft.com/office/drawing/2014/main" id="{D3A38303-1555-434D-B1EB-07AD86A23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62400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FFFF"/>
                </a:solidFill>
                <a:latin typeface="Times New Roman" panose="02020603050405020304" pitchFamily="18" charset="0"/>
              </a:rPr>
              <a:t>- Luôn luôn tồn tại thành từng cặp tương đồng</a:t>
            </a:r>
          </a:p>
        </p:txBody>
      </p:sp>
      <p:sp>
        <p:nvSpPr>
          <p:cNvPr id="234515" name="Text Box 19">
            <a:extLst>
              <a:ext uri="{FF2B5EF4-FFF2-40B4-BE49-F238E27FC236}">
                <a16:creationId xmlns:a16="http://schemas.microsoft.com/office/drawing/2014/main" id="{6751F293-AA43-4280-A907-C3FBAAEA5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</a:rPr>
              <a:t>- Chủ yếu mang gen quy định giới tính của cơ thể</a:t>
            </a:r>
          </a:p>
        </p:txBody>
      </p:sp>
      <p:sp>
        <p:nvSpPr>
          <p:cNvPr id="234516" name="Text Box 20">
            <a:extLst>
              <a:ext uri="{FF2B5EF4-FFF2-40B4-BE49-F238E27FC236}">
                <a16:creationId xmlns:a16="http://schemas.microsoft.com/office/drawing/2014/main" id="{D66EBD48-55CE-4228-961C-60F686D09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81600"/>
            <a:ext cx="388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</a:rPr>
              <a:t>- Mang gen quy định tính trạng thường của cơ thể</a:t>
            </a:r>
          </a:p>
        </p:txBody>
      </p:sp>
      <p:pic>
        <p:nvPicPr>
          <p:cNvPr id="4117" name="Picture 21" descr="ani-171">
            <a:extLst>
              <a:ext uri="{FF2B5EF4-FFF2-40B4-BE49-F238E27FC236}">
                <a16:creationId xmlns:a16="http://schemas.microsoft.com/office/drawing/2014/main" id="{4594C5A5-7AB9-4DCA-92A2-13485CB629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0"/>
            <a:ext cx="1319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4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12" grpId="0"/>
      <p:bldP spid="234513" grpId="0"/>
      <p:bldP spid="234514" grpId="0"/>
      <p:bldP spid="234515" grpId="0"/>
      <p:bldP spid="2345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842" name="Group 50">
            <a:extLst>
              <a:ext uri="{FF2B5EF4-FFF2-40B4-BE49-F238E27FC236}">
                <a16:creationId xmlns:a16="http://schemas.microsoft.com/office/drawing/2014/main" id="{4B23BE31-39B2-4AE6-9A56-AFEB5EA312F3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914400"/>
          <a:ext cx="8991600" cy="5669210"/>
        </p:xfrm>
        <a:graphic>
          <a:graphicData uri="http://schemas.openxmlformats.org/drawingml/2006/table">
            <a:tbl>
              <a:tblPr/>
              <a:tblGrid>
                <a:gridCol w="1457325">
                  <a:extLst>
                    <a:ext uri="{9D8B030D-6E8A-4147-A177-3AD203B41FA5}">
                      <a16:colId xmlns:a16="http://schemas.microsoft.com/office/drawing/2014/main" val="3710564322"/>
                    </a:ext>
                  </a:extLst>
                </a:gridCol>
                <a:gridCol w="4029075">
                  <a:extLst>
                    <a:ext uri="{9D8B030D-6E8A-4147-A177-3AD203B41FA5}">
                      <a16:colId xmlns:a16="http://schemas.microsoft.com/office/drawing/2014/main" val="32952825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7954848"/>
                    </a:ext>
                  </a:extLst>
                </a:gridCol>
              </a:tblGrid>
              <a:tr h="761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so sánh</a:t>
                      </a:r>
                      <a:endParaRPr kumimoji="0" lang="vi-VN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Di truyền phân li độc lập</a:t>
                      </a:r>
                      <a:endParaRPr kumimoji="0" lang="vi-VN" alt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Di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truyền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liên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kết</a:t>
                      </a:r>
                      <a:endParaRPr kumimoji="0" lang="vi-V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63519"/>
                  </a:ext>
                </a:extLst>
              </a:tr>
              <a:tr h="1828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 đồ lai F</a:t>
                      </a: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vi-VN" altLang="en-US" sz="2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vi-V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 trơn   </a:t>
                      </a:r>
                      <a:r>
                        <a:rPr kumimoji="0" lang="vi-V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nhăn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vi-V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AaBb          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vi-V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G:                                    ab   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vi-VN" altLang="en-US" sz="2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xám, dài </a:t>
                      </a:r>
                      <a:r>
                        <a:rPr kumimoji="0" lang="pt-BR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   </a:t>
                      </a: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đen, cụt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pt-BR" altLang="en-US" sz="2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BV</a:t>
                      </a: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kumimoji="0" lang="pt-BR" altLang="en-US" sz="2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bv</a:t>
                      </a: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bv             bv</a:t>
                      </a: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G:              </a:t>
                      </a:r>
                      <a:r>
                        <a:rPr kumimoji="0" lang="pt-B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pt-BR" altLang="en-US" sz="2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bv</a:t>
                      </a:r>
                      <a:endParaRPr kumimoji="0" lang="en-US" altLang="en-US" sz="22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28513"/>
                  </a:ext>
                </a:extLst>
              </a:tr>
              <a:tr h="761954">
                <a:tc rowSpan="2">
                  <a:txBody>
                    <a:bodyPr/>
                    <a:lstStyle>
                      <a:lvl1pPr marL="65088" indent="-650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5088" marR="0" lvl="0" indent="-65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Kết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quả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gen 1AaBb:1Aabb:1aaBb:1aabb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pt-BR" altLang="en-US" sz="2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BV</a:t>
                      </a: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:   1 </a:t>
                      </a:r>
                      <a:r>
                        <a:rPr kumimoji="0" lang="pt-BR" altLang="en-US" sz="2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bv</a:t>
                      </a: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BV           bv</a:t>
                      </a: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697506"/>
                  </a:ext>
                </a:extLst>
              </a:tr>
              <a:tr h="1432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65088" indent="-650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5088" marR="0" lvl="0" indent="-65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hình</a:t>
                      </a:r>
                    </a:p>
                    <a:p>
                      <a:pPr marL="65088" marR="0" lvl="0" indent="-65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V-T: 1 V-N: 1 X-T: 1 X-N</a:t>
                      </a:r>
                    </a:p>
                    <a:p>
                      <a:pPr marL="65088" marR="0" lvl="0" indent="-65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kiểu gen và kiểu hình: </a:t>
                      </a:r>
                    </a:p>
                    <a:p>
                      <a:pPr marL="65088" marR="0" lvl="0" indent="-65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1 : 1 : 1</a:t>
                      </a:r>
                      <a:endParaRPr kumimoji="0" lang="pt-BR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60635"/>
                  </a:ext>
                </a:extLst>
              </a:tr>
              <a:tr h="883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Biến dị tổ hợp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pt-BR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685380"/>
                  </a:ext>
                </a:extLst>
              </a:tr>
            </a:tbl>
          </a:graphicData>
        </a:graphic>
      </p:graphicFrame>
      <p:sp>
        <p:nvSpPr>
          <p:cNvPr id="28699" name="Line 27">
            <a:extLst>
              <a:ext uri="{FF2B5EF4-FFF2-40B4-BE49-F238E27FC236}">
                <a16:creationId xmlns:a16="http://schemas.microsoft.com/office/drawing/2014/main" id="{79BEE0F9-CB6B-4D13-8893-39CA842A8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438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28">
            <a:extLst>
              <a:ext uri="{FF2B5EF4-FFF2-40B4-BE49-F238E27FC236}">
                <a16:creationId xmlns:a16="http://schemas.microsoft.com/office/drawing/2014/main" id="{699629FE-9266-4EF5-AFC2-250709D1A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819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29">
            <a:extLst>
              <a:ext uri="{FF2B5EF4-FFF2-40B4-BE49-F238E27FC236}">
                <a16:creationId xmlns:a16="http://schemas.microsoft.com/office/drawing/2014/main" id="{059FA597-5B3D-4744-9C90-827B32FF2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819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0">
            <a:extLst>
              <a:ext uri="{FF2B5EF4-FFF2-40B4-BE49-F238E27FC236}">
                <a16:creationId xmlns:a16="http://schemas.microsoft.com/office/drawing/2014/main" id="{0C51E0C9-DF2E-4DB5-93CC-A554DE6CB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438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03" name="Group 41">
            <a:extLst>
              <a:ext uri="{FF2B5EF4-FFF2-40B4-BE49-F238E27FC236}">
                <a16:creationId xmlns:a16="http://schemas.microsoft.com/office/drawing/2014/main" id="{5138890F-E8B8-4454-848D-A9C4F99E57D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514600"/>
            <a:ext cx="152400" cy="287338"/>
            <a:chOff x="2016" y="2688"/>
            <a:chExt cx="536" cy="960"/>
          </a:xfrm>
        </p:grpSpPr>
        <p:sp>
          <p:nvSpPr>
            <p:cNvPr id="289824" name="Oval 42">
              <a:extLst>
                <a:ext uri="{FF2B5EF4-FFF2-40B4-BE49-F238E27FC236}">
                  <a16:creationId xmlns:a16="http://schemas.microsoft.com/office/drawing/2014/main" id="{BF08C217-4AA2-4C54-B5D5-4D203A938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88"/>
              <a:ext cx="530" cy="53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8719" name="Line 43">
              <a:extLst>
                <a:ext uri="{FF2B5EF4-FFF2-40B4-BE49-F238E27FC236}">
                  <a16:creationId xmlns:a16="http://schemas.microsoft.com/office/drawing/2014/main" id="{DE83D1A6-D001-4415-B8C9-7067E96C1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8" y="3216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44">
              <a:extLst>
                <a:ext uri="{FF2B5EF4-FFF2-40B4-BE49-F238E27FC236}">
                  <a16:creationId xmlns:a16="http://schemas.microsoft.com/office/drawing/2014/main" id="{ABF865BE-749A-4677-92F6-464FFA55B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4" y="3408"/>
              <a:ext cx="5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04" name="Group 38">
            <a:extLst>
              <a:ext uri="{FF2B5EF4-FFF2-40B4-BE49-F238E27FC236}">
                <a16:creationId xmlns:a16="http://schemas.microsoft.com/office/drawing/2014/main" id="{650EB639-7D9D-4A4F-AD58-6B47E5B794CC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438400"/>
            <a:ext cx="228600" cy="266700"/>
            <a:chOff x="1200" y="2496"/>
            <a:chExt cx="864" cy="672"/>
          </a:xfrm>
        </p:grpSpPr>
        <p:sp>
          <p:nvSpPr>
            <p:cNvPr id="28716" name="Oval 39">
              <a:extLst>
                <a:ext uri="{FF2B5EF4-FFF2-40B4-BE49-F238E27FC236}">
                  <a16:creationId xmlns:a16="http://schemas.microsoft.com/office/drawing/2014/main" id="{B149F173-7121-45CC-B631-C02EA79CD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640"/>
              <a:ext cx="528" cy="528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cs typeface="Arial" panose="020B0604020202020204" pitchFamily="34" charset="0"/>
              </a:endParaRPr>
            </a:p>
          </p:txBody>
        </p:sp>
        <p:sp>
          <p:nvSpPr>
            <p:cNvPr id="28717" name="Line 40">
              <a:extLst>
                <a:ext uri="{FF2B5EF4-FFF2-40B4-BE49-F238E27FC236}">
                  <a16:creationId xmlns:a16="http://schemas.microsoft.com/office/drawing/2014/main" id="{1FCC3B08-3F98-493B-9723-1CA823B95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496"/>
              <a:ext cx="384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31" name="Text Box 43">
            <a:extLst>
              <a:ext uri="{FF2B5EF4-FFF2-40B4-BE49-F238E27FC236}">
                <a16:creationId xmlns:a16="http://schemas.microsoft.com/office/drawing/2014/main" id="{E9068300-9A13-44E0-A6D0-8F25FB53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So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sánh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lai</a:t>
            </a:r>
            <a:r>
              <a:rPr lang="en-US" altLang="en-US" sz="2400" b="1" dirty="0">
                <a:latin typeface="Times New Roman" panose="02020603050405020304" pitchFamily="18" charset="0"/>
              </a:rPr>
              <a:t> F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>
                <a:latin typeface="Times New Roman" panose="02020603050405020304" pitchFamily="18" charset="0"/>
              </a:rPr>
              <a:t> di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độc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di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kết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8706" name="Text Box 46">
            <a:extLst>
              <a:ext uri="{FF2B5EF4-FFF2-40B4-BE49-F238E27FC236}">
                <a16:creationId xmlns:a16="http://schemas.microsoft.com/office/drawing/2014/main" id="{6EF142DC-C3D5-4F40-8AF8-963C29A98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5522913"/>
            <a:ext cx="3140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9841" name="Text Box 49">
            <a:extLst>
              <a:ext uri="{FF2B5EF4-FFF2-40B4-BE49-F238E27FC236}">
                <a16:creationId xmlns:a16="http://schemas.microsoft.com/office/drawing/2014/main" id="{9E34E7B8-6202-469B-8073-B933244A8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13325"/>
            <a:ext cx="3581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Tỉ lệ kiểu gen và kiểu hình: </a:t>
            </a:r>
          </a:p>
          <a:p>
            <a:pPr algn="ctr" eaLnBrk="1" hangingPunct="1">
              <a:defRPr/>
            </a:pPr>
            <a:r>
              <a:rPr lang="pt-BR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1 : 1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8708" name="Text Box 52">
            <a:extLst>
              <a:ext uri="{FF2B5EF4-FFF2-40B4-BE49-F238E27FC236}">
                <a16:creationId xmlns:a16="http://schemas.microsoft.com/office/drawing/2014/main" id="{93421B90-E26F-44C6-A07C-E33561F8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2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89845" name="Text Box 53">
            <a:extLst>
              <a:ext uri="{FF2B5EF4-FFF2-40B4-BE49-F238E27FC236}">
                <a16:creationId xmlns:a16="http://schemas.microsoft.com/office/drawing/2014/main" id="{F50BC285-B990-4046-BC40-1499BA334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199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AB, Ab, aB, ab</a:t>
            </a:r>
          </a:p>
        </p:txBody>
      </p:sp>
      <p:sp>
        <p:nvSpPr>
          <p:cNvPr id="28710" name="Text Box 54">
            <a:extLst>
              <a:ext uri="{FF2B5EF4-FFF2-40B4-BE49-F238E27FC236}">
                <a16:creationId xmlns:a16="http://schemas.microsoft.com/office/drawing/2014/main" id="{ED739B9B-3178-4C01-9E04-84AE82C7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225" y="3725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89847" name="Text Box 55">
            <a:extLst>
              <a:ext uri="{FF2B5EF4-FFF2-40B4-BE49-F238E27FC236}">
                <a16:creationId xmlns:a16="http://schemas.microsoft.com/office/drawing/2014/main" id="{19F92440-C4C8-47F8-AB17-05F054065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24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en-US" b="1" u="sng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BV</a:t>
            </a:r>
            <a:r>
              <a:rPr lang="pt-BR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altLang="en-US" b="1" u="sng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bv</a:t>
            </a:r>
            <a:endParaRPr lang="en-US" altLang="en-US" b="1" u="sng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9848" name="Text Box 56">
            <a:extLst>
              <a:ext uri="{FF2B5EF4-FFF2-40B4-BE49-F238E27FC236}">
                <a16:creationId xmlns:a16="http://schemas.microsoft.com/office/drawing/2014/main" id="{DC5BEB9D-BC90-4BDC-BFDD-D399A326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5561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en-US" sz="20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 xám, dài : 1 đen, cụt </a:t>
            </a:r>
            <a:endParaRPr lang="en-US" altLang="en-US" sz="20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8713" name="Text Box 57">
            <a:extLst>
              <a:ext uri="{FF2B5EF4-FFF2-40B4-BE49-F238E27FC236}">
                <a16:creationId xmlns:a16="http://schemas.microsoft.com/office/drawing/2014/main" id="{16427968-E97F-4427-BECF-C4FC00E4A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770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89851" name="Text Box 59">
            <a:extLst>
              <a:ext uri="{FF2B5EF4-FFF2-40B4-BE49-F238E27FC236}">
                <a16:creationId xmlns:a16="http://schemas.microsoft.com/office/drawing/2014/main" id="{29F7084A-3601-4C28-B48D-134EA728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867400"/>
            <a:ext cx="355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solidFill>
                  <a:srgbClr val="FF00FF"/>
                </a:solidFill>
              </a:rPr>
              <a:t>Không xuất hiện biến dị tổ hợp</a:t>
            </a:r>
            <a:endParaRPr lang="en-US" altLang="en-US" b="1">
              <a:solidFill>
                <a:srgbClr val="FF00FF"/>
              </a:solidFill>
            </a:endParaRPr>
          </a:p>
        </p:txBody>
      </p:sp>
      <p:sp>
        <p:nvSpPr>
          <p:cNvPr id="289852" name="Text Box 60">
            <a:extLst>
              <a:ext uri="{FF2B5EF4-FFF2-40B4-BE49-F238E27FC236}">
                <a16:creationId xmlns:a16="http://schemas.microsoft.com/office/drawing/2014/main" id="{CE4705DB-A7BA-4F33-9225-920FDCAD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5867400"/>
            <a:ext cx="2924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Vàng, nhăn và xanh, trơn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9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9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1" grpId="0"/>
      <p:bldP spid="289848" grpId="0"/>
      <p:bldP spid="2898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B9330B64-EB7E-406C-B07F-FB046EE89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Chọn đáp án đúng nhất trong câu sau đây:</a:t>
            </a:r>
          </a:p>
        </p:txBody>
      </p:sp>
      <p:sp>
        <p:nvSpPr>
          <p:cNvPr id="82957" name="Oval 13">
            <a:extLst>
              <a:ext uri="{FF2B5EF4-FFF2-40B4-BE49-F238E27FC236}">
                <a16:creationId xmlns:a16="http://schemas.microsoft.com/office/drawing/2014/main" id="{833A8596-317C-41E1-BD78-F91403394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496888" cy="457200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9700" name="Group 23">
            <a:extLst>
              <a:ext uri="{FF2B5EF4-FFF2-40B4-BE49-F238E27FC236}">
                <a16:creationId xmlns:a16="http://schemas.microsoft.com/office/drawing/2014/main" id="{583E5D57-FA17-46D0-8ABE-E77EA933F1D0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0"/>
            <a:ext cx="8763000" cy="990600"/>
            <a:chOff x="1997" y="1314"/>
            <a:chExt cx="1889" cy="1009"/>
          </a:xfrm>
        </p:grpSpPr>
        <p:grpSp>
          <p:nvGrpSpPr>
            <p:cNvPr id="29707" name="Group 24">
              <a:extLst>
                <a:ext uri="{FF2B5EF4-FFF2-40B4-BE49-F238E27FC236}">
                  <a16:creationId xmlns:a16="http://schemas.microsoft.com/office/drawing/2014/main" id="{4A8C602B-9BE8-48A8-B93C-7BCE01E18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2969" name="Oval 25">
                <a:extLst>
                  <a:ext uri="{FF2B5EF4-FFF2-40B4-BE49-F238E27FC236}">
                    <a16:creationId xmlns:a16="http://schemas.microsoft.com/office/drawing/2014/main" id="{14C8664F-AF28-40ED-9EFF-4B259D273BD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2970" name="Oval 26">
                <a:extLst>
                  <a:ext uri="{FF2B5EF4-FFF2-40B4-BE49-F238E27FC236}">
                    <a16:creationId xmlns:a16="http://schemas.microsoft.com/office/drawing/2014/main" id="{9EAAC84D-687A-485B-BD97-15227356CD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9"/>
                <a:ext cx="1905" cy="90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82971" name="Oval 27">
              <a:extLst>
                <a:ext uri="{FF2B5EF4-FFF2-40B4-BE49-F238E27FC236}">
                  <a16:creationId xmlns:a16="http://schemas.microsoft.com/office/drawing/2014/main" id="{58C7AAB8-0431-4287-BC58-0EF5C31467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972" name="Oval 28">
              <a:extLst>
                <a:ext uri="{FF2B5EF4-FFF2-40B4-BE49-F238E27FC236}">
                  <a16:creationId xmlns:a16="http://schemas.microsoft.com/office/drawing/2014/main" id="{BE450CCB-0325-43CE-8D2B-FCFB875C69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973" name="Oval 29">
              <a:extLst>
                <a:ext uri="{FF2B5EF4-FFF2-40B4-BE49-F238E27FC236}">
                  <a16:creationId xmlns:a16="http://schemas.microsoft.com/office/drawing/2014/main" id="{17306F9E-CD7B-443E-B895-C2F67AC736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974" name="Oval 30">
              <a:extLst>
                <a:ext uri="{FF2B5EF4-FFF2-40B4-BE49-F238E27FC236}">
                  <a16:creationId xmlns:a16="http://schemas.microsoft.com/office/drawing/2014/main" id="{E9DF52F8-C390-4B3E-A976-8D1FDBE0AA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5"/>
              <a:ext cx="1382" cy="62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82975" name="Text Box 31">
            <a:extLst>
              <a:ext uri="{FF2B5EF4-FFF2-40B4-BE49-F238E27FC236}">
                <a16:creationId xmlns:a16="http://schemas.microsoft.com/office/drawing/2014/main" id="{7101780C-5E28-45EB-85D0-158D1D9D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KIỂM TRA ĐÁNH GIÁ</a:t>
            </a: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21A75363-193F-41AD-9AEC-45700B09244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8686800" cy="3124200"/>
            <a:chOff x="457200" y="3962400"/>
            <a:chExt cx="8686800" cy="3124200"/>
          </a:xfrm>
        </p:grpSpPr>
        <p:sp>
          <p:nvSpPr>
            <p:cNvPr id="29703" name="Rectangle 14">
              <a:extLst>
                <a:ext uri="{FF2B5EF4-FFF2-40B4-BE49-F238E27FC236}">
                  <a16:creationId xmlns:a16="http://schemas.microsoft.com/office/drawing/2014/main" id="{B12168F0-C620-441F-9D60-534D6268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962400"/>
              <a:ext cx="86868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u="sng">
                  <a:solidFill>
                    <a:srgbClr val="0000FF"/>
                  </a:solidFill>
                  <a:latin typeface="Times New Roman" panose="02020603050405020304" pitchFamily="18" charset="0"/>
                </a:rPr>
                <a:t>Câu 1</a:t>
              </a: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: Cơ</a:t>
              </a:r>
              <a:r>
                <a:rPr lang="en-US" altLang="en-US" sz="2400" b="1" u="sng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thể có kiểu gen          di truyền liên kêt hoàn toàn sẽ</a:t>
              </a:r>
            </a:p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cho các loại giao tử:</a:t>
              </a:r>
            </a:p>
            <a:p>
              <a:pPr eaLnBrk="1" hangingPunct="1">
                <a:buFontTx/>
                <a:buAutoNum type="alphaUcPeriod"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AB, Ab, aB, ab		</a:t>
              </a:r>
            </a:p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B. Ab, aB</a:t>
              </a:r>
            </a:p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C. AB, ab	</a:t>
              </a:r>
            </a:p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D. A hoặc B</a:t>
              </a:r>
            </a:p>
            <a:p>
              <a:pPr eaLnBrk="1" hangingPunct="1"/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9704" name="Group 19">
              <a:extLst>
                <a:ext uri="{FF2B5EF4-FFF2-40B4-BE49-F238E27FC236}">
                  <a16:creationId xmlns:a16="http://schemas.microsoft.com/office/drawing/2014/main" id="{486F6C14-7E67-4858-BD98-12135D2A1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4038600"/>
              <a:ext cx="609600" cy="823052"/>
              <a:chOff x="3962400" y="4038600"/>
              <a:chExt cx="609600" cy="823052"/>
            </a:xfrm>
          </p:grpSpPr>
          <p:sp>
            <p:nvSpPr>
              <p:cNvPr id="29705" name="TextBox 15">
                <a:extLst>
                  <a:ext uri="{FF2B5EF4-FFF2-40B4-BE49-F238E27FC236}">
                    <a16:creationId xmlns:a16="http://schemas.microsoft.com/office/drawing/2014/main" id="{C8BEDE8C-6DD6-419C-B8EF-00D2E9C714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4038600"/>
                <a:ext cx="609600" cy="823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AB</a:t>
                </a:r>
              </a:p>
              <a:p>
                <a:pPr eaLnBrk="1" hangingPunct="1"/>
                <a:r>
                  <a: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ab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E2CE4BB-0BAA-4155-B7DB-4AAF8B625EA0}"/>
                  </a:ext>
                </a:extLst>
              </p:cNvPr>
              <p:cNvCxnSpPr/>
              <p:nvPr/>
            </p:nvCxnSpPr>
            <p:spPr>
              <a:xfrm flipV="1">
                <a:off x="4024313" y="4454525"/>
                <a:ext cx="457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8DCBC719-7117-4B26-9F0B-334CC94A9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Chọn đáp án đúng nhất trong câu sau đây:</a:t>
            </a:r>
          </a:p>
        </p:txBody>
      </p:sp>
      <p:grpSp>
        <p:nvGrpSpPr>
          <p:cNvPr id="30723" name="Group 23">
            <a:extLst>
              <a:ext uri="{FF2B5EF4-FFF2-40B4-BE49-F238E27FC236}">
                <a16:creationId xmlns:a16="http://schemas.microsoft.com/office/drawing/2014/main" id="{66E0C94A-EA4D-4B55-AB5F-3C3AE20A923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0"/>
            <a:ext cx="8763000" cy="990600"/>
            <a:chOff x="1997" y="1314"/>
            <a:chExt cx="1889" cy="1009"/>
          </a:xfrm>
        </p:grpSpPr>
        <p:grpSp>
          <p:nvGrpSpPr>
            <p:cNvPr id="30727" name="Group 24">
              <a:extLst>
                <a:ext uri="{FF2B5EF4-FFF2-40B4-BE49-F238E27FC236}">
                  <a16:creationId xmlns:a16="http://schemas.microsoft.com/office/drawing/2014/main" id="{3C1AF66E-C24E-406D-B0E0-135AF79675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2969" name="Oval 25">
                <a:extLst>
                  <a:ext uri="{FF2B5EF4-FFF2-40B4-BE49-F238E27FC236}">
                    <a16:creationId xmlns:a16="http://schemas.microsoft.com/office/drawing/2014/main" id="{ED268C54-5FE8-42D4-9C38-BE1EFFF37AD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2970" name="Oval 26">
                <a:extLst>
                  <a:ext uri="{FF2B5EF4-FFF2-40B4-BE49-F238E27FC236}">
                    <a16:creationId xmlns:a16="http://schemas.microsoft.com/office/drawing/2014/main" id="{8C6756F1-39EE-4784-926D-24CB82171A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9"/>
                <a:ext cx="1905" cy="90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82971" name="Oval 27">
              <a:extLst>
                <a:ext uri="{FF2B5EF4-FFF2-40B4-BE49-F238E27FC236}">
                  <a16:creationId xmlns:a16="http://schemas.microsoft.com/office/drawing/2014/main" id="{4B2111B7-869D-4317-8DB5-49D21D088B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972" name="Oval 28">
              <a:extLst>
                <a:ext uri="{FF2B5EF4-FFF2-40B4-BE49-F238E27FC236}">
                  <a16:creationId xmlns:a16="http://schemas.microsoft.com/office/drawing/2014/main" id="{21860F71-7FEE-4085-9E94-B3DF9E80EF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973" name="Oval 29">
              <a:extLst>
                <a:ext uri="{FF2B5EF4-FFF2-40B4-BE49-F238E27FC236}">
                  <a16:creationId xmlns:a16="http://schemas.microsoft.com/office/drawing/2014/main" id="{91EAA0FF-7F94-4F46-BBCB-DD056670E1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974" name="Oval 30">
              <a:extLst>
                <a:ext uri="{FF2B5EF4-FFF2-40B4-BE49-F238E27FC236}">
                  <a16:creationId xmlns:a16="http://schemas.microsoft.com/office/drawing/2014/main" id="{0BFFE3FB-A4D3-45B1-9293-3EA456CE40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5"/>
              <a:ext cx="1382" cy="62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82975" name="Text Box 31">
            <a:extLst>
              <a:ext uri="{FF2B5EF4-FFF2-40B4-BE49-F238E27FC236}">
                <a16:creationId xmlns:a16="http://schemas.microsoft.com/office/drawing/2014/main" id="{DFBB210C-C250-4F4E-A8E7-C3CE6115B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KIỂM TRA ĐÁNH GIÁ</a:t>
            </a:r>
          </a:p>
        </p:txBody>
      </p:sp>
      <p:sp>
        <p:nvSpPr>
          <p:cNvPr id="261140" name="Rectangle 20">
            <a:extLst>
              <a:ext uri="{FF2B5EF4-FFF2-40B4-BE49-F238E27FC236}">
                <a16:creationId xmlns:a16="http://schemas.microsoft.com/office/drawing/2014/main" id="{0AAAA4ED-162A-45A4-89F8-47F8FF64D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1981200"/>
            <a:ext cx="8296275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 err="1"/>
              <a:t>Câu</a:t>
            </a:r>
            <a:r>
              <a:rPr lang="en-US" altLang="en-US" sz="2400" b="1" u="sng" dirty="0"/>
              <a:t> 2: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phát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luật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liên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kết</a:t>
            </a:r>
            <a:r>
              <a:rPr lang="en-US" altLang="en-US" sz="2400" b="1" dirty="0"/>
              <a:t> gen, </a:t>
            </a:r>
            <a:r>
              <a:rPr lang="en-US" altLang="en-US" sz="2400" b="1" dirty="0" err="1"/>
              <a:t>Moocgan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 err="1"/>
              <a:t>đã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thực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phép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lai</a:t>
            </a:r>
            <a:r>
              <a:rPr lang="en-US" altLang="en-US" sz="2400" b="1" dirty="0"/>
              <a:t>:</a:t>
            </a:r>
          </a:p>
          <a:p>
            <a:pPr eaLnBrk="1" hangingPunct="1"/>
            <a:r>
              <a:rPr lang="en-US" altLang="en-US" sz="2400" b="1" dirty="0"/>
              <a:t>A .Cho </a:t>
            </a:r>
            <a:r>
              <a:rPr lang="en-US" altLang="en-US" sz="2400" b="1" dirty="0" err="1"/>
              <a:t>ruồi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đực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ruồi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cái</a:t>
            </a:r>
            <a:r>
              <a:rPr lang="en-US" altLang="en-US" sz="2400" b="1" dirty="0"/>
              <a:t> F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xám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cánh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dài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tạp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giao</a:t>
            </a:r>
            <a:r>
              <a:rPr lang="en-US" altLang="en-US" sz="2400" b="1" dirty="0"/>
              <a:t> </a:t>
            </a:r>
          </a:p>
          <a:p>
            <a:pPr eaLnBrk="1" hangingPunct="1"/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nhau</a:t>
            </a:r>
            <a:r>
              <a:rPr lang="en-US" altLang="en-US" sz="2400" b="1" dirty="0"/>
              <a:t>. 			</a:t>
            </a:r>
          </a:p>
          <a:p>
            <a:pPr eaLnBrk="1" hangingPunct="1"/>
            <a:r>
              <a:rPr lang="en-US" altLang="en-US" sz="2400" b="1" dirty="0"/>
              <a:t>B. Cho </a:t>
            </a:r>
            <a:r>
              <a:rPr lang="en-US" altLang="en-US" sz="2400" b="1" dirty="0" err="1"/>
              <a:t>ruồi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đực</a:t>
            </a:r>
            <a:r>
              <a:rPr lang="en-US" altLang="en-US" sz="2400" b="1" dirty="0"/>
              <a:t> F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xám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cánh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dài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tạp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giao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ruồi</a:t>
            </a:r>
            <a:r>
              <a:rPr lang="en-US" altLang="en-US" sz="2400" b="1" dirty="0"/>
              <a:t> </a:t>
            </a:r>
          </a:p>
          <a:p>
            <a:pPr eaLnBrk="1" hangingPunct="1"/>
            <a:r>
              <a:rPr lang="en-US" altLang="en-US" sz="2400" b="1" dirty="0" err="1"/>
              <a:t>cái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đen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cánh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cụt</a:t>
            </a:r>
            <a:r>
              <a:rPr lang="en-US" altLang="en-US" sz="2400" b="1" dirty="0"/>
              <a:t>.</a:t>
            </a:r>
          </a:p>
          <a:p>
            <a:pPr eaLnBrk="1" hangingPunct="1"/>
            <a:r>
              <a:rPr lang="en-US" altLang="en-US" sz="2400" b="1" dirty="0"/>
              <a:t>C. Cho </a:t>
            </a:r>
            <a:r>
              <a:rPr lang="en-US" altLang="en-US" sz="2400" b="1" dirty="0" err="1"/>
              <a:t>ruồi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xám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cánh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dài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tạp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giao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ruồi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đực</a:t>
            </a:r>
            <a:r>
              <a:rPr lang="en-US" altLang="en-US" sz="2400" b="1" dirty="0"/>
              <a:t> </a:t>
            </a:r>
          </a:p>
          <a:p>
            <a:pPr eaLnBrk="1" hangingPunct="1"/>
            <a:r>
              <a:rPr lang="en-US" altLang="en-US" sz="2400" b="1" dirty="0"/>
              <a:t>     </a:t>
            </a:r>
            <a:r>
              <a:rPr lang="en-US" altLang="en-US" sz="2400" b="1" dirty="0" err="1"/>
              <a:t>thân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đen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cánh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cụt</a:t>
            </a:r>
            <a:r>
              <a:rPr lang="en-US" altLang="en-US" sz="2400" b="1" dirty="0"/>
              <a:t>.		</a:t>
            </a:r>
          </a:p>
          <a:p>
            <a:pPr eaLnBrk="1" hangingPunct="1"/>
            <a:r>
              <a:rPr lang="en-US" altLang="en-US" sz="2400" b="1" dirty="0"/>
              <a:t>D. Cho </a:t>
            </a:r>
            <a:r>
              <a:rPr lang="en-US" altLang="en-US" sz="2400" b="1" dirty="0" err="1"/>
              <a:t>ruồi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đực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ruồi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đen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cánh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cụt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tạp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giao</a:t>
            </a:r>
            <a:r>
              <a:rPr lang="en-US" altLang="en-US" sz="2400" b="1" dirty="0"/>
              <a:t> </a:t>
            </a:r>
          </a:p>
          <a:p>
            <a:pPr eaLnBrk="1" hangingPunct="1"/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nhau</a:t>
            </a:r>
            <a:r>
              <a:rPr lang="en-US" altLang="en-US" sz="2400" b="1" dirty="0"/>
              <a:t>.</a:t>
            </a:r>
          </a:p>
        </p:txBody>
      </p:sp>
      <p:sp>
        <p:nvSpPr>
          <p:cNvPr id="2" name="Oval 13">
            <a:extLst>
              <a:ext uri="{FF2B5EF4-FFF2-40B4-BE49-F238E27FC236}">
                <a16:creationId xmlns:a16="http://schemas.microsoft.com/office/drawing/2014/main" id="{1034523B-4A0C-43C4-8906-2B099AFAA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489325"/>
            <a:ext cx="496888" cy="457200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40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Oval 2">
            <a:extLst>
              <a:ext uri="{FF2B5EF4-FFF2-40B4-BE49-F238E27FC236}">
                <a16:creationId xmlns:a16="http://schemas.microsoft.com/office/drawing/2014/main" id="{F80F01AA-3E91-4726-99DB-4D4DF78D6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457200" cy="457200"/>
          </a:xfrm>
          <a:prstGeom prst="ellipse">
            <a:avLst/>
          </a:prstGeom>
          <a:solidFill>
            <a:srgbClr val="0000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70511A46-27A9-44B6-8EC1-40821D83D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8915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Ở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ruồi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xám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trội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dài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trội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cụt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ruồi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xám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dài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thuần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chủng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với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ruồi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cụt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được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F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toàn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xám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dài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Cho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ruồi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tạp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được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F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có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̉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̣: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xám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dài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cụt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xám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dài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cụt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xám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dài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cụt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D.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xám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dài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cánh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cụt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32772" name="Group 11">
            <a:extLst>
              <a:ext uri="{FF2B5EF4-FFF2-40B4-BE49-F238E27FC236}">
                <a16:creationId xmlns:a16="http://schemas.microsoft.com/office/drawing/2014/main" id="{4EDF105D-5535-4063-B94B-217DFCCA31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990600"/>
            <a:chOff x="1997" y="1314"/>
            <a:chExt cx="1889" cy="1009"/>
          </a:xfrm>
        </p:grpSpPr>
        <p:grpSp>
          <p:nvGrpSpPr>
            <p:cNvPr id="32774" name="Group 12">
              <a:extLst>
                <a:ext uri="{FF2B5EF4-FFF2-40B4-BE49-F238E27FC236}">
                  <a16:creationId xmlns:a16="http://schemas.microsoft.com/office/drawing/2014/main" id="{80CB4C26-0D4E-4849-90E5-BE77D15AF5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8077" name="Oval 13">
                <a:extLst>
                  <a:ext uri="{FF2B5EF4-FFF2-40B4-BE49-F238E27FC236}">
                    <a16:creationId xmlns:a16="http://schemas.microsoft.com/office/drawing/2014/main" id="{96E955BE-DCCC-46D7-8FE6-C89D5F61E2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8078" name="Oval 14">
                <a:extLst>
                  <a:ext uri="{FF2B5EF4-FFF2-40B4-BE49-F238E27FC236}">
                    <a16:creationId xmlns:a16="http://schemas.microsoft.com/office/drawing/2014/main" id="{A1748FC1-8922-4A0D-A044-3FF0BFDC0B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9"/>
                <a:ext cx="1905" cy="90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88079" name="Oval 15">
              <a:extLst>
                <a:ext uri="{FF2B5EF4-FFF2-40B4-BE49-F238E27FC236}">
                  <a16:creationId xmlns:a16="http://schemas.microsoft.com/office/drawing/2014/main" id="{91AC79AC-4BAA-4CCE-94FF-E41C6D2ABB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080" name="Oval 16">
              <a:extLst>
                <a:ext uri="{FF2B5EF4-FFF2-40B4-BE49-F238E27FC236}">
                  <a16:creationId xmlns:a16="http://schemas.microsoft.com/office/drawing/2014/main" id="{C6E1FE08-8B9E-440C-BE68-CC52E81EBF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081" name="Oval 17">
              <a:extLst>
                <a:ext uri="{FF2B5EF4-FFF2-40B4-BE49-F238E27FC236}">
                  <a16:creationId xmlns:a16="http://schemas.microsoft.com/office/drawing/2014/main" id="{AEA99C8C-2CE4-4EF7-9075-F1714924A2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082" name="Oval 18">
              <a:extLst>
                <a:ext uri="{FF2B5EF4-FFF2-40B4-BE49-F238E27FC236}">
                  <a16:creationId xmlns:a16="http://schemas.microsoft.com/office/drawing/2014/main" id="{AD7BE2EF-1CCE-4C00-AC46-C0E03CAF27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5"/>
              <a:ext cx="1382" cy="62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88083" name="Text Box 19">
            <a:extLst>
              <a:ext uri="{FF2B5EF4-FFF2-40B4-BE49-F238E27FC236}">
                <a16:creationId xmlns:a16="http://schemas.microsoft.com/office/drawing/2014/main" id="{B4AA1C09-835F-4F50-83C4-55E1851F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KIỂM TRA ĐÁNH GIÁ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>
            <a:extLst>
              <a:ext uri="{FF2B5EF4-FFF2-40B4-BE49-F238E27FC236}">
                <a16:creationId xmlns:a16="http://schemas.microsoft.com/office/drawing/2014/main" id="{0A5AE1A3-7339-4C31-80C7-82A4ABD14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Sơ đồ lai (bài tập 4 trang 43 SGK)</a:t>
            </a:r>
          </a:p>
        </p:txBody>
      </p:sp>
      <p:sp>
        <p:nvSpPr>
          <p:cNvPr id="257027" name="Text Box 3">
            <a:extLst>
              <a:ext uri="{FF2B5EF4-FFF2-40B4-BE49-F238E27FC236}">
                <a16:creationId xmlns:a16="http://schemas.microsoft.com/office/drawing/2014/main" id="{53500FB0-3FD1-4A73-B515-AEA6A69C4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A : Hạt trơn; a : Hạt nhăn; B : Có tua cuốn; b : Không có tua cuốn</a:t>
            </a:r>
          </a:p>
        </p:txBody>
      </p:sp>
      <p:sp>
        <p:nvSpPr>
          <p:cNvPr id="257028" name="Text Box 4">
            <a:extLst>
              <a:ext uri="{FF2B5EF4-FFF2-40B4-BE49-F238E27FC236}">
                <a16:creationId xmlns:a16="http://schemas.microsoft.com/office/drawing/2014/main" id="{0B0EBF9A-3DCC-4BFA-ADEE-0ED46B42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Qui ước gen :</a:t>
            </a:r>
          </a:p>
        </p:txBody>
      </p:sp>
      <p:sp>
        <p:nvSpPr>
          <p:cNvPr id="257029" name="Text Box 5">
            <a:extLst>
              <a:ext uri="{FF2B5EF4-FFF2-40B4-BE49-F238E27FC236}">
                <a16:creationId xmlns:a16="http://schemas.microsoft.com/office/drawing/2014/main" id="{BD54090B-01A0-4F91-8F4A-E39976723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P : Hạt trơn, không có tua cuốn X Hạt nhăn, có tua cuốn</a:t>
            </a:r>
          </a:p>
        </p:txBody>
      </p:sp>
      <p:sp>
        <p:nvSpPr>
          <p:cNvPr id="257030" name="Text Box 6">
            <a:extLst>
              <a:ext uri="{FF2B5EF4-FFF2-40B4-BE49-F238E27FC236}">
                <a16:creationId xmlns:a16="http://schemas.microsoft.com/office/drawing/2014/main" id="{A976FF10-4829-401D-B61B-FD0EE190A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                   </a:t>
            </a:r>
            <a:r>
              <a:rPr lang="en-US" altLang="en-US" sz="2400" b="1">
                <a:latin typeface="Times New Roman" panose="02020603050405020304" pitchFamily="18" charset="0"/>
              </a:rPr>
              <a:t>Ab                                                  aB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                  Ab                                                   aB                                            </a:t>
            </a:r>
            <a:endParaRPr lang="en-US" altLang="en-US"/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AB26241D-2A16-41FE-A7C8-6B4F2A2FE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                                                                </a:t>
            </a:r>
            <a:r>
              <a:rPr lang="en-US" altLang="en-US" sz="2800" b="1" baseline="-25000">
                <a:latin typeface="Times New Roman" panose="02020603050405020304" pitchFamily="18" charset="0"/>
              </a:rPr>
              <a:t>                                                            </a:t>
            </a:r>
          </a:p>
        </p:txBody>
      </p:sp>
      <p:sp>
        <p:nvSpPr>
          <p:cNvPr id="257032" name="Text Box 8">
            <a:extLst>
              <a:ext uri="{FF2B5EF4-FFF2-40B4-BE49-F238E27FC236}">
                <a16:creationId xmlns:a16="http://schemas.microsoft.com/office/drawing/2014/main" id="{B608B65E-25F1-483B-ABE9-B8E2262BF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1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F</a:t>
            </a:r>
            <a:r>
              <a:rPr lang="en-US" altLang="en-US" sz="24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 b="1">
                <a:latin typeface="Times New Roman" panose="02020603050405020304" pitchFamily="18" charset="0"/>
              </a:rPr>
              <a:t> :                                           Ab / aB (Hạt trơn, có tua cuốn)</a:t>
            </a:r>
          </a:p>
        </p:txBody>
      </p:sp>
      <p:sp>
        <p:nvSpPr>
          <p:cNvPr id="257033" name="Text Box 9">
            <a:extLst>
              <a:ext uri="{FF2B5EF4-FFF2-40B4-BE49-F238E27FC236}">
                <a16:creationId xmlns:a16="http://schemas.microsoft.com/office/drawing/2014/main" id="{DF3424DE-CC79-4C1A-AED2-8DB67201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F</a:t>
            </a:r>
            <a:r>
              <a:rPr lang="en-US" altLang="en-US" sz="24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 b="1">
                <a:latin typeface="Times New Roman" panose="02020603050405020304" pitchFamily="18" charset="0"/>
              </a:rPr>
              <a:t> x F</a:t>
            </a:r>
            <a:r>
              <a:rPr lang="en-US" altLang="en-US" sz="24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 b="1">
                <a:latin typeface="Times New Roman" panose="02020603050405020304" pitchFamily="18" charset="0"/>
              </a:rPr>
              <a:t> :     Ab / aB                   X              Ab / aB             </a:t>
            </a:r>
          </a:p>
        </p:txBody>
      </p:sp>
      <p:sp>
        <p:nvSpPr>
          <p:cNvPr id="257034" name="Text Box 10">
            <a:extLst>
              <a:ext uri="{FF2B5EF4-FFF2-40B4-BE49-F238E27FC236}">
                <a16:creationId xmlns:a16="http://schemas.microsoft.com/office/drawing/2014/main" id="{F2BB2F6B-5C12-4204-9192-4F5DBAB2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G</a:t>
            </a:r>
            <a:r>
              <a:rPr lang="en-US" altLang="en-US" sz="2800" b="1" baseline="-25000">
                <a:latin typeface="Times New Roman" panose="02020603050405020304" pitchFamily="18" charset="0"/>
              </a:rPr>
              <a:t>F1 </a:t>
            </a:r>
            <a:r>
              <a:rPr lang="en-US" altLang="en-US" sz="2400" b="1">
                <a:latin typeface="Times New Roman" panose="02020603050405020304" pitchFamily="18" charset="0"/>
              </a:rPr>
              <a:t> :           Ab,  aB                                    Ab,   aB</a:t>
            </a:r>
          </a:p>
        </p:txBody>
      </p:sp>
      <p:sp>
        <p:nvSpPr>
          <p:cNvPr id="257035" name="Line 11">
            <a:extLst>
              <a:ext uri="{FF2B5EF4-FFF2-40B4-BE49-F238E27FC236}">
                <a16:creationId xmlns:a16="http://schemas.microsoft.com/office/drawing/2014/main" id="{71959C8C-A058-4481-9C92-030C798C6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36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6" name="Line 12">
            <a:extLst>
              <a:ext uri="{FF2B5EF4-FFF2-40B4-BE49-F238E27FC236}">
                <a16:creationId xmlns:a16="http://schemas.microsoft.com/office/drawing/2014/main" id="{E0A5D3EB-AC66-4D66-80DB-ED6455DCA7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2362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7" name="Text Box 13">
            <a:extLst>
              <a:ext uri="{FF2B5EF4-FFF2-40B4-BE49-F238E27FC236}">
                <a16:creationId xmlns:a16="http://schemas.microsoft.com/office/drawing/2014/main" id="{54786EFA-30D9-43E9-93D0-C1DA9E109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G</a:t>
            </a:r>
            <a:r>
              <a:rPr lang="en-US" altLang="en-US" sz="2400" b="1" baseline="-25000">
                <a:latin typeface="Times New Roman" panose="02020603050405020304" pitchFamily="18" charset="0"/>
              </a:rPr>
              <a:t>p</a:t>
            </a:r>
            <a:r>
              <a:rPr lang="en-US" altLang="en-US" sz="2400" b="1">
                <a:latin typeface="Times New Roman" panose="02020603050405020304" pitchFamily="18" charset="0"/>
              </a:rPr>
              <a:t> :          Ab                                                   aB</a:t>
            </a:r>
          </a:p>
        </p:txBody>
      </p:sp>
      <p:sp>
        <p:nvSpPr>
          <p:cNvPr id="257038" name="Line 14">
            <a:extLst>
              <a:ext uri="{FF2B5EF4-FFF2-40B4-BE49-F238E27FC236}">
                <a16:creationId xmlns:a16="http://schemas.microsoft.com/office/drawing/2014/main" id="{A05CD474-BD5B-4B38-BCD9-7DB640B3E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9" name="Line 15">
            <a:extLst>
              <a:ext uri="{FF2B5EF4-FFF2-40B4-BE49-F238E27FC236}">
                <a16:creationId xmlns:a16="http://schemas.microsoft.com/office/drawing/2014/main" id="{47CE55BC-3BB2-4B80-8D81-8623CE9FE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0" name="Line 16">
            <a:extLst>
              <a:ext uri="{FF2B5EF4-FFF2-40B4-BE49-F238E27FC236}">
                <a16:creationId xmlns:a16="http://schemas.microsoft.com/office/drawing/2014/main" id="{BA73B66B-BA26-43E4-AA86-5E0FD2234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1" name="Line 17">
            <a:extLst>
              <a:ext uri="{FF2B5EF4-FFF2-40B4-BE49-F238E27FC236}">
                <a16:creationId xmlns:a16="http://schemas.microsoft.com/office/drawing/2014/main" id="{122C4044-F853-4CDC-89DD-A3316DBCE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2" name="Line 18">
            <a:extLst>
              <a:ext uri="{FF2B5EF4-FFF2-40B4-BE49-F238E27FC236}">
                <a16:creationId xmlns:a16="http://schemas.microsoft.com/office/drawing/2014/main" id="{C4CF4DB3-5E4F-40E2-BA02-6C3D7D7B6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3" name="Line 19">
            <a:extLst>
              <a:ext uri="{FF2B5EF4-FFF2-40B4-BE49-F238E27FC236}">
                <a16:creationId xmlns:a16="http://schemas.microsoft.com/office/drawing/2014/main" id="{2D539453-95FD-48A9-A64C-9193F0610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95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4" name="Text Box 20">
            <a:extLst>
              <a:ext uri="{FF2B5EF4-FFF2-40B4-BE49-F238E27FC236}">
                <a16:creationId xmlns:a16="http://schemas.microsoft.com/office/drawing/2014/main" id="{A2F2C832-298C-4070-BF6A-3884C2B19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F</a:t>
            </a:r>
            <a:r>
              <a:rPr lang="en-US" altLang="en-US" sz="24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 :   Ab / Ab      :    Ab / aB          :    Ab / aB      :    aB / aB</a:t>
            </a:r>
          </a:p>
        </p:txBody>
      </p:sp>
      <p:sp>
        <p:nvSpPr>
          <p:cNvPr id="257045" name="Text Box 21">
            <a:extLst>
              <a:ext uri="{FF2B5EF4-FFF2-40B4-BE49-F238E27FC236}">
                <a16:creationId xmlns:a16="http://schemas.microsoft.com/office/drawing/2014/main" id="{11837FA5-A5C6-4FC5-B371-A2E486286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Trơn, không TC :</a:t>
            </a:r>
          </a:p>
        </p:txBody>
      </p:sp>
      <p:sp>
        <p:nvSpPr>
          <p:cNvPr id="257046" name="Text Box 22">
            <a:extLst>
              <a:ext uri="{FF2B5EF4-FFF2-40B4-BE49-F238E27FC236}">
                <a16:creationId xmlns:a16="http://schemas.microsoft.com/office/drawing/2014/main" id="{C5B0F003-440F-4B83-BE0E-B0815FDCA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0706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Trơn, có TC :</a:t>
            </a:r>
          </a:p>
        </p:txBody>
      </p:sp>
      <p:sp>
        <p:nvSpPr>
          <p:cNvPr id="257047" name="Text Box 23">
            <a:extLst>
              <a:ext uri="{FF2B5EF4-FFF2-40B4-BE49-F238E27FC236}">
                <a16:creationId xmlns:a16="http://schemas.microsoft.com/office/drawing/2014/main" id="{23DE6C08-CD90-4EE4-9617-E3C07B2B0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15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Trơn, có TC :</a:t>
            </a:r>
          </a:p>
        </p:txBody>
      </p:sp>
      <p:sp>
        <p:nvSpPr>
          <p:cNvPr id="257048" name="Text Box 24">
            <a:extLst>
              <a:ext uri="{FF2B5EF4-FFF2-40B4-BE49-F238E27FC236}">
                <a16:creationId xmlns:a16="http://schemas.microsoft.com/office/drawing/2014/main" id="{63DB3731-E367-42DF-82E8-BA904D0A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715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 Nhăn, Có TC</a:t>
            </a:r>
          </a:p>
        </p:txBody>
      </p:sp>
      <p:sp>
        <p:nvSpPr>
          <p:cNvPr id="257049" name="Text Box 25">
            <a:extLst>
              <a:ext uri="{FF2B5EF4-FFF2-40B4-BE49-F238E27FC236}">
                <a16:creationId xmlns:a16="http://schemas.microsoft.com/office/drawing/2014/main" id="{22FE265A-D93E-4978-8AE0-048C7A7A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Tỉ lệ kiểu hình ở F2 : 1 Trơn, không TC : 2 Trơn, có TC : 1 N, CTC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5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5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5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5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5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57027" grpId="0"/>
      <p:bldP spid="257028" grpId="0"/>
      <p:bldP spid="257029" grpId="0"/>
      <p:bldP spid="257030" grpId="0"/>
      <p:bldP spid="257032" grpId="0"/>
      <p:bldP spid="257033" grpId="0"/>
      <p:bldP spid="257034" grpId="0"/>
      <p:bldP spid="257037" grpId="0"/>
      <p:bldP spid="257044" grpId="0"/>
      <p:bldP spid="257045" grpId="0"/>
      <p:bldP spid="257046" grpId="0"/>
      <p:bldP spid="257047" grpId="0"/>
      <p:bldP spid="257048" grpId="0"/>
      <p:bldP spid="257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>
            <a:extLst>
              <a:ext uri="{FF2B5EF4-FFF2-40B4-BE49-F238E27FC236}">
                <a16:creationId xmlns:a16="http://schemas.microsoft.com/office/drawing/2014/main" id="{E3B85604-359E-4DD4-B003-E3B9027D1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lai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sau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P:   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Đậu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trơn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x      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Đậu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nhăn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AaBb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aabb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G :       AB,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Ab,aB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ab                               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F1:     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1AaBb    :  1AaBb         :  1aaBb      :   1aabb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KH: 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680D060-0342-A24C-89A4-06F766B1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65" y="3672322"/>
            <a:ext cx="9646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</a:rPr>
              <a:t>1 vàng, trơn :   1 vàng, nhăn :  1 xanh, trơn :  1 xanh, nhăn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6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6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>
            <a:extLst>
              <a:ext uri="{FF2B5EF4-FFF2-40B4-BE49-F238E27FC236}">
                <a16:creationId xmlns:a16="http://schemas.microsoft.com/office/drawing/2014/main" id="{C7F8D566-6D54-4364-8FCC-11BCED441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3333FF"/>
                </a:solidFill>
                <a:latin typeface="VNI-Times" pitchFamily="2" charset="0"/>
              </a:rPr>
              <a:t> </a:t>
            </a:r>
            <a:endParaRPr lang="en-US" altLang="en-US" sz="4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Picture 4" descr="DSTARS-P">
            <a:extLst>
              <a:ext uri="{FF2B5EF4-FFF2-40B4-BE49-F238E27FC236}">
                <a16:creationId xmlns:a16="http://schemas.microsoft.com/office/drawing/2014/main" id="{3A4B6BDE-16FE-473F-A741-0A840714EE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DSTARS-P">
            <a:extLst>
              <a:ext uri="{FF2B5EF4-FFF2-40B4-BE49-F238E27FC236}">
                <a16:creationId xmlns:a16="http://schemas.microsoft.com/office/drawing/2014/main" id="{EA6F824B-4800-40C6-91EC-7D9FF9C1B1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DSTARS-P">
            <a:extLst>
              <a:ext uri="{FF2B5EF4-FFF2-40B4-BE49-F238E27FC236}">
                <a16:creationId xmlns:a16="http://schemas.microsoft.com/office/drawing/2014/main" id="{B61ABC61-A6B5-466C-B89D-E2E2181E66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DSTARS-P">
            <a:extLst>
              <a:ext uri="{FF2B5EF4-FFF2-40B4-BE49-F238E27FC236}">
                <a16:creationId xmlns:a16="http://schemas.microsoft.com/office/drawing/2014/main" id="{3E89EF3D-28D3-48BF-9E7A-2AD9E47EF4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DSTARS-P">
            <a:extLst>
              <a:ext uri="{FF2B5EF4-FFF2-40B4-BE49-F238E27FC236}">
                <a16:creationId xmlns:a16="http://schemas.microsoft.com/office/drawing/2014/main" id="{F63678E3-BB8D-475F-8047-3F9E632B16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0386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DSTARS-P">
            <a:extLst>
              <a:ext uri="{FF2B5EF4-FFF2-40B4-BE49-F238E27FC236}">
                <a16:creationId xmlns:a16="http://schemas.microsoft.com/office/drawing/2014/main" id="{FA525898-A072-4DC3-8403-CDCD4C4AEE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STARS-P">
            <a:extLst>
              <a:ext uri="{FF2B5EF4-FFF2-40B4-BE49-F238E27FC236}">
                <a16:creationId xmlns:a16="http://schemas.microsoft.com/office/drawing/2014/main" id="{3AB4D19E-C03E-4E7A-86E8-426E061DCC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DSTARS-P">
            <a:extLst>
              <a:ext uri="{FF2B5EF4-FFF2-40B4-BE49-F238E27FC236}">
                <a16:creationId xmlns:a16="http://schemas.microsoft.com/office/drawing/2014/main" id="{1011BA25-BD6E-4A6E-A853-434194916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7" name="Rectangle 13">
            <a:extLst>
              <a:ext uri="{FF2B5EF4-FFF2-40B4-BE49-F238E27FC236}">
                <a16:creationId xmlns:a16="http://schemas.microsoft.com/office/drawing/2014/main" id="{5D042566-9494-4F04-8BB3-AA3C29B3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4313238"/>
            <a:ext cx="8305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F1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tổ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kiểu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P) !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</a:rPr>
              <a:t> 1910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Moocgan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nghiên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400" b="1" dirty="0">
                <a:latin typeface="Times New Roman" panose="02020603050405020304" pitchFamily="18" charset="0"/>
              </a:rPr>
              <a:t> di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ruồi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giấm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tượng</a:t>
            </a:r>
            <a:r>
              <a:rPr lang="en-US" altLang="en-US" sz="2400" b="1" dirty="0">
                <a:latin typeface="Times New Roman" panose="02020603050405020304" pitchFamily="18" charset="0"/>
              </a:rPr>
              <a:t> di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kiểu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P).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>
                <a:latin typeface="Times New Roman" panose="02020603050405020304" pitchFamily="18" charset="0"/>
              </a:rPr>
              <a:t>, di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8204" name="Group 1">
            <a:extLst>
              <a:ext uri="{FF2B5EF4-FFF2-40B4-BE49-F238E27FC236}">
                <a16:creationId xmlns:a16="http://schemas.microsoft.com/office/drawing/2014/main" id="{AA3DBA18-E749-4E32-95C5-F15650B3E974}"/>
              </a:ext>
            </a:extLst>
          </p:cNvPr>
          <p:cNvGrpSpPr>
            <a:grpSpLocks/>
          </p:cNvGrpSpPr>
          <p:nvPr/>
        </p:nvGrpSpPr>
        <p:grpSpPr bwMode="auto">
          <a:xfrm>
            <a:off x="984250" y="1782763"/>
            <a:ext cx="7086600" cy="3001962"/>
            <a:chOff x="1066800" y="1219200"/>
            <a:chExt cx="7086600" cy="3352800"/>
          </a:xfrm>
        </p:grpSpPr>
        <p:sp>
          <p:nvSpPr>
            <p:cNvPr id="200707" name="WordArt 3">
              <a:extLst>
                <a:ext uri="{FF2B5EF4-FFF2-40B4-BE49-F238E27FC236}">
                  <a16:creationId xmlns:a16="http://schemas.microsoft.com/office/drawing/2014/main" id="{CE3B1799-0A08-4FC9-9D48-90FA5C904FA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43000" y="1219200"/>
              <a:ext cx="7010400" cy="3352800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 eaLnBrk="1" hangingPunct="1">
                <a:defRPr/>
              </a:pPr>
              <a:endPara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209" name="Picture 11" descr="DSTARS-P">
              <a:extLst>
                <a:ext uri="{FF2B5EF4-FFF2-40B4-BE49-F238E27FC236}">
                  <a16:creationId xmlns:a16="http://schemas.microsoft.com/office/drawing/2014/main" id="{98DF95D1-8929-4D90-ACF6-0138B5380F6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95400"/>
              <a:ext cx="1152525" cy="102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Text Box 14">
              <a:extLst>
                <a:ext uri="{FF2B5EF4-FFF2-40B4-BE49-F238E27FC236}">
                  <a16:creationId xmlns:a16="http://schemas.microsoft.com/office/drawing/2014/main" id="{E4F167EA-440A-4CA1-B769-87A7B2E9E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285" y="1259780"/>
              <a:ext cx="6254115" cy="106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err="1">
                  <a:latin typeface="Times New Roman" panose="02020603050405020304" pitchFamily="18" charset="0"/>
                </a:rPr>
                <a:t>Tỷ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lệ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kiểu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hình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ở </a:t>
              </a:r>
              <a:r>
                <a:rPr lang="en-US" altLang="en-US" sz="2800" b="1" dirty="0" smtClean="0">
                  <a:latin typeface="Times New Roman" panose="02020603050405020304" pitchFamily="18" charset="0"/>
                </a:rPr>
                <a:t>F1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lai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hai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cặp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trạng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Menđen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ở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bài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tập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trên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?</a:t>
              </a:r>
            </a:p>
          </p:txBody>
        </p:sp>
        <p:sp>
          <p:nvSpPr>
            <p:cNvPr id="8211" name="Text Box 15">
              <a:extLst>
                <a:ext uri="{FF2B5EF4-FFF2-40B4-BE49-F238E27FC236}">
                  <a16:creationId xmlns:a16="http://schemas.microsoft.com/office/drawing/2014/main" id="{1A768877-4C8D-48CB-9D78-C99CC7B37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270461"/>
              <a:ext cx="6400800" cy="106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anose="02020603050405020304" pitchFamily="18" charset="0"/>
                </a:rPr>
                <a:t> 1 vàng, trơn : 1 vàng, nhăn : 1 xanh, trơn : 1 xanh, nhăn</a:t>
              </a:r>
            </a:p>
          </p:txBody>
        </p:sp>
      </p:grpSp>
      <p:sp>
        <p:nvSpPr>
          <p:cNvPr id="200720" name="AutoShape 16">
            <a:extLst>
              <a:ext uri="{FF2B5EF4-FFF2-40B4-BE49-F238E27FC236}">
                <a16:creationId xmlns:a16="http://schemas.microsoft.com/office/drawing/2014/main" id="{06C7AE64-9F16-4715-89F7-F0C26A16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1339850"/>
            <a:ext cx="8382000" cy="2635250"/>
          </a:xfrm>
          <a:prstGeom prst="cloudCallout">
            <a:avLst>
              <a:gd name="adj1" fmla="val -43750"/>
              <a:gd name="adj2" fmla="val 373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0721" name="AutoShape 17">
            <a:extLst>
              <a:ext uri="{FF2B5EF4-FFF2-40B4-BE49-F238E27FC236}">
                <a16:creationId xmlns:a16="http://schemas.microsoft.com/office/drawing/2014/main" id="{F3E525F5-5562-4240-A9EF-8F5DDAE4F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4235450"/>
            <a:ext cx="8915400" cy="1828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8207" name="Picture 18" descr="ani-171">
            <a:extLst>
              <a:ext uri="{FF2B5EF4-FFF2-40B4-BE49-F238E27FC236}">
                <a16:creationId xmlns:a16="http://schemas.microsoft.com/office/drawing/2014/main" id="{75C0003F-3805-4019-8840-B95A2D6650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0"/>
            <a:ext cx="1319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7" grpId="0"/>
      <p:bldP spid="200717" grpId="1"/>
      <p:bldP spid="200720" grpId="0" animBg="1"/>
      <p:bldP spid="200720" grpId="1" animBg="1"/>
      <p:bldP spid="200721" grpId="0" animBg="1"/>
      <p:bldP spid="2007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image002">
            <a:extLst>
              <a:ext uri="{FF2B5EF4-FFF2-40B4-BE49-F238E27FC236}">
                <a16:creationId xmlns:a16="http://schemas.microsoft.com/office/drawing/2014/main" id="{8EA3A898-9657-4296-A04B-8CA7AA6D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166938"/>
            <a:ext cx="39497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" name="Picture 3" descr="image005">
            <a:extLst>
              <a:ext uri="{FF2B5EF4-FFF2-40B4-BE49-F238E27FC236}">
                <a16:creationId xmlns:a16="http://schemas.microsoft.com/office/drawing/2014/main" id="{B25FE1AB-F757-4884-B62D-73AE6116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4100513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4" name="Picture 4" descr="image001">
            <a:extLst>
              <a:ext uri="{FF2B5EF4-FFF2-40B4-BE49-F238E27FC236}">
                <a16:creationId xmlns:a16="http://schemas.microsoft.com/office/drawing/2014/main" id="{5A38403B-6A8E-4D85-87D2-A52B606D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9591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5" name="Text Box 5">
            <a:extLst>
              <a:ext uri="{FF2B5EF4-FFF2-40B4-BE49-F238E27FC236}">
                <a16:creationId xmlns:a16="http://schemas.microsoft.com/office/drawing/2014/main" id="{A5FF9C89-DA27-445B-9FD6-AAFFCCCC9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68675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EC3A02"/>
                </a:solidFill>
                <a:latin typeface="Times New Roman" panose="02020603050405020304" pitchFamily="18" charset="0"/>
              </a:rPr>
              <a:t>DI TRUYỀN LIÊN KẾT</a:t>
            </a:r>
          </a:p>
        </p:txBody>
      </p:sp>
      <p:sp>
        <p:nvSpPr>
          <p:cNvPr id="122888" name="AutoShape 8">
            <a:extLst>
              <a:ext uri="{FF2B5EF4-FFF2-40B4-BE49-F238E27FC236}">
                <a16:creationId xmlns:a16="http://schemas.microsoft.com/office/drawing/2014/main" id="{53E49024-6C9F-49CD-9D64-974C0AB33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133600"/>
            <a:ext cx="3581400" cy="914400"/>
          </a:xfrm>
          <a:prstGeom prst="flowChartAlternateProcess">
            <a:avLst/>
          </a:prstGeom>
          <a:solidFill>
            <a:srgbClr val="FFDE9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00"/>
          </a:p>
        </p:txBody>
      </p:sp>
      <p:sp>
        <p:nvSpPr>
          <p:cNvPr id="122889" name="Text Box 9">
            <a:extLst>
              <a:ext uri="{FF2B5EF4-FFF2-40B4-BE49-F238E27FC236}">
                <a16:creationId xmlns:a16="http://schemas.microsoft.com/office/drawing/2014/main" id="{9002C267-E00E-4B27-9573-6280F5CE8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09800"/>
            <a:ext cx="365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E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TH</a:t>
            </a:r>
            <a:r>
              <a: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Í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N</a:t>
            </a:r>
            <a:r>
              <a: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HIỆM CỦA MOOCGAN</a:t>
            </a:r>
          </a:p>
        </p:txBody>
      </p:sp>
      <p:sp>
        <p:nvSpPr>
          <p:cNvPr id="122896" name="AutoShape 16">
            <a:extLst>
              <a:ext uri="{FF2B5EF4-FFF2-40B4-BE49-F238E27FC236}">
                <a16:creationId xmlns:a16="http://schemas.microsoft.com/office/drawing/2014/main" id="{18741FA8-E589-48FF-BFFF-9972497A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572000"/>
            <a:ext cx="3733800" cy="990600"/>
          </a:xfrm>
          <a:prstGeom prst="flowChartAlternateProcess">
            <a:avLst/>
          </a:prstGeom>
          <a:solidFill>
            <a:srgbClr val="FFDE9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00"/>
          </a:p>
        </p:txBody>
      </p:sp>
      <p:sp>
        <p:nvSpPr>
          <p:cNvPr id="122897" name="Text Box 17">
            <a:extLst>
              <a:ext uri="{FF2B5EF4-FFF2-40B4-BE49-F238E27FC236}">
                <a16:creationId xmlns:a16="http://schemas.microsoft.com/office/drawing/2014/main" id="{1E1AC2E4-D464-448D-8744-FCD2D147B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6482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Ý NGHĨA CỦA DI TRUYỀN LIÊN KẾT</a:t>
            </a:r>
          </a:p>
        </p:txBody>
      </p:sp>
      <p:sp>
        <p:nvSpPr>
          <p:cNvPr id="10250" name="Text Box 5">
            <a:extLst>
              <a:ext uri="{FF2B5EF4-FFF2-40B4-BE49-F238E27FC236}">
                <a16:creationId xmlns:a16="http://schemas.microsoft.com/office/drawing/2014/main" id="{28C80F81-7341-4637-B5E6-E574A0E67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9575"/>
            <a:ext cx="693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Tiết</a:t>
            </a:r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</a:rPr>
              <a:t>15; </a:t>
            </a:r>
            <a:r>
              <a:rPr lang="en-US" altLang="en-US" sz="3200" b="1" dirty="0">
                <a:solidFill>
                  <a:srgbClr val="FF0000"/>
                </a:solidFill>
              </a:rPr>
              <a:t>BÀI 13: DI TRUYỀN LIÊN KẾT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8" grpId="0" animBg="1"/>
      <p:bldP spid="122889" grpId="0"/>
      <p:bldP spid="122896" grpId="0" animBg="1"/>
      <p:bldP spid="1228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0000001 copy">
            <a:extLst>
              <a:ext uri="{FF2B5EF4-FFF2-40B4-BE49-F238E27FC236}">
                <a16:creationId xmlns:a16="http://schemas.microsoft.com/office/drawing/2014/main" id="{7F98DA46-C05B-4EED-A752-EBCC53F2DE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41148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3" name="Picture 3" descr="10bio">
            <a:extLst>
              <a:ext uri="{FF2B5EF4-FFF2-40B4-BE49-F238E27FC236}">
                <a16:creationId xmlns:a16="http://schemas.microsoft.com/office/drawing/2014/main" id="{08DE067B-001F-4582-8DE3-03D4D9B599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066800"/>
            <a:ext cx="2384425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444" name="Text Box 4">
            <a:extLst>
              <a:ext uri="{FF2B5EF4-FFF2-40B4-BE49-F238E27FC236}">
                <a16:creationId xmlns:a16="http://schemas.microsoft.com/office/drawing/2014/main" id="{7F1988F7-D49D-4E61-94D1-635DDE63E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Ruồi giấm và NST của ruồi giấm</a:t>
            </a:r>
          </a:p>
        </p:txBody>
      </p:sp>
      <p:sp>
        <p:nvSpPr>
          <p:cNvPr id="189445" name="Text Box 5">
            <a:extLst>
              <a:ext uri="{FF2B5EF4-FFF2-40B4-BE49-F238E27FC236}">
                <a16:creationId xmlns:a16="http://schemas.microsoft.com/office/drawing/2014/main" id="{97ACD21C-D9B3-4C4E-BEEC-062B5917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30650"/>
            <a:ext cx="32766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Thomas Hunt Moocgan </a:t>
            </a:r>
            <a:r>
              <a:rPr lang="en-US" altLang="en-US" sz="2000" b="1"/>
              <a:t>(25.9.1866 – 1945)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0F3E616A-C518-42A2-922D-8EB32524F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541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THÍ NGHIỆM CỦA MOOCGAN:</a:t>
            </a:r>
          </a:p>
        </p:txBody>
      </p:sp>
      <p:sp>
        <p:nvSpPr>
          <p:cNvPr id="11271" name="Text Box 5">
            <a:extLst>
              <a:ext uri="{FF2B5EF4-FFF2-40B4-BE49-F238E27FC236}">
                <a16:creationId xmlns:a16="http://schemas.microsoft.com/office/drawing/2014/main" id="{AC57F50E-235E-48B2-BE9B-4D7C64D37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</a:rPr>
              <a:t>BÀI 13: DI TRUYỀN LIÊN KẾT</a:t>
            </a:r>
          </a:p>
        </p:txBody>
      </p:sp>
      <p:sp>
        <p:nvSpPr>
          <p:cNvPr id="189455" name="Rectangle 15">
            <a:extLst>
              <a:ext uri="{FF2B5EF4-FFF2-40B4-BE49-F238E27FC236}">
                <a16:creationId xmlns:a16="http://schemas.microsoft.com/office/drawing/2014/main" id="{B3BFF279-34DA-4253-B799-DE410C4CC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95800"/>
            <a:ext cx="868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vi-VN" altLang="en-US" sz="2000" b="1" i="1"/>
              <a:t>Thomas Hunt Morgan- Nhà di truyền học Mĩ, giáo sư động vật học thực nghiệm ở trường đại học Columbia…</a:t>
            </a:r>
          </a:p>
          <a:p>
            <a:pPr eaLnBrk="1" hangingPunct="1"/>
            <a:r>
              <a:rPr lang="en-US" altLang="en-US" sz="2000" b="1" i="1">
                <a:solidFill>
                  <a:srgbClr val="FF00FF"/>
                </a:solidFill>
                <a:latin typeface="Times New Roman" panose="02020603050405020304" pitchFamily="18" charset="0"/>
              </a:rPr>
              <a:t>Trong các công trình nghên cứu nổi tiếng của Moocgan là: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</a:rPr>
              <a:t>+ Cơ sở vật chất có tính di truyền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</a:rPr>
              <a:t>+ Lý thuyết về gen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</a:rPr>
              <a:t>+ Di truyền học của ruồi giấm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000" b="1" i="1">
              <a:latin typeface="Times New Roman" panose="02020603050405020304" pitchFamily="18" charset="0"/>
            </a:endParaRPr>
          </a:p>
          <a:p>
            <a:pPr eaLnBrk="1" hangingPunct="1"/>
            <a:endParaRPr lang="vi-VN" altLang="en-US" sz="26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9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9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9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>
            <a:extLst>
              <a:ext uri="{FF2B5EF4-FFF2-40B4-BE49-F238E27FC236}">
                <a16:creationId xmlns:a16="http://schemas.microsoft.com/office/drawing/2014/main" id="{455CD716-8237-430B-A412-1D2975D1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495800" cy="2743200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1" name="Text Box 3">
            <a:extLst>
              <a:ext uri="{FF2B5EF4-FFF2-40B4-BE49-F238E27FC236}">
                <a16:creationId xmlns:a16="http://schemas.microsoft.com/office/drawing/2014/main" id="{AB2FF410-1ED5-42BF-BCEA-75B823DEE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4572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</a:rPr>
              <a:t>Ruồi giấm mang nhiều đặc điểm thuận lợi cho các nghiên cứu di truyền : dễ nuôi trong ống nghiệm, vòng đời ngắn, đẻ nhiều, có nhiều biến dị dễ quan sát , số lượng NST ít (2n = 8)</a:t>
            </a:r>
          </a:p>
        </p:txBody>
      </p:sp>
      <p:sp>
        <p:nvSpPr>
          <p:cNvPr id="263172" name="Text Box 4">
            <a:extLst>
              <a:ext uri="{FF2B5EF4-FFF2-40B4-BE49-F238E27FC236}">
                <a16:creationId xmlns:a16="http://schemas.microsoft.com/office/drawing/2014/main" id="{37D454AA-F94E-424E-9C00-BD5B7FAF7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00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Ruồi giấm</a:t>
            </a: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0C5CF241-6475-4EA4-AC41-40F72D63E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0000FF"/>
                </a:solidFill>
              </a:rPr>
              <a:t>1. Đối tượng thí nghiệm</a:t>
            </a:r>
            <a:r>
              <a:rPr lang="en-US" altLang="en-US" b="1">
                <a:solidFill>
                  <a:srgbClr val="0000FF"/>
                </a:solidFill>
              </a:rPr>
              <a:t>: Ruồi giấm</a:t>
            </a:r>
          </a:p>
        </p:txBody>
      </p:sp>
      <p:sp>
        <p:nvSpPr>
          <p:cNvPr id="263175" name="Text Box 7">
            <a:extLst>
              <a:ext uri="{FF2B5EF4-FFF2-40B4-BE49-F238E27FC236}">
                <a16:creationId xmlns:a16="http://schemas.microsoft.com/office/drawing/2014/main" id="{260A24E2-EF1E-43B5-BFBC-8067A942B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Vì sao Moocgan chọn ruồi giấm là đối tượng nghiên cứu?</a:t>
            </a:r>
          </a:p>
        </p:txBody>
      </p:sp>
      <p:sp>
        <p:nvSpPr>
          <p:cNvPr id="263176" name="Text Box 8">
            <a:extLst>
              <a:ext uri="{FF2B5EF4-FFF2-40B4-BE49-F238E27FC236}">
                <a16:creationId xmlns:a16="http://schemas.microsoft.com/office/drawing/2014/main" id="{C258C372-0539-47CA-8907-DA1D826EB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1828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E6E6E6"/>
                </a:solidFill>
                <a:latin typeface="Times New Roman" panose="02020603050405020304" pitchFamily="18" charset="0"/>
              </a:rPr>
              <a:t>Nhỏ, thân xám trắng, mắt đỏ, thường bám vào các trái cây chín</a:t>
            </a:r>
          </a:p>
        </p:txBody>
      </p:sp>
      <p:pic>
        <p:nvPicPr>
          <p:cNvPr id="263177" name="Picture 9" descr="ruồi giấm cái - đực">
            <a:extLst>
              <a:ext uri="{FF2B5EF4-FFF2-40B4-BE49-F238E27FC236}">
                <a16:creationId xmlns:a16="http://schemas.microsoft.com/office/drawing/2014/main" id="{A9108A50-61D3-4266-A8BB-416D3A70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17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8" name="Text Box 10">
            <a:extLst>
              <a:ext uri="{FF2B5EF4-FFF2-40B4-BE49-F238E27FC236}">
                <a16:creationId xmlns:a16="http://schemas.microsoft.com/office/drawing/2014/main" id="{88D5FE73-B79A-4EF4-9741-9399B1806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114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Ruồi cái và ruồi đực</a:t>
            </a:r>
          </a:p>
        </p:txBody>
      </p:sp>
      <p:pic>
        <p:nvPicPr>
          <p:cNvPr id="8196" name="Picture 3" descr="Untitled-1.jpg">
            <a:extLst>
              <a:ext uri="{FF2B5EF4-FFF2-40B4-BE49-F238E27FC236}">
                <a16:creationId xmlns:a16="http://schemas.microsoft.com/office/drawing/2014/main" id="{906C625F-DDAC-48A6-A1E3-FC88E34EF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64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5">
            <a:extLst>
              <a:ext uri="{FF2B5EF4-FFF2-40B4-BE49-F238E27FC236}">
                <a16:creationId xmlns:a16="http://schemas.microsoft.com/office/drawing/2014/main" id="{DB71C22C-E0F8-410D-81CA-AE2A52AB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163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BÀI 13: DI TRUYỀN LIÊN KẾT</a:t>
            </a:r>
          </a:p>
        </p:txBody>
      </p:sp>
      <p:sp>
        <p:nvSpPr>
          <p:cNvPr id="12300" name="Text Box 13">
            <a:extLst>
              <a:ext uri="{FF2B5EF4-FFF2-40B4-BE49-F238E27FC236}">
                <a16:creationId xmlns:a16="http://schemas.microsoft.com/office/drawing/2014/main" id="{9C2F536D-A99F-436B-9721-AB1D1BF22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541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THÍ NGHIỆM CỦA MOOCGAN: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3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/>
      <p:bldP spid="263175" grpId="0"/>
      <p:bldP spid="263178" grpId="0"/>
      <p:bldP spid="26317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>
            <a:extLst>
              <a:ext uri="{FF2B5EF4-FFF2-40B4-BE49-F238E27FC236}">
                <a16:creationId xmlns:a16="http://schemas.microsoft.com/office/drawing/2014/main" id="{5CB9535A-E7F4-492B-941B-AAF6D36D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1384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1" name="Picture 3">
            <a:extLst>
              <a:ext uri="{FF2B5EF4-FFF2-40B4-BE49-F238E27FC236}">
                <a16:creationId xmlns:a16="http://schemas.microsoft.com/office/drawing/2014/main" id="{012434F4-397E-4972-A465-86FAC183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10207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2" name="Rectangle 4">
            <a:extLst>
              <a:ext uri="{FF2B5EF4-FFF2-40B4-BE49-F238E27FC236}">
                <a16:creationId xmlns:a16="http://schemas.microsoft.com/office/drawing/2014/main" id="{617C8D1A-BCB5-4FE8-9CFB-3B9978448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8382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TC</a:t>
            </a:r>
          </a:p>
        </p:txBody>
      </p:sp>
      <p:sp>
        <p:nvSpPr>
          <p:cNvPr id="191493" name="Text Box 5">
            <a:extLst>
              <a:ext uri="{FF2B5EF4-FFF2-40B4-BE49-F238E27FC236}">
                <a16:creationId xmlns:a16="http://schemas.microsoft.com/office/drawing/2014/main" id="{C40AA4A3-5673-4E81-90EB-71F03B8E6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858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Thân xám, cánh dài</a:t>
            </a:r>
          </a:p>
        </p:txBody>
      </p:sp>
      <p:sp>
        <p:nvSpPr>
          <p:cNvPr id="191494" name="Text Box 6">
            <a:extLst>
              <a:ext uri="{FF2B5EF4-FFF2-40B4-BE49-F238E27FC236}">
                <a16:creationId xmlns:a16="http://schemas.microsoft.com/office/drawing/2014/main" id="{2A144FF0-72EB-40B7-97DA-448F6042A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7620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pic>
        <p:nvPicPr>
          <p:cNvPr id="191495" name="Picture 7">
            <a:extLst>
              <a:ext uri="{FF2B5EF4-FFF2-40B4-BE49-F238E27FC236}">
                <a16:creationId xmlns:a16="http://schemas.microsoft.com/office/drawing/2014/main" id="{3EF5CE34-E721-4E92-93B5-52D8AA76E5B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05000"/>
            <a:ext cx="928688" cy="1114425"/>
          </a:xfrm>
          <a:noFill/>
        </p:spPr>
      </p:pic>
      <p:sp>
        <p:nvSpPr>
          <p:cNvPr id="191496" name="Line 8">
            <a:extLst>
              <a:ext uri="{FF2B5EF4-FFF2-40B4-BE49-F238E27FC236}">
                <a16:creationId xmlns:a16="http://schemas.microsoft.com/office/drawing/2014/main" id="{45A465D5-5B14-4477-BD9C-AF53263EC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2192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7" name="Text Box 9">
            <a:extLst>
              <a:ext uri="{FF2B5EF4-FFF2-40B4-BE49-F238E27FC236}">
                <a16:creationId xmlns:a16="http://schemas.microsoft.com/office/drawing/2014/main" id="{76237EED-7E36-4E9B-BDC6-E1DB4E6B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858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Thân đen, cánh cụt</a:t>
            </a:r>
          </a:p>
        </p:txBody>
      </p:sp>
      <p:sp>
        <p:nvSpPr>
          <p:cNvPr id="191498" name="Text Box 10">
            <a:extLst>
              <a:ext uri="{FF2B5EF4-FFF2-40B4-BE49-F238E27FC236}">
                <a16:creationId xmlns:a16="http://schemas.microsoft.com/office/drawing/2014/main" id="{B4CFB99B-8CF6-4A90-8687-2404E556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812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100% Thân xám, cánh dài</a:t>
            </a:r>
          </a:p>
        </p:txBody>
      </p:sp>
      <p:sp>
        <p:nvSpPr>
          <p:cNvPr id="191499" name="Text Box 11">
            <a:extLst>
              <a:ext uri="{FF2B5EF4-FFF2-40B4-BE49-F238E27FC236}">
                <a16:creationId xmlns:a16="http://schemas.microsoft.com/office/drawing/2014/main" id="{7D71A2FF-28A6-48F2-90D2-E53167276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956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Lai phân tích</a:t>
            </a:r>
          </a:p>
        </p:txBody>
      </p:sp>
      <p:grpSp>
        <p:nvGrpSpPr>
          <p:cNvPr id="191500" name="Group 12">
            <a:extLst>
              <a:ext uri="{FF2B5EF4-FFF2-40B4-BE49-F238E27FC236}">
                <a16:creationId xmlns:a16="http://schemas.microsoft.com/office/drawing/2014/main" id="{A466A2D5-2A85-4C00-A347-9D824481041D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581400"/>
            <a:ext cx="304800" cy="239713"/>
            <a:chOff x="1200" y="2496"/>
            <a:chExt cx="864" cy="672"/>
          </a:xfrm>
        </p:grpSpPr>
        <p:sp>
          <p:nvSpPr>
            <p:cNvPr id="14383" name="Oval 13">
              <a:extLst>
                <a:ext uri="{FF2B5EF4-FFF2-40B4-BE49-F238E27FC236}">
                  <a16:creationId xmlns:a16="http://schemas.microsoft.com/office/drawing/2014/main" id="{E213AF72-5EC2-43B7-9188-E8A4353A0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640"/>
              <a:ext cx="528" cy="528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4" name="Line 14">
              <a:extLst>
                <a:ext uri="{FF2B5EF4-FFF2-40B4-BE49-F238E27FC236}">
                  <a16:creationId xmlns:a16="http://schemas.microsoft.com/office/drawing/2014/main" id="{464AEEFF-BFBD-4A32-9D05-67E7E53E71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496"/>
              <a:ext cx="384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1503" name="Picture 15">
            <a:extLst>
              <a:ext uri="{FF2B5EF4-FFF2-40B4-BE49-F238E27FC236}">
                <a16:creationId xmlns:a16="http://schemas.microsoft.com/office/drawing/2014/main" id="{21438981-4421-4956-86B3-7084EEAA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13827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04" name="Text Box 16">
            <a:extLst>
              <a:ext uri="{FF2B5EF4-FFF2-40B4-BE49-F238E27FC236}">
                <a16:creationId xmlns:a16="http://schemas.microsoft.com/office/drawing/2014/main" id="{F1918876-68B0-4421-824B-6D9356ADD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3528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Thân xám, cánh dài</a:t>
            </a:r>
          </a:p>
        </p:txBody>
      </p:sp>
      <p:sp>
        <p:nvSpPr>
          <p:cNvPr id="191505" name="Text Box 17">
            <a:extLst>
              <a:ext uri="{FF2B5EF4-FFF2-40B4-BE49-F238E27FC236}">
                <a16:creationId xmlns:a16="http://schemas.microsoft.com/office/drawing/2014/main" id="{BA08D28F-599B-4FDA-8842-70688F36F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290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pic>
        <p:nvPicPr>
          <p:cNvPr id="191506" name="Picture 18">
            <a:extLst>
              <a:ext uri="{FF2B5EF4-FFF2-40B4-BE49-F238E27FC236}">
                <a16:creationId xmlns:a16="http://schemas.microsoft.com/office/drawing/2014/main" id="{04246441-7F30-48FF-B1B3-40BE23FF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10207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07" name="Text Box 19">
            <a:extLst>
              <a:ext uri="{FF2B5EF4-FFF2-40B4-BE49-F238E27FC236}">
                <a16:creationId xmlns:a16="http://schemas.microsoft.com/office/drawing/2014/main" id="{95400C5E-BD91-4863-952F-596316B51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05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4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1508" name="Group 20">
            <a:extLst>
              <a:ext uri="{FF2B5EF4-FFF2-40B4-BE49-F238E27FC236}">
                <a16:creationId xmlns:a16="http://schemas.microsoft.com/office/drawing/2014/main" id="{0D867C81-CB53-46CC-B860-B99951078F7D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3505200"/>
            <a:ext cx="160338" cy="304800"/>
            <a:chOff x="2016" y="2688"/>
            <a:chExt cx="536" cy="960"/>
          </a:xfrm>
        </p:grpSpPr>
        <p:sp>
          <p:nvSpPr>
            <p:cNvPr id="14380" name="Oval 21">
              <a:extLst>
                <a:ext uri="{FF2B5EF4-FFF2-40B4-BE49-F238E27FC236}">
                  <a16:creationId xmlns:a16="http://schemas.microsoft.com/office/drawing/2014/main" id="{916A6C6B-503B-4B00-B379-253E431C7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88"/>
              <a:ext cx="528" cy="528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1" name="Line 22">
              <a:extLst>
                <a:ext uri="{FF2B5EF4-FFF2-40B4-BE49-F238E27FC236}">
                  <a16:creationId xmlns:a16="http://schemas.microsoft.com/office/drawing/2014/main" id="{A5233668-DD6F-4E4E-8445-A63569030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8" y="3216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Line 23">
              <a:extLst>
                <a:ext uri="{FF2B5EF4-FFF2-40B4-BE49-F238E27FC236}">
                  <a16:creationId xmlns:a16="http://schemas.microsoft.com/office/drawing/2014/main" id="{8E323AAB-401D-431C-80A3-30ED07949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4" y="3408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12" name="Text Box 24">
            <a:extLst>
              <a:ext uri="{FF2B5EF4-FFF2-40B4-BE49-F238E27FC236}">
                <a16:creationId xmlns:a16="http://schemas.microsoft.com/office/drawing/2014/main" id="{BC87DFE1-E2C7-4F68-9C75-A03FAE85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2766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Thân đen, cánh cụt</a:t>
            </a:r>
          </a:p>
        </p:txBody>
      </p:sp>
      <p:graphicFrame>
        <p:nvGraphicFramePr>
          <p:cNvPr id="191513" name="Group 25">
            <a:extLst>
              <a:ext uri="{FF2B5EF4-FFF2-40B4-BE49-F238E27FC236}">
                <a16:creationId xmlns:a16="http://schemas.microsoft.com/office/drawing/2014/main" id="{3DB5A9BA-6CD9-4E97-A926-ACE45B680E5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505200" y="4267200"/>
          <a:ext cx="4876800" cy="2362200"/>
        </p:xfrm>
        <a:graphic>
          <a:graphicData uri="http://schemas.openxmlformats.org/drawingml/2006/table">
            <a:tbl>
              <a:tblPr/>
              <a:tblGrid>
                <a:gridCol w="1035050">
                  <a:extLst>
                    <a:ext uri="{9D8B030D-6E8A-4147-A177-3AD203B41FA5}">
                      <a16:colId xmlns:a16="http://schemas.microsoft.com/office/drawing/2014/main" val="530887470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val="41122316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23377279"/>
                    </a:ext>
                  </a:extLst>
                </a:gridCol>
              </a:tblGrid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730869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987913"/>
                  </a:ext>
                </a:extLst>
              </a:tr>
            </a:tbl>
          </a:graphicData>
        </a:graphic>
      </p:graphicFrame>
      <p:sp>
        <p:nvSpPr>
          <p:cNvPr id="191527" name="Text Box 39">
            <a:extLst>
              <a:ext uri="{FF2B5EF4-FFF2-40B4-BE49-F238E27FC236}">
                <a16:creationId xmlns:a16="http://schemas.microsoft.com/office/drawing/2014/main" id="{0EDE42A6-9994-4702-B528-9556729B7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72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4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1" name="Text Box 40">
            <a:extLst>
              <a:ext uri="{FF2B5EF4-FFF2-40B4-BE49-F238E27FC236}">
                <a16:creationId xmlns:a16="http://schemas.microsoft.com/office/drawing/2014/main" id="{3A1E90D1-2EC9-4BDF-8DDF-F94A3AA50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64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191529" name="Picture 41">
            <a:extLst>
              <a:ext uri="{FF2B5EF4-FFF2-40B4-BE49-F238E27FC236}">
                <a16:creationId xmlns:a16="http://schemas.microsoft.com/office/drawing/2014/main" id="{A0D01DFD-27C3-443D-9696-FFC82274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13636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30" name="Picture 42">
            <a:extLst>
              <a:ext uri="{FF2B5EF4-FFF2-40B4-BE49-F238E27FC236}">
                <a16:creationId xmlns:a16="http://schemas.microsoft.com/office/drawing/2014/main" id="{98756DE8-659C-45EB-8807-4BBB822E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4419600"/>
            <a:ext cx="10810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31" name="Text Box 43">
            <a:extLst>
              <a:ext uri="{FF2B5EF4-FFF2-40B4-BE49-F238E27FC236}">
                <a16:creationId xmlns:a16="http://schemas.microsoft.com/office/drawing/2014/main" id="{023E3EA7-0606-4809-BE5E-6D17297B2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912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50% Thân xám, cánh dài</a:t>
            </a:r>
          </a:p>
        </p:txBody>
      </p:sp>
      <p:sp>
        <p:nvSpPr>
          <p:cNvPr id="191532" name="Text Box 44">
            <a:extLst>
              <a:ext uri="{FF2B5EF4-FFF2-40B4-BE49-F238E27FC236}">
                <a16:creationId xmlns:a16="http://schemas.microsoft.com/office/drawing/2014/main" id="{35541EFC-4FD2-47DF-B6D5-5181C021C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7912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50% Thân đen, cánh cụt</a:t>
            </a:r>
          </a:p>
        </p:txBody>
      </p:sp>
      <p:sp>
        <p:nvSpPr>
          <p:cNvPr id="191533" name="Text Box 45">
            <a:extLst>
              <a:ext uri="{FF2B5EF4-FFF2-40B4-BE49-F238E27FC236}">
                <a16:creationId xmlns:a16="http://schemas.microsoft.com/office/drawing/2014/main" id="{E6681735-00F5-4260-9C1C-24B7D0B41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9436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Tỉ lệ KH</a:t>
            </a:r>
          </a:p>
        </p:txBody>
      </p:sp>
      <p:sp>
        <p:nvSpPr>
          <p:cNvPr id="191534" name="Text Box 46">
            <a:extLst>
              <a:ext uri="{FF2B5EF4-FFF2-40B4-BE49-F238E27FC236}">
                <a16:creationId xmlns:a16="http://schemas.microsoft.com/office/drawing/2014/main" id="{1FF50A7E-3F0D-4D63-8E57-BBF093C61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0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4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8" name="Text Box 47">
            <a:extLst>
              <a:ext uri="{FF2B5EF4-FFF2-40B4-BE49-F238E27FC236}">
                <a16:creationId xmlns:a16="http://schemas.microsoft.com/office/drawing/2014/main" id="{4A297D7B-7A7D-4F3B-8DAF-E19374D4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41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2. Thí nghiệm của Moocgan</a:t>
            </a:r>
          </a:p>
        </p:txBody>
      </p:sp>
      <p:sp>
        <p:nvSpPr>
          <p:cNvPr id="14379" name="Text Box 48">
            <a:extLst>
              <a:ext uri="{FF2B5EF4-FFF2-40B4-BE49-F238E27FC236}">
                <a16:creationId xmlns:a16="http://schemas.microsoft.com/office/drawing/2014/main" id="{9A961638-C9FB-4F2C-BCC6-37CC0419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9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9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  <p:bldP spid="191493" grpId="0"/>
      <p:bldP spid="191494" grpId="0"/>
      <p:bldP spid="191497" grpId="0"/>
      <p:bldP spid="191498" grpId="0"/>
      <p:bldP spid="191499" grpId="0"/>
      <p:bldP spid="191504" grpId="0"/>
      <p:bldP spid="191505" grpId="0"/>
      <p:bldP spid="191507" grpId="0"/>
      <p:bldP spid="191512" grpId="0"/>
      <p:bldP spid="191527" grpId="0"/>
      <p:bldP spid="191531" grpId="0"/>
      <p:bldP spid="191532" grpId="0"/>
      <p:bldP spid="191533" grpId="0"/>
      <p:bldP spid="1915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Text Box 3">
            <a:extLst>
              <a:ext uri="{FF2B5EF4-FFF2-40B4-BE49-F238E27FC236}">
                <a16:creationId xmlns:a16="http://schemas.microsoft.com/office/drawing/2014/main" id="{5B70CC4A-542C-4EB9-B657-DBC065D6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4" y="2362200"/>
            <a:ext cx="771207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FF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en-US" altLang="en-US" sz="24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TC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:  </a:t>
            </a:r>
            <a:r>
              <a:rPr lang="en-US" altLang="en-US" sz="2400" b="1" dirty="0" err="1">
                <a:cs typeface="Arial" panose="020B0604020202020204" pitchFamily="34" charset="0"/>
              </a:rPr>
              <a:t>Thân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xám</a:t>
            </a:r>
            <a:r>
              <a:rPr lang="en-US" altLang="en-US" sz="2400" b="1" dirty="0">
                <a:cs typeface="Arial" panose="020B0604020202020204" pitchFamily="34" charset="0"/>
              </a:rPr>
              <a:t> ,</a:t>
            </a:r>
            <a:r>
              <a:rPr lang="en-US" altLang="en-US" sz="2400" b="1" dirty="0" err="1"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dài</a:t>
            </a:r>
            <a:r>
              <a:rPr lang="en-US" altLang="en-US" sz="2400" b="1" dirty="0">
                <a:cs typeface="Arial" panose="020B0604020202020204" pitchFamily="34" charset="0"/>
              </a:rPr>
              <a:t>   X  </a:t>
            </a:r>
            <a:r>
              <a:rPr lang="en-US" altLang="en-US" sz="2400" b="1" dirty="0" err="1">
                <a:cs typeface="Arial" panose="020B0604020202020204" pitchFamily="34" charset="0"/>
              </a:rPr>
              <a:t>Thân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đen</a:t>
            </a:r>
            <a:r>
              <a:rPr lang="en-US" altLang="en-US" sz="2400" b="1" dirty="0"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cụt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endParaRPr lang="en-US" altLang="en-US" sz="2400" b="1" dirty="0">
              <a:cs typeface="Arial" panose="020B0604020202020204" pitchFamily="34" charset="0"/>
            </a:endParaRPr>
          </a:p>
          <a:p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F1:   </a:t>
            </a:r>
            <a:r>
              <a:rPr lang="en-US" altLang="en-US" sz="2400" b="1" dirty="0">
                <a:cs typeface="Arial" panose="020B0604020202020204" pitchFamily="34" charset="0"/>
              </a:rPr>
              <a:t>            100%Thân </a:t>
            </a:r>
            <a:r>
              <a:rPr lang="en-US" altLang="en-US" sz="2400" b="1" dirty="0" err="1">
                <a:cs typeface="Arial" panose="020B0604020202020204" pitchFamily="34" charset="0"/>
              </a:rPr>
              <a:t>xám</a:t>
            </a:r>
            <a:r>
              <a:rPr lang="en-US" altLang="en-US" sz="2400" b="1" dirty="0">
                <a:cs typeface="Arial" panose="020B0604020202020204" pitchFamily="34" charset="0"/>
              </a:rPr>
              <a:t> ,</a:t>
            </a:r>
            <a:r>
              <a:rPr lang="en-US" altLang="en-US" sz="2400" b="1" dirty="0" err="1"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dài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r>
              <a:rPr lang="en-US" altLang="en-US" sz="2400" b="1" i="1" dirty="0">
                <a:cs typeface="Arial" panose="020B0604020202020204" pitchFamily="34" charset="0"/>
              </a:rPr>
              <a:t>+ Lai </a:t>
            </a:r>
            <a:r>
              <a:rPr lang="en-US" altLang="en-US" sz="2400" b="1" i="1" dirty="0" err="1">
                <a:cs typeface="Arial" panose="020B0604020202020204" pitchFamily="34" charset="0"/>
              </a:rPr>
              <a:t>phân</a:t>
            </a:r>
            <a:r>
              <a:rPr lang="en-US" altLang="en-US" sz="2400" b="1" i="1" dirty="0"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cs typeface="Arial" panose="020B0604020202020204" pitchFamily="34" charset="0"/>
              </a:rPr>
              <a:t>tích</a:t>
            </a:r>
            <a:r>
              <a:rPr lang="en-US" altLang="en-US" sz="2400" b="1" i="1" dirty="0">
                <a:cs typeface="Arial" panose="020B0604020202020204" pitchFamily="34" charset="0"/>
              </a:rPr>
              <a:t>: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♂</a:t>
            </a:r>
            <a:r>
              <a:rPr lang="en-US" altLang="en-US" sz="2400" b="1" dirty="0">
                <a:cs typeface="Arial" panose="020B0604020202020204" pitchFamily="34" charset="0"/>
              </a:rPr>
              <a:t> F1 </a:t>
            </a:r>
            <a:r>
              <a:rPr lang="en-US" altLang="en-US" sz="2400" b="1" dirty="0" err="1">
                <a:cs typeface="Arial" panose="020B0604020202020204" pitchFamily="34" charset="0"/>
              </a:rPr>
              <a:t>Thân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xám</a:t>
            </a:r>
            <a:r>
              <a:rPr lang="en-US" altLang="en-US" sz="2400" b="1" dirty="0">
                <a:cs typeface="Arial" panose="020B0604020202020204" pitchFamily="34" charset="0"/>
              </a:rPr>
              <a:t> ,</a:t>
            </a:r>
            <a:r>
              <a:rPr lang="en-US" altLang="en-US" sz="2400" b="1" dirty="0" err="1"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dài</a:t>
            </a:r>
            <a:r>
              <a:rPr lang="en-US" altLang="en-US" sz="2400" b="1" dirty="0">
                <a:cs typeface="Arial" panose="020B0604020202020204" pitchFamily="34" charset="0"/>
              </a:rPr>
              <a:t> X   </a:t>
            </a:r>
            <a:r>
              <a:rPr lang="en-US" altLang="en-US" sz="2400" dirty="0">
                <a:cs typeface="Arial" panose="020B0604020202020204" pitchFamily="34" charset="0"/>
              </a:rPr>
              <a:t>♀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thân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đen</a:t>
            </a:r>
            <a:r>
              <a:rPr lang="en-US" altLang="en-US" sz="2400" b="1" dirty="0"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cụt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endParaRPr lang="en-US" altLang="en-US" sz="2400" b="1" dirty="0">
              <a:cs typeface="Arial" panose="020B0604020202020204" pitchFamily="34" charset="0"/>
            </a:endParaRPr>
          </a:p>
          <a:p>
            <a:r>
              <a:rPr lang="en-US" altLang="en-US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Fpt</a:t>
            </a:r>
            <a:r>
              <a:rPr lang="en-US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en-US" altLang="en-US" sz="2400" b="1" dirty="0">
                <a:cs typeface="Arial" panose="020B0604020202020204" pitchFamily="34" charset="0"/>
              </a:rPr>
              <a:t> 1 </a:t>
            </a:r>
            <a:r>
              <a:rPr lang="en-US" altLang="en-US" sz="2400" b="1" dirty="0" err="1">
                <a:cs typeface="Arial" panose="020B0604020202020204" pitchFamily="34" charset="0"/>
              </a:rPr>
              <a:t>thân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xám</a:t>
            </a:r>
            <a:r>
              <a:rPr lang="en-US" altLang="en-US" sz="2400" b="1" dirty="0"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dài</a:t>
            </a:r>
            <a:r>
              <a:rPr lang="en-US" altLang="en-US" sz="2400" b="1" dirty="0">
                <a:cs typeface="Arial" panose="020B0604020202020204" pitchFamily="34" charset="0"/>
              </a:rPr>
              <a:t>;    1 </a:t>
            </a:r>
            <a:r>
              <a:rPr lang="en-US" altLang="en-US" sz="2400" b="1" dirty="0" err="1">
                <a:cs typeface="Arial" panose="020B0604020202020204" pitchFamily="34" charset="0"/>
              </a:rPr>
              <a:t>thân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đen</a:t>
            </a:r>
            <a:r>
              <a:rPr lang="en-US" altLang="en-US" sz="2400" b="1" dirty="0"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cụt</a:t>
            </a:r>
            <a:r>
              <a:rPr lang="en-US" altLang="en-US" sz="2400" b="1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230D3867-6799-4650-A0E3-78FF43380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541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THÍ NGHIỆM CỦA MOOCGAN: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E7B25AB6-8AA5-42D7-B83B-F66A7057A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624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1. Đối tượng thí nghiệm: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Ruồi giấm</a:t>
            </a:r>
          </a:p>
        </p:txBody>
      </p:sp>
      <p:sp>
        <p:nvSpPr>
          <p:cNvPr id="276487" name="Text Box 7">
            <a:extLst>
              <a:ext uri="{FF2B5EF4-FFF2-40B4-BE49-F238E27FC236}">
                <a16:creationId xmlns:a16="http://schemas.microsoft.com/office/drawing/2014/main" id="{D79F182A-4F0A-4410-9A42-371A7727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52563"/>
            <a:ext cx="548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2. Thí nghiệm của Moocgan: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  <p:bldP spid="2764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1762d1448302ea54a8dd2fe75de7168f1a2a63b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5208</TotalTime>
  <Words>2060</Words>
  <Application>Microsoft Office PowerPoint</Application>
  <PresentationFormat>On-screen Show (4:3)</PresentationFormat>
  <Paragraphs>469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.VnArabia</vt:lpstr>
      <vt:lpstr>.VnArial Narrow</vt:lpstr>
      <vt:lpstr>.VnTime</vt:lpstr>
      <vt:lpstr>Arial</vt:lpstr>
      <vt:lpstr>Times New Roman</vt:lpstr>
      <vt:lpstr>VNI-Times</vt:lpstr>
      <vt:lpstr>Wingdings</vt:lpstr>
      <vt:lpstr>Wingdings 2</vt:lpstr>
      <vt:lpstr>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Huynh ngoc Hue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Truong Xuan Vinh</dc:creator>
  <cp:lastModifiedBy>Admin</cp:lastModifiedBy>
  <cp:revision>241</cp:revision>
  <dcterms:created xsi:type="dcterms:W3CDTF">2007-03-20T11:08:32Z</dcterms:created>
  <dcterms:modified xsi:type="dcterms:W3CDTF">2021-10-25T00:19:35Z</dcterms:modified>
</cp:coreProperties>
</file>