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5"/>
  </p:notesMasterIdLst>
  <p:sldIdLst>
    <p:sldId id="257" r:id="rId5"/>
    <p:sldId id="256" r:id="rId6"/>
    <p:sldId id="258" r:id="rId7"/>
    <p:sldId id="260" r:id="rId8"/>
    <p:sldId id="265" r:id="rId9"/>
    <p:sldId id="266" r:id="rId10"/>
    <p:sldId id="267" r:id="rId11"/>
    <p:sldId id="277" r:id="rId12"/>
    <p:sldId id="268" r:id="rId13"/>
    <p:sldId id="272" r:id="rId14"/>
    <p:sldId id="275" r:id="rId15"/>
    <p:sldId id="278" r:id="rId16"/>
    <p:sldId id="270" r:id="rId17"/>
    <p:sldId id="273" r:id="rId18"/>
    <p:sldId id="276" r:id="rId19"/>
    <p:sldId id="280" r:id="rId20"/>
    <p:sldId id="281" r:id="rId21"/>
    <p:sldId id="282" r:id="rId22"/>
    <p:sldId id="283" r:id="rId23"/>
    <p:sldId id="28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A3F6BF-CFE1-49CF-8B7B-C59E655CD70A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CAFCE-46A0-4DC6-B163-71F10877E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38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389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4022-1DF7-4E54-86D6-8C1C828F2ECB}" type="datetime1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CC835-F91C-433F-B390-352489D66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50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CFD5D-434C-4912-ABAB-D687081E4B52}" type="datetime1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CC835-F91C-433F-B390-352489D66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628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7D40-E4AB-4F1B-A7F7-BFB960C27838}" type="datetime1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CC835-F91C-433F-B390-352489D66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63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FD1760-3DD7-49EF-8650-CE5091684A4F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3E0293-F5D7-4ABE-81A5-943D63DA8851}" type="slidenum">
              <a:rPr kumimoji="0" lang="vi-V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42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A75FF-0691-4664-9E61-B10CE8D5D6DD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BAB3A1-A09B-4B5D-8ED1-B303A70FD438}" type="slidenum">
              <a:rPr kumimoji="0" lang="vi-V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4512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A45085-7270-4BD0-877B-C645DFE9DEA1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srgbClr val="FFF3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rgbClr val="FFF39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rgbClr val="FFF39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E9F617-803A-4D1A-A992-9398143E5DE1}" type="slidenum">
              <a:rPr kumimoji="0" lang="vi-V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0653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165D8-61C2-4EFC-A5B0-31E670AED8BA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462C0E-D72F-4C20-A1DB-EB4886D29597}" type="slidenum">
              <a:rPr kumimoji="0" lang="vi-V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264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85E0E4-67C3-4BCC-A08D-C0F57E85FFA8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231E94-7768-41C5-9142-2AB3FD3E4A32}" type="slidenum">
              <a:rPr kumimoji="0" lang="vi-V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233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08F7EB-B9B7-4E26-BFCD-9166B43D7044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B58EDB-7547-44A7-99B2-833C3C3F49E1}" type="slidenum">
              <a:rPr kumimoji="0" lang="vi-V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1915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7D984C-F102-4BAF-A5E2-30F670A60A0D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548B57-BE3E-4702-8F95-6F5FDEDB9D02}" type="slidenum">
              <a:rPr kumimoji="0" lang="vi-V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3563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traight Connector 1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Straight Connector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Straight Connector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857F64-85C2-4927-ACE1-8A9B3115C6A3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480CC8-9705-43A2-ADBB-DF3C14BD9901}" type="slidenum">
              <a:rPr kumimoji="0" lang="vi-V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6241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41092-6F6E-4367-AD84-DE808A5A865F}" type="datetime1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CC835-F91C-433F-B390-352489D66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612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Straight Connector 1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Straight Connector 1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traight Connector 2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C089AC-7BD7-4634-ABAD-01EE8884B042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16A844-94F1-4675-8526-1DDC33612C6F}" type="slidenum">
              <a:rPr kumimoji="0" lang="vi-V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06795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03691-CADE-45D3-B4C8-4249C4D1A774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467B5F-FE50-4F2E-9640-54633415B00E}" type="slidenum">
              <a:rPr kumimoji="0" lang="vi-V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5266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EEA5AE-86FE-4EC6-88BC-BD342ECB95D6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D52C49-8074-4846-A28D-9E8753169EC3}" type="slidenum">
              <a:rPr kumimoji="0" lang="vi-V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3570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FD1760-3DD7-49EF-8650-CE5091684A4F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3E0293-F5D7-4ABE-81A5-943D63DA8851}" type="slidenum">
              <a:rPr kumimoji="0" lang="vi-V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5979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A75FF-0691-4664-9E61-B10CE8D5D6DD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BAB3A1-A09B-4B5D-8ED1-B303A70FD438}" type="slidenum">
              <a:rPr kumimoji="0" lang="vi-V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9374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A45085-7270-4BD0-877B-C645DFE9DEA1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srgbClr val="FFF3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rgbClr val="FFF39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rgbClr val="FFF39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E9F617-803A-4D1A-A992-9398143E5DE1}" type="slidenum">
              <a:rPr kumimoji="0" lang="vi-V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61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165D8-61C2-4EFC-A5B0-31E670AED8BA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462C0E-D72F-4C20-A1DB-EB4886D29597}" type="slidenum">
              <a:rPr kumimoji="0" lang="vi-V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1122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85E0E4-67C3-4BCC-A08D-C0F57E85FFA8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231E94-7768-41C5-9142-2AB3FD3E4A32}" type="slidenum">
              <a:rPr kumimoji="0" lang="vi-V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6966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08F7EB-B9B7-4E26-BFCD-9166B43D7044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B58EDB-7547-44A7-99B2-833C3C3F49E1}" type="slidenum">
              <a:rPr kumimoji="0" lang="vi-V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7684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7D984C-F102-4BAF-A5E2-30F670A60A0D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548B57-BE3E-4702-8F95-6F5FDEDB9D02}" type="slidenum">
              <a:rPr kumimoji="0" lang="vi-V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445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0C482-C5DC-439C-A342-81E5B756ACB2}" type="datetime1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CC835-F91C-433F-B390-352489D66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846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traight Connector 1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Straight Connector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Straight Connector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857F64-85C2-4927-ACE1-8A9B3115C6A3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480CC8-9705-43A2-ADBB-DF3C14BD9901}" type="slidenum">
              <a:rPr kumimoji="0" lang="vi-V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414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Straight Connector 1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Straight Connector 1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traight Connector 2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C089AC-7BD7-4634-ABAD-01EE8884B042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16A844-94F1-4675-8526-1DDC33612C6F}" type="slidenum">
              <a:rPr kumimoji="0" lang="vi-V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54009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03691-CADE-45D3-B4C8-4249C4D1A774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467B5F-FE50-4F2E-9640-54633415B00E}" type="slidenum">
              <a:rPr kumimoji="0" lang="vi-V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2634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EEA5AE-86FE-4EC6-88BC-BD342ECB95D6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D52C49-8074-4846-A28D-9E8753169EC3}" type="slidenum">
              <a:rPr kumimoji="0" lang="vi-V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5447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142D8B-C720-433D-8A2F-EF7904E7ED1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281F7A-4804-4AAF-A609-2CE9B1BDFEC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9060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A8136-7E94-4C7C-B7F4-E410EAC2139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3DA77C-C00F-44DE-AD30-13E9521CED8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3965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B4384B-B362-4049-A8D4-432F467E91A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56E12D-EE7E-4E0B-8E7B-12307986CA1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0489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47C539-5B01-465E-B29D-0AC43875A1B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9C1906-7C97-4B64-A4CF-5E7F0842571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8647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964592-8BAC-4386-BB5B-473AFA4C7FA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07AA1F-A35F-4131-A69B-E5E7B99CB0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2297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94B3A-0006-4C9B-8FEA-3BE5D437EE1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C12F48-32BC-48E7-99B2-FD3A098F387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138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3661-4227-4355-94ED-1423B1A57FEE}" type="datetime1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CC835-F91C-433F-B390-352489D66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7157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C48977-79D9-4268-97B1-7CF5D4F1C68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C8A65F-80CA-434B-A1DC-8B0F63FD159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5825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E87E65-000B-4E76-BDB1-1267BDB5BD9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99A9A5-13ED-4157-B739-802F6C19F72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9574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5A5438-C823-4528-99B1-2112F61E779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02EAB3-8DA1-484E-BE74-96437E88B63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6828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46DA6-E2E7-4A21-A1A7-318692545A7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9FB418-534A-482D-9E39-1B37D1DEC6F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0348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B161-DF38-4188-96B6-D01FC745844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476674-5ADB-4A92-895E-F856D5BD931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872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F37D-5C88-48DD-90A1-43CEFE334AAB}" type="datetime1">
              <a:rPr lang="en-US" smtClean="0"/>
              <a:t>3/11/2021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CC835-F91C-433F-B390-352489D66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37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C015-F9D1-4C71-874D-FED126FB443C}" type="datetime1">
              <a:rPr lang="en-US" smtClean="0"/>
              <a:t>3/11/2021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CC835-F91C-433F-B390-352489D66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86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A88D-5CE5-4325-8498-F0B7D1E3CDC6}" type="datetime1">
              <a:rPr lang="en-US" smtClean="0"/>
              <a:t>3/11/2021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CC835-F91C-433F-B390-352489D66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882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B8B7F-0580-41DC-9124-64105C8DC3B1}" type="datetime1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CC835-F91C-433F-B390-352489D66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972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799E3-4788-4842-8F21-9728E4BC5056}" type="datetime1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CC835-F91C-433F-B390-352489D66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67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E47CF-53A1-4375-B436-B01F58911F63}" type="datetime1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CC835-F91C-433F-B390-352489D66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275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F9E0AE-9FB2-4ED9-A684-646F68F0ADD6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Arial" panose="020B0604020202020204" pitchFamily="34" charset="0"/>
            </a:endParaRPr>
          </a:p>
        </p:txBody>
      </p:sp>
      <p:sp>
        <p:nvSpPr>
          <p:cNvPr id="1032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034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D6B72A-0DD1-4A7E-88F2-8E33F9456D19}" type="slidenum">
              <a:rPr kumimoji="0" lang="vi-V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96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F9E0AE-9FB2-4ED9-A684-646F68F0ADD6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Arial" panose="020B0604020202020204" pitchFamily="34" charset="0"/>
            </a:endParaRPr>
          </a:p>
        </p:txBody>
      </p:sp>
      <p:sp>
        <p:nvSpPr>
          <p:cNvPr id="1032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034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D6B72A-0DD1-4A7E-88F2-8E33F9456D19}" type="slidenum">
              <a:rPr kumimoji="0" lang="vi-V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03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02AC2D-179D-472C-881C-85D267EBE74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ED5CF9-96B5-4592-974C-191D9225DEF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829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1691680" y="476672"/>
            <a:ext cx="54689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 HỌC 9</a:t>
            </a:r>
          </a:p>
        </p:txBody>
      </p:sp>
      <p:sp>
        <p:nvSpPr>
          <p:cNvPr id="2055" name="AutoShape 8" descr="Sinh Học Lớp 9 (Tái Bản) | Tiki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5174" r="14975"/>
          <a:stretch/>
        </p:blipFill>
        <p:spPr>
          <a:xfrm>
            <a:off x="3275856" y="2047292"/>
            <a:ext cx="2751137" cy="3938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34616-A6AD-4ACB-A4C3-5D8F09153A11}" type="datetime1">
              <a:rPr lang="en-US" smtClean="0"/>
              <a:t>3/11/2021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CC835-F91C-433F-B390-352489D66A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346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2996952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ADN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A – T – G – X – T – A – G – T – X –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vi-VN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00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i="1" u="sng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theo NTBS, ta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 – T; G – X. Do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ADN.</a:t>
            </a:r>
          </a:p>
          <a:p>
            <a:pPr marL="0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A – T – G – X – T – A – G – T – X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|     |      |      |      |     |       |     |       |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– T – A – X – G – A – T – X – A – G –</a:t>
            </a: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vi-VN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20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79512" y="173831"/>
            <a:ext cx="6443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II.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Cấu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trúc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gian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phân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tử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ADN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26FF91-609A-4455-AB7A-5FEABD70D523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6CC835-F91C-433F-B390-352489D66A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779294"/>
            <a:ext cx="959985" cy="9599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>
                <a:spLocks noChangeArrowheads="1"/>
              </p:cNvSpPr>
              <p:nvPr/>
            </p:nvSpPr>
            <p:spPr bwMode="auto">
              <a:xfrm>
                <a:off x="-324544" y="1982625"/>
                <a:ext cx="9601503" cy="3616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4572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- Số lượng nucleotit của ADN:  N= A+T+G+X  =  2A+ 2G = 2T+ 2X</a:t>
                </a:r>
              </a:p>
              <a:p>
                <a:pPr marL="0" marR="0" lvl="0" indent="4572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Đơn vị N là nuclêôtit </a:t>
                </a:r>
                <a:r>
                  <a:rPr kumimoji="0" lang="pt-BR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(nu</a:t>
                </a:r>
                <a:r>
                  <a:rPr kumimoji="0" lang="pt-BR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)</a:t>
                </a:r>
              </a:p>
              <a:p>
                <a:pPr marL="0" marR="0" lvl="0" indent="4572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→ </a:t>
                </a:r>
                <a:r>
                  <a:rPr kumimoji="0" lang="pt-BR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N = 2 ( A + G)</a:t>
                </a:r>
              </a:p>
              <a:p>
                <a:pPr marL="0" marR="0" lvl="0" indent="4572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- </a:t>
                </a:r>
                <a:r>
                  <a:rPr kumimoji="0" lang="pt-BR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Chiều dài của ADN: L=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pt-BR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𝑵</m:t>
                        </m:r>
                      </m:num>
                      <m:den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pt-BR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x </a:t>
                </a:r>
                <a:r>
                  <a:rPr kumimoji="0" lang="pt-BR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3,4   </a:t>
                </a:r>
                <a:r>
                  <a:rPr kumimoji="0" lang="pt-BR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(A</a:t>
                </a:r>
                <a:r>
                  <a:rPr kumimoji="0" lang="pt-BR" sz="24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0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Calibri" pitchFamily="34" charset="0"/>
                    <a:cs typeface="Times New Roman" pitchFamily="18" charset="0"/>
                  </a:rPr>
                  <a:t>)</a:t>
                </a:r>
              </a:p>
              <a:p>
                <a:pPr marL="0" marR="0" lvl="0" indent="4572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- </a:t>
                </a:r>
                <a:r>
                  <a:rPr kumimoji="0" lang="pt-BR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Số liên kết hidro:   H = </a:t>
                </a:r>
                <a:r>
                  <a:rPr kumimoji="0" lang="pt-BR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2A </a:t>
                </a:r>
                <a:r>
                  <a:rPr kumimoji="0" lang="pt-BR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+ 3G  = 2T + 3X ( liên kết hidro)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324544" y="1982625"/>
                <a:ext cx="9601503" cy="3616246"/>
              </a:xfrm>
              <a:prstGeom prst="rect">
                <a:avLst/>
              </a:prstGeom>
              <a:blipFill rotWithShape="1">
                <a:blip r:embed="rId3"/>
                <a:stretch>
                  <a:fillRect b="-118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043608" y="980728"/>
            <a:ext cx="2091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CÔNG THỨC</a:t>
            </a: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00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41092-6F6E-4367-AD84-DE808A5A865F}" type="datetime1">
              <a:rPr lang="en-US" smtClean="0"/>
              <a:t>3/11/2021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CC835-F91C-433F-B390-352489D66AA8}" type="slidenum">
              <a:rPr lang="en-US" smtClean="0"/>
              <a:t>13</a:t>
            </a:fld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52399" y="100068"/>
            <a:ext cx="897191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gen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2550 A</a:t>
            </a:r>
            <a:r>
              <a:rPr lang="en-US" sz="24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330 nu X.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số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nucleotit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gen.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2400" y="1424781"/>
            <a:ext cx="169703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Cho biết:</a:t>
            </a:r>
          </a:p>
          <a:p>
            <a:pPr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L = 2550 A</a:t>
            </a:r>
            <a:r>
              <a:rPr lang="en-US" sz="2400" baseline="3000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X = 330 nu</a:t>
            </a:r>
          </a:p>
          <a:p>
            <a:pPr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? A, T, G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339752" y="1469281"/>
            <a:ext cx="0" cy="40386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>
                <a:spLocks noChangeArrowheads="1"/>
              </p:cNvSpPr>
              <p:nvPr/>
            </p:nvSpPr>
            <p:spPr bwMode="auto">
              <a:xfrm>
                <a:off x="2590800" y="1643162"/>
                <a:ext cx="6411468" cy="5044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50000"/>
                  </a:lnSpc>
                </a:pP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Giải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Số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lượng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nuclêôtit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gen:</a:t>
                </a: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L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𝑁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∗3,4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=&gt; N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 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𝐿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3,4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 ∗2550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3,4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= 1500 (nu)</a:t>
                </a: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Theo NTBS, ta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: X = G  →   G = 330 ( nu)</a:t>
                </a: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: N = 2A + 2G = 2 ( A + G)</a:t>
                </a: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→ 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𝑁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–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G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1500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- 330 = 750 – 330 = 420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(nu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Theo NTBS: A = T → T = 420 ( nu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A = T = 420 (nu); G = X = 330 (nu).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90800" y="1643162"/>
                <a:ext cx="6411468" cy="5044458"/>
              </a:xfrm>
              <a:prstGeom prst="rect">
                <a:avLst/>
              </a:prstGeom>
              <a:blipFill>
                <a:blip r:embed="rId2"/>
                <a:stretch>
                  <a:fillRect l="-1426" b="-60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054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583264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 = 400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nuclêôtit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số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1000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nuclêôtit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số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nuclêôtit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8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41092-6F6E-4367-AD84-DE808A5A865F}" type="datetime1">
              <a:rPr lang="en-US" smtClean="0"/>
              <a:t>3/11/2021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CC835-F91C-433F-B390-352489D66AA8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971600" y="764704"/>
                <a:ext cx="6255559" cy="49930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 err="1" smtClean="0">
                    <a:latin typeface="Times New Roman" pitchFamily="18" charset="0"/>
                    <a:cs typeface="Times New Roman" pitchFamily="18" charset="0"/>
                  </a:rPr>
                  <a:t>Giải</a:t>
                </a:r>
                <a:endParaRPr lang="en-US" sz="28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Số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nuclêôtit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mỗi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loại</a:t>
                </a:r>
                <a:r>
                  <a:rPr lang="en-US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endParaRPr lang="en-US" sz="28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Theo NTBS ta </a:t>
                </a:r>
                <a:r>
                  <a:rPr lang="en-US" sz="2800" b="1" dirty="0" err="1" smtClean="0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: A = T , G = X</a:t>
                </a:r>
              </a:p>
              <a:p>
                <a:pPr marL="285750" indent="-285750">
                  <a:lnSpc>
                    <a:spcPct val="150000"/>
                  </a:lnSpc>
                  <a:buFont typeface="Symbol" pitchFamily="18" charset="2"/>
                  <a:buChar char="Þ"/>
                </a:pP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A = T = 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400; G = X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b="1" dirty="0" err="1" smtClean="0">
                    <a:latin typeface="Times New Roman" pitchFamily="18" charset="0"/>
                    <a:cs typeface="Times New Roman" pitchFamily="18" charset="0"/>
                  </a:rPr>
                  <a:t>Mà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N = 2A + 2G =&gt; N = 2(A+G) =&gt;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G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𝑵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- 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𝟏𝟎𝟎𝟎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- 400 = 500 – 400 = 100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b="1" dirty="0" err="1" smtClean="0"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A = T = 400 (nu); G = X = 100 (nu).</a:t>
                </a:r>
                <a:endParaRPr lang="en-US" sz="2800" b="1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764704"/>
                <a:ext cx="6255559" cy="4993098"/>
              </a:xfrm>
              <a:prstGeom prst="rect">
                <a:avLst/>
              </a:prstGeom>
              <a:blipFill>
                <a:blip r:embed="rId2"/>
                <a:stretch>
                  <a:fillRect l="-2434" r="-584" b="-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704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95"/>
          <p:cNvSpPr txBox="1">
            <a:spLocks noChangeArrowheads="1"/>
          </p:cNvSpPr>
          <p:nvPr/>
        </p:nvSpPr>
        <p:spPr bwMode="auto">
          <a:xfrm>
            <a:off x="857250" y="214313"/>
            <a:ext cx="6948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CHO ĐOẠN MẠCH ĐƠN MẪU</a:t>
            </a:r>
          </a:p>
        </p:txBody>
      </p:sp>
      <p:sp>
        <p:nvSpPr>
          <p:cNvPr id="7" name="Text Box 304"/>
          <p:cNvSpPr txBox="1">
            <a:spLocks noChangeArrowheads="1"/>
          </p:cNvSpPr>
          <p:nvPr/>
        </p:nvSpPr>
        <p:spPr bwMode="auto">
          <a:xfrm>
            <a:off x="714375" y="785813"/>
            <a:ext cx="69484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 Hãy tìm đoạn tương ứng: 1, 2 hay 3?</a:t>
            </a:r>
          </a:p>
        </p:txBody>
      </p:sp>
      <p:grpSp>
        <p:nvGrpSpPr>
          <p:cNvPr id="2" name="Group 748"/>
          <p:cNvGrpSpPr>
            <a:grpSpLocks/>
          </p:cNvGrpSpPr>
          <p:nvPr/>
        </p:nvGrpSpPr>
        <p:grpSpPr bwMode="auto">
          <a:xfrm>
            <a:off x="1214438" y="1500188"/>
            <a:ext cx="6429375" cy="5394325"/>
            <a:chOff x="765" y="945"/>
            <a:chExt cx="4050" cy="3398"/>
          </a:xfrm>
        </p:grpSpPr>
        <p:grpSp>
          <p:nvGrpSpPr>
            <p:cNvPr id="36869" name="Group 307"/>
            <p:cNvGrpSpPr>
              <a:grpSpLocks/>
            </p:cNvGrpSpPr>
            <p:nvPr/>
          </p:nvGrpSpPr>
          <p:grpSpPr bwMode="auto">
            <a:xfrm>
              <a:off x="873" y="1339"/>
              <a:ext cx="584" cy="2981"/>
              <a:chOff x="1117" y="1112"/>
              <a:chExt cx="584" cy="2981"/>
            </a:xfrm>
          </p:grpSpPr>
          <p:sp>
            <p:nvSpPr>
              <p:cNvPr id="37095" name="AutoShape 71"/>
              <p:cNvSpPr>
                <a:spLocks noChangeArrowheads="1"/>
              </p:cNvSpPr>
              <p:nvPr/>
            </p:nvSpPr>
            <p:spPr bwMode="auto">
              <a:xfrm>
                <a:off x="1169" y="3906"/>
                <a:ext cx="532" cy="180"/>
              </a:xfrm>
              <a:prstGeom prst="homePlate">
                <a:avLst>
                  <a:gd name="adj" fmla="val 51298"/>
                </a:avLst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.VnBlackH" panose="020B7200000000000000" pitchFamily="34" charset="0"/>
                    <a:ea typeface="+mn-ea"/>
                    <a:cs typeface="Arial" panose="020B0604020202020204" pitchFamily="34" charset="0"/>
                  </a:rPr>
                  <a:t>A</a:t>
                </a:r>
              </a:p>
            </p:txBody>
          </p:sp>
          <p:grpSp>
            <p:nvGrpSpPr>
              <p:cNvPr id="37096" name="Group 3"/>
              <p:cNvGrpSpPr>
                <a:grpSpLocks/>
              </p:cNvGrpSpPr>
              <p:nvPr/>
            </p:nvGrpSpPr>
            <p:grpSpPr bwMode="auto">
              <a:xfrm>
                <a:off x="1117" y="1112"/>
                <a:ext cx="535" cy="287"/>
                <a:chOff x="385" y="2036"/>
                <a:chExt cx="365" cy="194"/>
              </a:xfrm>
            </p:grpSpPr>
            <p:grpSp>
              <p:nvGrpSpPr>
                <p:cNvPr id="37157" name="Group 4"/>
                <p:cNvGrpSpPr>
                  <a:grpSpLocks/>
                </p:cNvGrpSpPr>
                <p:nvPr/>
              </p:nvGrpSpPr>
              <p:grpSpPr bwMode="auto">
                <a:xfrm>
                  <a:off x="385" y="2063"/>
                  <a:ext cx="365" cy="122"/>
                  <a:chOff x="3482" y="2208"/>
                  <a:chExt cx="365" cy="122"/>
                </a:xfrm>
              </p:grpSpPr>
              <p:grpSp>
                <p:nvGrpSpPr>
                  <p:cNvPr id="37159" name="Group 5"/>
                  <p:cNvGrpSpPr>
                    <a:grpSpLocks/>
                  </p:cNvGrpSpPr>
                  <p:nvPr/>
                </p:nvGrpSpPr>
                <p:grpSpPr bwMode="auto">
                  <a:xfrm>
                    <a:off x="3484" y="2208"/>
                    <a:ext cx="363" cy="122"/>
                    <a:chOff x="3496" y="2256"/>
                    <a:chExt cx="363" cy="122"/>
                  </a:xfrm>
                </p:grpSpPr>
                <p:grpSp>
                  <p:nvGrpSpPr>
                    <p:cNvPr id="37161" name="Group 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21" y="2256"/>
                      <a:ext cx="327" cy="122"/>
                      <a:chOff x="3521" y="2220"/>
                      <a:chExt cx="327" cy="122"/>
                    </a:xfrm>
                  </p:grpSpPr>
                  <p:sp>
                    <p:nvSpPr>
                      <p:cNvPr id="37163" name="Rectangle 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21" y="2221"/>
                        <a:ext cx="242" cy="121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spcBef>
                            <a:spcPts val="600"/>
                          </a:spcBef>
                          <a:buClr>
                            <a:schemeClr val="accent1"/>
                          </a:buClr>
                          <a:buSzPct val="70000"/>
                          <a:buFont typeface="Wingdings" panose="05000000000000000000" pitchFamily="2" charset="2"/>
                          <a:buChar char=""/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0000"/>
                          <a:buFont typeface="Wingdings 2" panose="05020102010507070707" pitchFamily="18" charset="2"/>
                          <a:buChar char=""/>
                          <a:defRPr sz="21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rgbClr val="E0752F"/>
                          </a:buClr>
                          <a:buSzPct val="60000"/>
                          <a:buFont typeface="Wingdings" panose="05000000000000000000" pitchFamily="2" charset="2"/>
                          <a:buChar char=""/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rgbClr val="FEC3AE"/>
                          </a:buClr>
                          <a:buSzPct val="60000"/>
                          <a:buFont typeface="Wingdings" panose="05000000000000000000" pitchFamily="2" charset="2"/>
                          <a:buChar char="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2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7164" name="AutoShape 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06" y="2220"/>
                        <a:ext cx="242" cy="121"/>
                      </a:xfrm>
                      <a:prstGeom prst="flowChartOnlineStorage">
                        <a:avLst/>
                      </a:prstGeom>
                      <a:solidFill>
                        <a:srgbClr val="CC99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spcBef>
                            <a:spcPts val="600"/>
                          </a:spcBef>
                          <a:buClr>
                            <a:schemeClr val="accent1"/>
                          </a:buClr>
                          <a:buSzPct val="70000"/>
                          <a:buFont typeface="Wingdings" panose="05000000000000000000" pitchFamily="2" charset="2"/>
                          <a:buChar char=""/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0000"/>
                          <a:buFont typeface="Wingdings 2" panose="05020102010507070707" pitchFamily="18" charset="2"/>
                          <a:buChar char=""/>
                          <a:defRPr sz="21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rgbClr val="E0752F"/>
                          </a:buClr>
                          <a:buSzPct val="60000"/>
                          <a:buFont typeface="Wingdings" panose="05000000000000000000" pitchFamily="2" charset="2"/>
                          <a:buChar char=""/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rgbClr val="FEC3AE"/>
                          </a:buClr>
                          <a:buSzPct val="60000"/>
                          <a:buFont typeface="Wingdings" panose="05000000000000000000" pitchFamily="2" charset="2"/>
                          <a:buChar char="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2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37162" name="Line 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96" y="2257"/>
                      <a:ext cx="363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7160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3482" y="2330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7158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03" y="2036"/>
                  <a:ext cx="188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E0752F"/>
                    </a:buClr>
                    <a:buSzPct val="6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EC3AE"/>
                    </a:buClr>
                    <a:buSzPct val="6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.VnBlackH" panose="020B7200000000000000" pitchFamily="34" charset="0"/>
                      <a:ea typeface="+mn-ea"/>
                      <a:cs typeface="Arial" panose="020B0604020202020204" pitchFamily="34" charset="0"/>
                    </a:rPr>
                    <a:t>X</a:t>
                  </a:r>
                </a:p>
              </p:txBody>
            </p:sp>
          </p:grpSp>
          <p:sp>
            <p:nvSpPr>
              <p:cNvPr id="37097" name="AutoShape 12"/>
              <p:cNvSpPr>
                <a:spLocks noChangeArrowheads="1"/>
              </p:cNvSpPr>
              <p:nvPr/>
            </p:nvSpPr>
            <p:spPr bwMode="auto">
              <a:xfrm>
                <a:off x="1152" y="1346"/>
                <a:ext cx="532" cy="179"/>
              </a:xfrm>
              <a:prstGeom prst="homePlate">
                <a:avLst>
                  <a:gd name="adj" fmla="val 51585"/>
                </a:avLst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.VnBlackH" panose="020B7200000000000000" pitchFamily="34" charset="0"/>
                    <a:ea typeface="+mn-ea"/>
                    <a:cs typeface="Arial" panose="020B0604020202020204" pitchFamily="34" charset="0"/>
                  </a:rPr>
                  <a:t>A</a:t>
                </a:r>
              </a:p>
            </p:txBody>
          </p:sp>
          <p:grpSp>
            <p:nvGrpSpPr>
              <p:cNvPr id="37098" name="Group 13"/>
              <p:cNvGrpSpPr>
                <a:grpSpLocks/>
              </p:cNvGrpSpPr>
              <p:nvPr/>
            </p:nvGrpSpPr>
            <p:grpSpPr bwMode="auto">
              <a:xfrm flipH="1">
                <a:off x="1148" y="1520"/>
                <a:ext cx="406" cy="288"/>
                <a:chOff x="715" y="2036"/>
                <a:chExt cx="277" cy="207"/>
              </a:xfrm>
            </p:grpSpPr>
            <p:grpSp>
              <p:nvGrpSpPr>
                <p:cNvPr id="37153" name="Group 14"/>
                <p:cNvGrpSpPr>
                  <a:grpSpLocks/>
                </p:cNvGrpSpPr>
                <p:nvPr/>
              </p:nvGrpSpPr>
              <p:grpSpPr bwMode="auto">
                <a:xfrm>
                  <a:off x="715" y="2063"/>
                  <a:ext cx="277" cy="121"/>
                  <a:chOff x="3824" y="2208"/>
                  <a:chExt cx="277" cy="121"/>
                </a:xfrm>
              </p:grpSpPr>
              <p:sp>
                <p:nvSpPr>
                  <p:cNvPr id="37155" name="AutoShape 15"/>
                  <p:cNvSpPr>
                    <a:spLocks noChangeArrowheads="1"/>
                  </p:cNvSpPr>
                  <p:nvPr/>
                </p:nvSpPr>
                <p:spPr bwMode="auto">
                  <a:xfrm>
                    <a:off x="3824" y="2208"/>
                    <a:ext cx="254" cy="121"/>
                  </a:xfrm>
                  <a:prstGeom prst="roundRect">
                    <a:avLst>
                      <a:gd name="adj" fmla="val 49542"/>
                    </a:avLst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ts val="600"/>
                      </a:spcBef>
                      <a:buClr>
                        <a:schemeClr val="accent1"/>
                      </a:buClr>
                      <a:buSzPct val="70000"/>
                      <a:buFont typeface="Wingdings" panose="05000000000000000000" pitchFamily="2" charset="2"/>
                      <a:buChar char="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1"/>
                      </a:buClr>
                      <a:buSzPct val="80000"/>
                      <a:buFont typeface="Wingdings 2" panose="05020102010507070707" pitchFamily="18" charset="2"/>
                      <a:buChar char=""/>
                      <a:defRPr sz="21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E0752F"/>
                      </a:buClr>
                      <a:buSzPct val="60000"/>
                      <a:buFont typeface="Wingdings" panose="05000000000000000000" pitchFamily="2" charset="2"/>
                      <a:buChar char="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FEC3AE"/>
                      </a:buClr>
                      <a:buSzPct val="60000"/>
                      <a:buFont typeface="Wingdings" panose="05000000000000000000" pitchFamily="2" charset="2"/>
                      <a:buChar char="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156" name="AutoShape 16"/>
                  <p:cNvSpPr>
                    <a:spLocks noChangeArrowheads="1"/>
                  </p:cNvSpPr>
                  <p:nvPr/>
                </p:nvSpPr>
                <p:spPr bwMode="auto">
                  <a:xfrm>
                    <a:off x="3897" y="2208"/>
                    <a:ext cx="204" cy="121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ts val="600"/>
                      </a:spcBef>
                      <a:buClr>
                        <a:schemeClr val="accent1"/>
                      </a:buClr>
                      <a:buSzPct val="70000"/>
                      <a:buFont typeface="Wingdings" panose="05000000000000000000" pitchFamily="2" charset="2"/>
                      <a:buChar char="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1"/>
                      </a:buClr>
                      <a:buSzPct val="80000"/>
                      <a:buFont typeface="Wingdings 2" panose="05020102010507070707" pitchFamily="18" charset="2"/>
                      <a:buChar char=""/>
                      <a:defRPr sz="21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E0752F"/>
                      </a:buClr>
                      <a:buSzPct val="60000"/>
                      <a:buFont typeface="Wingdings" panose="05000000000000000000" pitchFamily="2" charset="2"/>
                      <a:buChar char="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FEC3AE"/>
                      </a:buClr>
                      <a:buSzPct val="60000"/>
                      <a:buFont typeface="Wingdings" panose="05000000000000000000" pitchFamily="2" charset="2"/>
                      <a:buChar char="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.VnArial" panose="020B7200000000000000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7154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740" y="2036"/>
                  <a:ext cx="188" cy="2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E0752F"/>
                    </a:buClr>
                    <a:buSzPct val="6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EC3AE"/>
                    </a:buClr>
                    <a:buSzPct val="6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.VnBlackH" panose="020B7200000000000000" pitchFamily="34" charset="0"/>
                      <a:ea typeface="+mn-ea"/>
                      <a:cs typeface="Arial" panose="020B0604020202020204" pitchFamily="34" charset="0"/>
                    </a:rPr>
                    <a:t>G</a:t>
                  </a:r>
                </a:p>
              </p:txBody>
            </p:sp>
          </p:grpSp>
          <p:grpSp>
            <p:nvGrpSpPr>
              <p:cNvPr id="37099" name="Group 18"/>
              <p:cNvGrpSpPr>
                <a:grpSpLocks/>
              </p:cNvGrpSpPr>
              <p:nvPr/>
            </p:nvGrpSpPr>
            <p:grpSpPr bwMode="auto">
              <a:xfrm flipH="1">
                <a:off x="1121" y="1719"/>
                <a:ext cx="390" cy="288"/>
                <a:chOff x="727" y="1898"/>
                <a:chExt cx="266" cy="204"/>
              </a:xfrm>
            </p:grpSpPr>
            <p:sp>
              <p:nvSpPr>
                <p:cNvPr id="37151" name="Freeform 19"/>
                <p:cNvSpPr>
                  <a:spLocks/>
                </p:cNvSpPr>
                <p:nvPr/>
              </p:nvSpPr>
              <p:spPr bwMode="auto">
                <a:xfrm>
                  <a:off x="727" y="1918"/>
                  <a:ext cx="266" cy="121"/>
                </a:xfrm>
                <a:custGeom>
                  <a:avLst/>
                  <a:gdLst>
                    <a:gd name="T0" fmla="*/ 0 w 1185"/>
                    <a:gd name="T1" fmla="*/ 0 h 774"/>
                    <a:gd name="T2" fmla="*/ 0 w 1185"/>
                    <a:gd name="T3" fmla="*/ 0 h 774"/>
                    <a:gd name="T4" fmla="*/ 0 w 1185"/>
                    <a:gd name="T5" fmla="*/ 0 h 774"/>
                    <a:gd name="T6" fmla="*/ 0 w 1185"/>
                    <a:gd name="T7" fmla="*/ 0 h 774"/>
                    <a:gd name="T8" fmla="*/ 0 w 1185"/>
                    <a:gd name="T9" fmla="*/ 0 h 774"/>
                    <a:gd name="T10" fmla="*/ 0 w 1185"/>
                    <a:gd name="T11" fmla="*/ 0 h 77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85"/>
                    <a:gd name="T19" fmla="*/ 0 h 774"/>
                    <a:gd name="T20" fmla="*/ 1185 w 1185"/>
                    <a:gd name="T21" fmla="*/ 774 h 77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85" h="774">
                      <a:moveTo>
                        <a:pt x="0" y="0"/>
                      </a:moveTo>
                      <a:lnTo>
                        <a:pt x="1185" y="0"/>
                      </a:lnTo>
                      <a:lnTo>
                        <a:pt x="1185" y="774"/>
                      </a:lnTo>
                      <a:lnTo>
                        <a:pt x="0" y="774"/>
                      </a:lnTo>
                      <a:lnTo>
                        <a:pt x="266" y="3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152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745" y="1898"/>
                  <a:ext cx="189" cy="2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E0752F"/>
                    </a:buClr>
                    <a:buSzPct val="6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EC3AE"/>
                    </a:buClr>
                    <a:buSzPct val="6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.VnBlackH" panose="020B7200000000000000" pitchFamily="34" charset="0"/>
                      <a:ea typeface="+mn-ea"/>
                      <a:cs typeface="Arial" panose="020B0604020202020204" pitchFamily="34" charset="0"/>
                    </a:rPr>
                    <a:t>T</a:t>
                  </a:r>
                </a:p>
              </p:txBody>
            </p:sp>
          </p:grpSp>
          <p:grpSp>
            <p:nvGrpSpPr>
              <p:cNvPr id="37100" name="Group 21"/>
              <p:cNvGrpSpPr>
                <a:grpSpLocks/>
              </p:cNvGrpSpPr>
              <p:nvPr/>
            </p:nvGrpSpPr>
            <p:grpSpPr bwMode="auto">
              <a:xfrm flipH="1">
                <a:off x="1124" y="1904"/>
                <a:ext cx="406" cy="288"/>
                <a:chOff x="715" y="2036"/>
                <a:chExt cx="277" cy="195"/>
              </a:xfrm>
            </p:grpSpPr>
            <p:grpSp>
              <p:nvGrpSpPr>
                <p:cNvPr id="37147" name="Group 22"/>
                <p:cNvGrpSpPr>
                  <a:grpSpLocks/>
                </p:cNvGrpSpPr>
                <p:nvPr/>
              </p:nvGrpSpPr>
              <p:grpSpPr bwMode="auto">
                <a:xfrm>
                  <a:off x="715" y="2063"/>
                  <a:ext cx="277" cy="121"/>
                  <a:chOff x="3824" y="2208"/>
                  <a:chExt cx="277" cy="121"/>
                </a:xfrm>
              </p:grpSpPr>
              <p:sp>
                <p:nvSpPr>
                  <p:cNvPr id="37149" name="AutoShape 23"/>
                  <p:cNvSpPr>
                    <a:spLocks noChangeArrowheads="1"/>
                  </p:cNvSpPr>
                  <p:nvPr/>
                </p:nvSpPr>
                <p:spPr bwMode="auto">
                  <a:xfrm>
                    <a:off x="3824" y="2208"/>
                    <a:ext cx="254" cy="121"/>
                  </a:xfrm>
                  <a:prstGeom prst="roundRect">
                    <a:avLst>
                      <a:gd name="adj" fmla="val 49542"/>
                    </a:avLst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ts val="600"/>
                      </a:spcBef>
                      <a:buClr>
                        <a:schemeClr val="accent1"/>
                      </a:buClr>
                      <a:buSzPct val="70000"/>
                      <a:buFont typeface="Wingdings" panose="05000000000000000000" pitchFamily="2" charset="2"/>
                      <a:buChar char="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1"/>
                      </a:buClr>
                      <a:buSzPct val="80000"/>
                      <a:buFont typeface="Wingdings 2" panose="05020102010507070707" pitchFamily="18" charset="2"/>
                      <a:buChar char=""/>
                      <a:defRPr sz="21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E0752F"/>
                      </a:buClr>
                      <a:buSzPct val="60000"/>
                      <a:buFont typeface="Wingdings" panose="05000000000000000000" pitchFamily="2" charset="2"/>
                      <a:buChar char="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FEC3AE"/>
                      </a:buClr>
                      <a:buSzPct val="60000"/>
                      <a:buFont typeface="Wingdings" panose="05000000000000000000" pitchFamily="2" charset="2"/>
                      <a:buChar char="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150" name="AutoShape 24"/>
                  <p:cNvSpPr>
                    <a:spLocks noChangeArrowheads="1"/>
                  </p:cNvSpPr>
                  <p:nvPr/>
                </p:nvSpPr>
                <p:spPr bwMode="auto">
                  <a:xfrm>
                    <a:off x="3897" y="2208"/>
                    <a:ext cx="204" cy="121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ts val="600"/>
                      </a:spcBef>
                      <a:buClr>
                        <a:schemeClr val="accent1"/>
                      </a:buClr>
                      <a:buSzPct val="70000"/>
                      <a:buFont typeface="Wingdings" panose="05000000000000000000" pitchFamily="2" charset="2"/>
                      <a:buChar char="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1"/>
                      </a:buClr>
                      <a:buSzPct val="80000"/>
                      <a:buFont typeface="Wingdings 2" panose="05020102010507070707" pitchFamily="18" charset="2"/>
                      <a:buChar char=""/>
                      <a:defRPr sz="21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E0752F"/>
                      </a:buClr>
                      <a:buSzPct val="60000"/>
                      <a:buFont typeface="Wingdings" panose="05000000000000000000" pitchFamily="2" charset="2"/>
                      <a:buChar char="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FEC3AE"/>
                      </a:buClr>
                      <a:buSzPct val="60000"/>
                      <a:buFont typeface="Wingdings" panose="05000000000000000000" pitchFamily="2" charset="2"/>
                      <a:buChar char="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.VnArial" panose="020B7200000000000000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7148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740" y="2036"/>
                  <a:ext cx="188" cy="1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E0752F"/>
                    </a:buClr>
                    <a:buSzPct val="6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EC3AE"/>
                    </a:buClr>
                    <a:buSzPct val="6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.VnBlackH" panose="020B7200000000000000" pitchFamily="34" charset="0"/>
                      <a:ea typeface="+mn-ea"/>
                      <a:cs typeface="Arial" panose="020B0604020202020204" pitchFamily="34" charset="0"/>
                    </a:rPr>
                    <a:t>G</a:t>
                  </a:r>
                </a:p>
              </p:txBody>
            </p:sp>
          </p:grpSp>
          <p:grpSp>
            <p:nvGrpSpPr>
              <p:cNvPr id="37101" name="Group 26"/>
              <p:cNvGrpSpPr>
                <a:grpSpLocks/>
              </p:cNvGrpSpPr>
              <p:nvPr/>
            </p:nvGrpSpPr>
            <p:grpSpPr bwMode="auto">
              <a:xfrm>
                <a:off x="1117" y="2090"/>
                <a:ext cx="535" cy="288"/>
                <a:chOff x="385" y="2036"/>
                <a:chExt cx="365" cy="194"/>
              </a:xfrm>
            </p:grpSpPr>
            <p:grpSp>
              <p:nvGrpSpPr>
                <p:cNvPr id="37139" name="Group 27"/>
                <p:cNvGrpSpPr>
                  <a:grpSpLocks/>
                </p:cNvGrpSpPr>
                <p:nvPr/>
              </p:nvGrpSpPr>
              <p:grpSpPr bwMode="auto">
                <a:xfrm>
                  <a:off x="385" y="2063"/>
                  <a:ext cx="365" cy="122"/>
                  <a:chOff x="3482" y="2208"/>
                  <a:chExt cx="365" cy="122"/>
                </a:xfrm>
              </p:grpSpPr>
              <p:grpSp>
                <p:nvGrpSpPr>
                  <p:cNvPr id="37141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3484" y="2208"/>
                    <a:ext cx="363" cy="122"/>
                    <a:chOff x="3496" y="2256"/>
                    <a:chExt cx="363" cy="122"/>
                  </a:xfrm>
                </p:grpSpPr>
                <p:grpSp>
                  <p:nvGrpSpPr>
                    <p:cNvPr id="37143" name="Group 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21" y="2256"/>
                      <a:ext cx="327" cy="122"/>
                      <a:chOff x="3521" y="2220"/>
                      <a:chExt cx="327" cy="122"/>
                    </a:xfrm>
                  </p:grpSpPr>
                  <p:sp>
                    <p:nvSpPr>
                      <p:cNvPr id="37145" name="Rectangle 3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21" y="2221"/>
                        <a:ext cx="242" cy="121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spcBef>
                            <a:spcPts val="600"/>
                          </a:spcBef>
                          <a:buClr>
                            <a:schemeClr val="accent1"/>
                          </a:buClr>
                          <a:buSzPct val="70000"/>
                          <a:buFont typeface="Wingdings" panose="05000000000000000000" pitchFamily="2" charset="2"/>
                          <a:buChar char=""/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0000"/>
                          <a:buFont typeface="Wingdings 2" panose="05020102010507070707" pitchFamily="18" charset="2"/>
                          <a:buChar char=""/>
                          <a:defRPr sz="21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rgbClr val="E0752F"/>
                          </a:buClr>
                          <a:buSzPct val="60000"/>
                          <a:buFont typeface="Wingdings" panose="05000000000000000000" pitchFamily="2" charset="2"/>
                          <a:buChar char=""/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rgbClr val="FEC3AE"/>
                          </a:buClr>
                          <a:buSzPct val="60000"/>
                          <a:buFont typeface="Wingdings" panose="05000000000000000000" pitchFamily="2" charset="2"/>
                          <a:buChar char="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2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7146" name="AutoShape 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06" y="2220"/>
                        <a:ext cx="242" cy="121"/>
                      </a:xfrm>
                      <a:prstGeom prst="flowChartOnlineStorage">
                        <a:avLst/>
                      </a:prstGeom>
                      <a:solidFill>
                        <a:srgbClr val="CC99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spcBef>
                            <a:spcPts val="600"/>
                          </a:spcBef>
                          <a:buClr>
                            <a:schemeClr val="accent1"/>
                          </a:buClr>
                          <a:buSzPct val="70000"/>
                          <a:buFont typeface="Wingdings" panose="05000000000000000000" pitchFamily="2" charset="2"/>
                          <a:buChar char=""/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0000"/>
                          <a:buFont typeface="Wingdings 2" panose="05020102010507070707" pitchFamily="18" charset="2"/>
                          <a:buChar char=""/>
                          <a:defRPr sz="21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rgbClr val="E0752F"/>
                          </a:buClr>
                          <a:buSzPct val="60000"/>
                          <a:buFont typeface="Wingdings" panose="05000000000000000000" pitchFamily="2" charset="2"/>
                          <a:buChar char=""/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rgbClr val="FEC3AE"/>
                          </a:buClr>
                          <a:buSzPct val="60000"/>
                          <a:buFont typeface="Wingdings" panose="05000000000000000000" pitchFamily="2" charset="2"/>
                          <a:buChar char="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2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37144" name="Line 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96" y="2257"/>
                      <a:ext cx="363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7142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3482" y="2330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7140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403" y="2036"/>
                  <a:ext cx="188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E0752F"/>
                    </a:buClr>
                    <a:buSzPct val="6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EC3AE"/>
                    </a:buClr>
                    <a:buSzPct val="6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.VnBlackH" panose="020B7200000000000000" pitchFamily="34" charset="0"/>
                      <a:ea typeface="+mn-ea"/>
                      <a:cs typeface="Arial" panose="020B0604020202020204" pitchFamily="34" charset="0"/>
                    </a:rPr>
                    <a:t>X</a:t>
                  </a:r>
                </a:p>
              </p:txBody>
            </p:sp>
          </p:grpSp>
          <p:sp>
            <p:nvSpPr>
              <p:cNvPr id="37102" name="AutoShape 35"/>
              <p:cNvSpPr>
                <a:spLocks noChangeArrowheads="1"/>
              </p:cNvSpPr>
              <p:nvPr/>
            </p:nvSpPr>
            <p:spPr bwMode="auto">
              <a:xfrm>
                <a:off x="1152" y="2324"/>
                <a:ext cx="532" cy="179"/>
              </a:xfrm>
              <a:prstGeom prst="homePlate">
                <a:avLst>
                  <a:gd name="adj" fmla="val 51585"/>
                </a:avLst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.VnBlackH" panose="020B7200000000000000" pitchFamily="34" charset="0"/>
                    <a:ea typeface="+mn-ea"/>
                    <a:cs typeface="Arial" panose="020B0604020202020204" pitchFamily="34" charset="0"/>
                  </a:rPr>
                  <a:t>A</a:t>
                </a:r>
              </a:p>
            </p:txBody>
          </p:sp>
          <p:grpSp>
            <p:nvGrpSpPr>
              <p:cNvPr id="37103" name="Group 36"/>
              <p:cNvGrpSpPr>
                <a:grpSpLocks/>
              </p:cNvGrpSpPr>
              <p:nvPr/>
            </p:nvGrpSpPr>
            <p:grpSpPr bwMode="auto">
              <a:xfrm flipH="1">
                <a:off x="1125" y="2475"/>
                <a:ext cx="390" cy="288"/>
                <a:chOff x="727" y="1879"/>
                <a:chExt cx="266" cy="195"/>
              </a:xfrm>
            </p:grpSpPr>
            <p:sp>
              <p:nvSpPr>
                <p:cNvPr id="37137" name="Freeform 37"/>
                <p:cNvSpPr>
                  <a:spLocks/>
                </p:cNvSpPr>
                <p:nvPr/>
              </p:nvSpPr>
              <p:spPr bwMode="auto">
                <a:xfrm>
                  <a:off x="727" y="1910"/>
                  <a:ext cx="266" cy="121"/>
                </a:xfrm>
                <a:custGeom>
                  <a:avLst/>
                  <a:gdLst>
                    <a:gd name="T0" fmla="*/ 0 w 1185"/>
                    <a:gd name="T1" fmla="*/ 0 h 774"/>
                    <a:gd name="T2" fmla="*/ 0 w 1185"/>
                    <a:gd name="T3" fmla="*/ 0 h 774"/>
                    <a:gd name="T4" fmla="*/ 0 w 1185"/>
                    <a:gd name="T5" fmla="*/ 0 h 774"/>
                    <a:gd name="T6" fmla="*/ 0 w 1185"/>
                    <a:gd name="T7" fmla="*/ 0 h 774"/>
                    <a:gd name="T8" fmla="*/ 0 w 1185"/>
                    <a:gd name="T9" fmla="*/ 0 h 774"/>
                    <a:gd name="T10" fmla="*/ 0 w 1185"/>
                    <a:gd name="T11" fmla="*/ 0 h 77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85"/>
                    <a:gd name="T19" fmla="*/ 0 h 774"/>
                    <a:gd name="T20" fmla="*/ 1185 w 1185"/>
                    <a:gd name="T21" fmla="*/ 774 h 77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85" h="774">
                      <a:moveTo>
                        <a:pt x="0" y="0"/>
                      </a:moveTo>
                      <a:lnTo>
                        <a:pt x="1185" y="0"/>
                      </a:lnTo>
                      <a:lnTo>
                        <a:pt x="1185" y="774"/>
                      </a:lnTo>
                      <a:lnTo>
                        <a:pt x="0" y="774"/>
                      </a:lnTo>
                      <a:lnTo>
                        <a:pt x="266" y="3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138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772" y="1879"/>
                  <a:ext cx="166" cy="1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E0752F"/>
                    </a:buClr>
                    <a:buSzPct val="6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EC3AE"/>
                    </a:buClr>
                    <a:buSzPct val="6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.VnBlackH" panose="020B7200000000000000" pitchFamily="34" charset="0"/>
                      <a:ea typeface="+mn-ea"/>
                      <a:cs typeface="Arial" panose="020B0604020202020204" pitchFamily="34" charset="0"/>
                    </a:rPr>
                    <a:t>T</a:t>
                  </a:r>
                </a:p>
              </p:txBody>
            </p:sp>
          </p:grpSp>
          <p:grpSp>
            <p:nvGrpSpPr>
              <p:cNvPr id="37104" name="Group 39"/>
              <p:cNvGrpSpPr>
                <a:grpSpLocks/>
              </p:cNvGrpSpPr>
              <p:nvPr/>
            </p:nvGrpSpPr>
            <p:grpSpPr bwMode="auto">
              <a:xfrm flipH="1">
                <a:off x="1126" y="2660"/>
                <a:ext cx="406" cy="288"/>
                <a:chOff x="715" y="2020"/>
                <a:chExt cx="277" cy="195"/>
              </a:xfrm>
            </p:grpSpPr>
            <p:grpSp>
              <p:nvGrpSpPr>
                <p:cNvPr id="37133" name="Group 40"/>
                <p:cNvGrpSpPr>
                  <a:grpSpLocks/>
                </p:cNvGrpSpPr>
                <p:nvPr/>
              </p:nvGrpSpPr>
              <p:grpSpPr bwMode="auto">
                <a:xfrm>
                  <a:off x="715" y="2063"/>
                  <a:ext cx="277" cy="121"/>
                  <a:chOff x="3824" y="2208"/>
                  <a:chExt cx="277" cy="121"/>
                </a:xfrm>
              </p:grpSpPr>
              <p:sp>
                <p:nvSpPr>
                  <p:cNvPr id="37135" name="AutoShape 41"/>
                  <p:cNvSpPr>
                    <a:spLocks noChangeArrowheads="1"/>
                  </p:cNvSpPr>
                  <p:nvPr/>
                </p:nvSpPr>
                <p:spPr bwMode="auto">
                  <a:xfrm>
                    <a:off x="3824" y="2208"/>
                    <a:ext cx="254" cy="121"/>
                  </a:xfrm>
                  <a:prstGeom prst="roundRect">
                    <a:avLst>
                      <a:gd name="adj" fmla="val 49542"/>
                    </a:avLst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ts val="600"/>
                      </a:spcBef>
                      <a:buClr>
                        <a:schemeClr val="accent1"/>
                      </a:buClr>
                      <a:buSzPct val="70000"/>
                      <a:buFont typeface="Wingdings" panose="05000000000000000000" pitchFamily="2" charset="2"/>
                      <a:buChar char="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1"/>
                      </a:buClr>
                      <a:buSzPct val="80000"/>
                      <a:buFont typeface="Wingdings 2" panose="05020102010507070707" pitchFamily="18" charset="2"/>
                      <a:buChar char=""/>
                      <a:defRPr sz="21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E0752F"/>
                      </a:buClr>
                      <a:buSzPct val="60000"/>
                      <a:buFont typeface="Wingdings" panose="05000000000000000000" pitchFamily="2" charset="2"/>
                      <a:buChar char="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FEC3AE"/>
                      </a:buClr>
                      <a:buSzPct val="60000"/>
                      <a:buFont typeface="Wingdings" panose="05000000000000000000" pitchFamily="2" charset="2"/>
                      <a:buChar char="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136" name="AutoShape 42"/>
                  <p:cNvSpPr>
                    <a:spLocks noChangeArrowheads="1"/>
                  </p:cNvSpPr>
                  <p:nvPr/>
                </p:nvSpPr>
                <p:spPr bwMode="auto">
                  <a:xfrm>
                    <a:off x="3897" y="2208"/>
                    <a:ext cx="204" cy="121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ts val="600"/>
                      </a:spcBef>
                      <a:buClr>
                        <a:schemeClr val="accent1"/>
                      </a:buClr>
                      <a:buSzPct val="70000"/>
                      <a:buFont typeface="Wingdings" panose="05000000000000000000" pitchFamily="2" charset="2"/>
                      <a:buChar char="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1"/>
                      </a:buClr>
                      <a:buSzPct val="80000"/>
                      <a:buFont typeface="Wingdings 2" panose="05020102010507070707" pitchFamily="18" charset="2"/>
                      <a:buChar char=""/>
                      <a:defRPr sz="21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E0752F"/>
                      </a:buClr>
                      <a:buSzPct val="60000"/>
                      <a:buFont typeface="Wingdings" panose="05000000000000000000" pitchFamily="2" charset="2"/>
                      <a:buChar char="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FEC3AE"/>
                      </a:buClr>
                      <a:buSzPct val="60000"/>
                      <a:buFont typeface="Wingdings" panose="05000000000000000000" pitchFamily="2" charset="2"/>
                      <a:buChar char="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.VnArial" panose="020B7200000000000000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7134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740" y="2020"/>
                  <a:ext cx="188" cy="1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E0752F"/>
                    </a:buClr>
                    <a:buSzPct val="6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EC3AE"/>
                    </a:buClr>
                    <a:buSzPct val="6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.VnBlackH" panose="020B7200000000000000" pitchFamily="34" charset="0"/>
                      <a:ea typeface="+mn-ea"/>
                      <a:cs typeface="Arial" panose="020B0604020202020204" pitchFamily="34" charset="0"/>
                    </a:rPr>
                    <a:t>G</a:t>
                  </a:r>
                </a:p>
              </p:txBody>
            </p:sp>
          </p:grpSp>
          <p:grpSp>
            <p:nvGrpSpPr>
              <p:cNvPr id="37105" name="Group 44"/>
              <p:cNvGrpSpPr>
                <a:grpSpLocks/>
              </p:cNvGrpSpPr>
              <p:nvPr/>
            </p:nvGrpSpPr>
            <p:grpSpPr bwMode="auto">
              <a:xfrm>
                <a:off x="1121" y="2879"/>
                <a:ext cx="535" cy="288"/>
                <a:chOff x="385" y="2036"/>
                <a:chExt cx="365" cy="195"/>
              </a:xfrm>
            </p:grpSpPr>
            <p:grpSp>
              <p:nvGrpSpPr>
                <p:cNvPr id="37125" name="Group 45"/>
                <p:cNvGrpSpPr>
                  <a:grpSpLocks/>
                </p:cNvGrpSpPr>
                <p:nvPr/>
              </p:nvGrpSpPr>
              <p:grpSpPr bwMode="auto">
                <a:xfrm>
                  <a:off x="385" y="2063"/>
                  <a:ext cx="365" cy="122"/>
                  <a:chOff x="3482" y="2208"/>
                  <a:chExt cx="365" cy="122"/>
                </a:xfrm>
              </p:grpSpPr>
              <p:grpSp>
                <p:nvGrpSpPr>
                  <p:cNvPr id="37127" name="Group 46"/>
                  <p:cNvGrpSpPr>
                    <a:grpSpLocks/>
                  </p:cNvGrpSpPr>
                  <p:nvPr/>
                </p:nvGrpSpPr>
                <p:grpSpPr bwMode="auto">
                  <a:xfrm>
                    <a:off x="3484" y="2208"/>
                    <a:ext cx="363" cy="122"/>
                    <a:chOff x="3496" y="2256"/>
                    <a:chExt cx="363" cy="122"/>
                  </a:xfrm>
                </p:grpSpPr>
                <p:grpSp>
                  <p:nvGrpSpPr>
                    <p:cNvPr id="37129" name="Group 4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21" y="2256"/>
                      <a:ext cx="327" cy="122"/>
                      <a:chOff x="3521" y="2220"/>
                      <a:chExt cx="327" cy="122"/>
                    </a:xfrm>
                  </p:grpSpPr>
                  <p:sp>
                    <p:nvSpPr>
                      <p:cNvPr id="37131" name="Rectangle 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21" y="2221"/>
                        <a:ext cx="242" cy="121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spcBef>
                            <a:spcPts val="600"/>
                          </a:spcBef>
                          <a:buClr>
                            <a:schemeClr val="accent1"/>
                          </a:buClr>
                          <a:buSzPct val="70000"/>
                          <a:buFont typeface="Wingdings" panose="05000000000000000000" pitchFamily="2" charset="2"/>
                          <a:buChar char=""/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0000"/>
                          <a:buFont typeface="Wingdings 2" panose="05020102010507070707" pitchFamily="18" charset="2"/>
                          <a:buChar char=""/>
                          <a:defRPr sz="21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rgbClr val="E0752F"/>
                          </a:buClr>
                          <a:buSzPct val="60000"/>
                          <a:buFont typeface="Wingdings" panose="05000000000000000000" pitchFamily="2" charset="2"/>
                          <a:buChar char=""/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rgbClr val="FEC3AE"/>
                          </a:buClr>
                          <a:buSzPct val="60000"/>
                          <a:buFont typeface="Wingdings" panose="05000000000000000000" pitchFamily="2" charset="2"/>
                          <a:buChar char="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2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7132" name="AutoShape 4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06" y="2220"/>
                        <a:ext cx="242" cy="121"/>
                      </a:xfrm>
                      <a:prstGeom prst="flowChartOnlineStorage">
                        <a:avLst/>
                      </a:prstGeom>
                      <a:solidFill>
                        <a:srgbClr val="CC99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spcBef>
                            <a:spcPts val="600"/>
                          </a:spcBef>
                          <a:buClr>
                            <a:schemeClr val="accent1"/>
                          </a:buClr>
                          <a:buSzPct val="70000"/>
                          <a:buFont typeface="Wingdings" panose="05000000000000000000" pitchFamily="2" charset="2"/>
                          <a:buChar char=""/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0000"/>
                          <a:buFont typeface="Wingdings 2" panose="05020102010507070707" pitchFamily="18" charset="2"/>
                          <a:buChar char=""/>
                          <a:defRPr sz="21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rgbClr val="E0752F"/>
                          </a:buClr>
                          <a:buSzPct val="60000"/>
                          <a:buFont typeface="Wingdings" panose="05000000000000000000" pitchFamily="2" charset="2"/>
                          <a:buChar char=""/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rgbClr val="FEC3AE"/>
                          </a:buClr>
                          <a:buSzPct val="60000"/>
                          <a:buFont typeface="Wingdings" panose="05000000000000000000" pitchFamily="2" charset="2"/>
                          <a:buChar char="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2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37130" name="Line 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96" y="2257"/>
                      <a:ext cx="363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7128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3482" y="2330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7126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403" y="2036"/>
                  <a:ext cx="188" cy="1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E0752F"/>
                    </a:buClr>
                    <a:buSzPct val="6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EC3AE"/>
                    </a:buClr>
                    <a:buSzPct val="6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.VnBlackH" panose="020B7200000000000000" pitchFamily="34" charset="0"/>
                      <a:ea typeface="+mn-ea"/>
                      <a:cs typeface="Arial" panose="020B0604020202020204" pitchFamily="34" charset="0"/>
                    </a:rPr>
                    <a:t>X</a:t>
                  </a:r>
                </a:p>
              </p:txBody>
            </p:sp>
          </p:grpSp>
          <p:sp>
            <p:nvSpPr>
              <p:cNvPr id="37106" name="AutoShape 53"/>
              <p:cNvSpPr>
                <a:spLocks noChangeArrowheads="1"/>
              </p:cNvSpPr>
              <p:nvPr/>
            </p:nvSpPr>
            <p:spPr bwMode="auto">
              <a:xfrm>
                <a:off x="1156" y="3113"/>
                <a:ext cx="533" cy="179"/>
              </a:xfrm>
              <a:prstGeom prst="homePlate">
                <a:avLst>
                  <a:gd name="adj" fmla="val 51682"/>
                </a:avLst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.VnBlackH" panose="020B7200000000000000" pitchFamily="34" charset="0"/>
                    <a:ea typeface="+mn-ea"/>
                    <a:cs typeface="Arial" panose="020B0604020202020204" pitchFamily="34" charset="0"/>
                  </a:rPr>
                  <a:t>A</a:t>
                </a:r>
              </a:p>
            </p:txBody>
          </p:sp>
          <p:grpSp>
            <p:nvGrpSpPr>
              <p:cNvPr id="37107" name="Group 54"/>
              <p:cNvGrpSpPr>
                <a:grpSpLocks/>
              </p:cNvGrpSpPr>
              <p:nvPr/>
            </p:nvGrpSpPr>
            <p:grpSpPr bwMode="auto">
              <a:xfrm flipH="1">
                <a:off x="1130" y="3259"/>
                <a:ext cx="390" cy="288"/>
                <a:chOff x="727" y="1876"/>
                <a:chExt cx="266" cy="194"/>
              </a:xfrm>
            </p:grpSpPr>
            <p:sp>
              <p:nvSpPr>
                <p:cNvPr id="37123" name="Freeform 55"/>
                <p:cNvSpPr>
                  <a:spLocks/>
                </p:cNvSpPr>
                <p:nvPr/>
              </p:nvSpPr>
              <p:spPr bwMode="auto">
                <a:xfrm>
                  <a:off x="727" y="1918"/>
                  <a:ext cx="266" cy="121"/>
                </a:xfrm>
                <a:custGeom>
                  <a:avLst/>
                  <a:gdLst>
                    <a:gd name="T0" fmla="*/ 0 w 1185"/>
                    <a:gd name="T1" fmla="*/ 0 h 774"/>
                    <a:gd name="T2" fmla="*/ 0 w 1185"/>
                    <a:gd name="T3" fmla="*/ 0 h 774"/>
                    <a:gd name="T4" fmla="*/ 0 w 1185"/>
                    <a:gd name="T5" fmla="*/ 0 h 774"/>
                    <a:gd name="T6" fmla="*/ 0 w 1185"/>
                    <a:gd name="T7" fmla="*/ 0 h 774"/>
                    <a:gd name="T8" fmla="*/ 0 w 1185"/>
                    <a:gd name="T9" fmla="*/ 0 h 774"/>
                    <a:gd name="T10" fmla="*/ 0 w 1185"/>
                    <a:gd name="T11" fmla="*/ 0 h 77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85"/>
                    <a:gd name="T19" fmla="*/ 0 h 774"/>
                    <a:gd name="T20" fmla="*/ 1185 w 1185"/>
                    <a:gd name="T21" fmla="*/ 774 h 77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85" h="774">
                      <a:moveTo>
                        <a:pt x="0" y="0"/>
                      </a:moveTo>
                      <a:lnTo>
                        <a:pt x="1185" y="0"/>
                      </a:lnTo>
                      <a:lnTo>
                        <a:pt x="1185" y="774"/>
                      </a:lnTo>
                      <a:lnTo>
                        <a:pt x="0" y="774"/>
                      </a:lnTo>
                      <a:lnTo>
                        <a:pt x="266" y="3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124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770" y="1876"/>
                  <a:ext cx="166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E0752F"/>
                    </a:buClr>
                    <a:buSzPct val="6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EC3AE"/>
                    </a:buClr>
                    <a:buSzPct val="6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.VnBlackH" panose="020B7200000000000000" pitchFamily="34" charset="0"/>
                      <a:ea typeface="+mn-ea"/>
                      <a:cs typeface="Arial" panose="020B0604020202020204" pitchFamily="34" charset="0"/>
                    </a:rPr>
                    <a:t>T</a:t>
                  </a:r>
                </a:p>
              </p:txBody>
            </p:sp>
          </p:grpSp>
          <p:grpSp>
            <p:nvGrpSpPr>
              <p:cNvPr id="37108" name="Group 57"/>
              <p:cNvGrpSpPr>
                <a:grpSpLocks/>
              </p:cNvGrpSpPr>
              <p:nvPr/>
            </p:nvGrpSpPr>
            <p:grpSpPr bwMode="auto">
              <a:xfrm flipH="1">
                <a:off x="1130" y="3449"/>
                <a:ext cx="407" cy="288"/>
                <a:chOff x="715" y="2020"/>
                <a:chExt cx="277" cy="195"/>
              </a:xfrm>
            </p:grpSpPr>
            <p:grpSp>
              <p:nvGrpSpPr>
                <p:cNvPr id="37119" name="Group 58"/>
                <p:cNvGrpSpPr>
                  <a:grpSpLocks/>
                </p:cNvGrpSpPr>
                <p:nvPr/>
              </p:nvGrpSpPr>
              <p:grpSpPr bwMode="auto">
                <a:xfrm>
                  <a:off x="715" y="2063"/>
                  <a:ext cx="277" cy="121"/>
                  <a:chOff x="3824" y="2208"/>
                  <a:chExt cx="277" cy="121"/>
                </a:xfrm>
              </p:grpSpPr>
              <p:sp>
                <p:nvSpPr>
                  <p:cNvPr id="37121" name="AutoShape 59"/>
                  <p:cNvSpPr>
                    <a:spLocks noChangeArrowheads="1"/>
                  </p:cNvSpPr>
                  <p:nvPr/>
                </p:nvSpPr>
                <p:spPr bwMode="auto">
                  <a:xfrm>
                    <a:off x="3824" y="2208"/>
                    <a:ext cx="254" cy="121"/>
                  </a:xfrm>
                  <a:prstGeom prst="roundRect">
                    <a:avLst>
                      <a:gd name="adj" fmla="val 49542"/>
                    </a:avLst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ts val="600"/>
                      </a:spcBef>
                      <a:buClr>
                        <a:schemeClr val="accent1"/>
                      </a:buClr>
                      <a:buSzPct val="70000"/>
                      <a:buFont typeface="Wingdings" panose="05000000000000000000" pitchFamily="2" charset="2"/>
                      <a:buChar char="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1"/>
                      </a:buClr>
                      <a:buSzPct val="80000"/>
                      <a:buFont typeface="Wingdings 2" panose="05020102010507070707" pitchFamily="18" charset="2"/>
                      <a:buChar char=""/>
                      <a:defRPr sz="21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E0752F"/>
                      </a:buClr>
                      <a:buSzPct val="60000"/>
                      <a:buFont typeface="Wingdings" panose="05000000000000000000" pitchFamily="2" charset="2"/>
                      <a:buChar char="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FEC3AE"/>
                      </a:buClr>
                      <a:buSzPct val="60000"/>
                      <a:buFont typeface="Wingdings" panose="05000000000000000000" pitchFamily="2" charset="2"/>
                      <a:buChar char="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122" name="AutoShape 60"/>
                  <p:cNvSpPr>
                    <a:spLocks noChangeArrowheads="1"/>
                  </p:cNvSpPr>
                  <p:nvPr/>
                </p:nvSpPr>
                <p:spPr bwMode="auto">
                  <a:xfrm>
                    <a:off x="3897" y="2208"/>
                    <a:ext cx="204" cy="121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ts val="600"/>
                      </a:spcBef>
                      <a:buClr>
                        <a:schemeClr val="accent1"/>
                      </a:buClr>
                      <a:buSzPct val="70000"/>
                      <a:buFont typeface="Wingdings" panose="05000000000000000000" pitchFamily="2" charset="2"/>
                      <a:buChar char="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1"/>
                      </a:buClr>
                      <a:buSzPct val="80000"/>
                      <a:buFont typeface="Wingdings 2" panose="05020102010507070707" pitchFamily="18" charset="2"/>
                      <a:buChar char=""/>
                      <a:defRPr sz="21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E0752F"/>
                      </a:buClr>
                      <a:buSzPct val="60000"/>
                      <a:buFont typeface="Wingdings" panose="05000000000000000000" pitchFamily="2" charset="2"/>
                      <a:buChar char="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FEC3AE"/>
                      </a:buClr>
                      <a:buSzPct val="60000"/>
                      <a:buFont typeface="Wingdings" panose="05000000000000000000" pitchFamily="2" charset="2"/>
                      <a:buChar char="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.VnArial" panose="020B7200000000000000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7120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737" y="2020"/>
                  <a:ext cx="188" cy="1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E0752F"/>
                    </a:buClr>
                    <a:buSzPct val="6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EC3AE"/>
                    </a:buClr>
                    <a:buSzPct val="6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.VnBlackH" panose="020B7200000000000000" pitchFamily="34" charset="0"/>
                      <a:ea typeface="+mn-ea"/>
                      <a:cs typeface="Arial" panose="020B0604020202020204" pitchFamily="34" charset="0"/>
                    </a:rPr>
                    <a:t>G</a:t>
                  </a:r>
                </a:p>
              </p:txBody>
            </p:sp>
          </p:grpSp>
          <p:grpSp>
            <p:nvGrpSpPr>
              <p:cNvPr id="37109" name="Group 62"/>
              <p:cNvGrpSpPr>
                <a:grpSpLocks/>
              </p:cNvGrpSpPr>
              <p:nvPr/>
            </p:nvGrpSpPr>
            <p:grpSpPr bwMode="auto">
              <a:xfrm>
                <a:off x="1125" y="3644"/>
                <a:ext cx="536" cy="289"/>
                <a:chOff x="385" y="2020"/>
                <a:chExt cx="365" cy="195"/>
              </a:xfrm>
            </p:grpSpPr>
            <p:grpSp>
              <p:nvGrpSpPr>
                <p:cNvPr id="37111" name="Group 63"/>
                <p:cNvGrpSpPr>
                  <a:grpSpLocks/>
                </p:cNvGrpSpPr>
                <p:nvPr/>
              </p:nvGrpSpPr>
              <p:grpSpPr bwMode="auto">
                <a:xfrm>
                  <a:off x="385" y="2063"/>
                  <a:ext cx="365" cy="122"/>
                  <a:chOff x="3482" y="2208"/>
                  <a:chExt cx="365" cy="122"/>
                </a:xfrm>
              </p:grpSpPr>
              <p:grpSp>
                <p:nvGrpSpPr>
                  <p:cNvPr id="37113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3484" y="2208"/>
                    <a:ext cx="363" cy="122"/>
                    <a:chOff x="3496" y="2256"/>
                    <a:chExt cx="363" cy="122"/>
                  </a:xfrm>
                </p:grpSpPr>
                <p:grpSp>
                  <p:nvGrpSpPr>
                    <p:cNvPr id="37115" name="Group 6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21" y="2256"/>
                      <a:ext cx="327" cy="122"/>
                      <a:chOff x="3521" y="2220"/>
                      <a:chExt cx="327" cy="122"/>
                    </a:xfrm>
                  </p:grpSpPr>
                  <p:sp>
                    <p:nvSpPr>
                      <p:cNvPr id="37117" name="Rectangle 6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21" y="2221"/>
                        <a:ext cx="242" cy="121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spcBef>
                            <a:spcPts val="600"/>
                          </a:spcBef>
                          <a:buClr>
                            <a:schemeClr val="accent1"/>
                          </a:buClr>
                          <a:buSzPct val="70000"/>
                          <a:buFont typeface="Wingdings" panose="05000000000000000000" pitchFamily="2" charset="2"/>
                          <a:buChar char=""/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0000"/>
                          <a:buFont typeface="Wingdings 2" panose="05020102010507070707" pitchFamily="18" charset="2"/>
                          <a:buChar char=""/>
                          <a:defRPr sz="21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rgbClr val="E0752F"/>
                          </a:buClr>
                          <a:buSzPct val="60000"/>
                          <a:buFont typeface="Wingdings" panose="05000000000000000000" pitchFamily="2" charset="2"/>
                          <a:buChar char=""/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rgbClr val="FEC3AE"/>
                          </a:buClr>
                          <a:buSzPct val="60000"/>
                          <a:buFont typeface="Wingdings" panose="05000000000000000000" pitchFamily="2" charset="2"/>
                          <a:buChar char="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2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7118" name="AutoShape 6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06" y="2220"/>
                        <a:ext cx="242" cy="121"/>
                      </a:xfrm>
                      <a:prstGeom prst="flowChartOnlineStorage">
                        <a:avLst/>
                      </a:prstGeom>
                      <a:solidFill>
                        <a:srgbClr val="CC99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spcBef>
                            <a:spcPts val="600"/>
                          </a:spcBef>
                          <a:buClr>
                            <a:schemeClr val="accent1"/>
                          </a:buClr>
                          <a:buSzPct val="70000"/>
                          <a:buFont typeface="Wingdings" panose="05000000000000000000" pitchFamily="2" charset="2"/>
                          <a:buChar char=""/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0000"/>
                          <a:buFont typeface="Wingdings 2" panose="05020102010507070707" pitchFamily="18" charset="2"/>
                          <a:buChar char=""/>
                          <a:defRPr sz="21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rgbClr val="E0752F"/>
                          </a:buClr>
                          <a:buSzPct val="60000"/>
                          <a:buFont typeface="Wingdings" panose="05000000000000000000" pitchFamily="2" charset="2"/>
                          <a:buChar char=""/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rgbClr val="FEC3AE"/>
                          </a:buClr>
                          <a:buSzPct val="60000"/>
                          <a:buFont typeface="Wingdings" panose="05000000000000000000" pitchFamily="2" charset="2"/>
                          <a:buChar char="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2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37116" name="Line 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96" y="2257"/>
                      <a:ext cx="363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7114" name="Line 69"/>
                  <p:cNvSpPr>
                    <a:spLocks noChangeShapeType="1"/>
                  </p:cNvSpPr>
                  <p:nvPr/>
                </p:nvSpPr>
                <p:spPr bwMode="auto">
                  <a:xfrm>
                    <a:off x="3482" y="2330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7112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403" y="2020"/>
                  <a:ext cx="188" cy="1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E0752F"/>
                    </a:buClr>
                    <a:buSzPct val="6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EC3AE"/>
                    </a:buClr>
                    <a:buSzPct val="6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.VnBlackH" panose="020B7200000000000000" pitchFamily="34" charset="0"/>
                      <a:ea typeface="+mn-ea"/>
                      <a:cs typeface="Arial" panose="020B0604020202020204" pitchFamily="34" charset="0"/>
                    </a:rPr>
                    <a:t>X</a:t>
                  </a:r>
                </a:p>
              </p:txBody>
            </p:sp>
          </p:grpSp>
          <p:sp>
            <p:nvSpPr>
              <p:cNvPr id="37110" name="Freeform 72"/>
              <p:cNvSpPr>
                <a:spLocks/>
              </p:cNvSpPr>
              <p:nvPr/>
            </p:nvSpPr>
            <p:spPr bwMode="auto">
              <a:xfrm>
                <a:off x="1148" y="1157"/>
                <a:ext cx="35" cy="2936"/>
              </a:xfrm>
              <a:custGeom>
                <a:avLst/>
                <a:gdLst>
                  <a:gd name="T0" fmla="*/ 0 w 1"/>
                  <a:gd name="T1" fmla="*/ 0 h 1936"/>
                  <a:gd name="T2" fmla="*/ 0 w 1"/>
                  <a:gd name="T3" fmla="*/ 20170 h 1936"/>
                  <a:gd name="T4" fmla="*/ 0 w 1"/>
                  <a:gd name="T5" fmla="*/ 37502 h 193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936"/>
                  <a:gd name="T11" fmla="*/ 1 w 1"/>
                  <a:gd name="T12" fmla="*/ 1936 h 19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936">
                    <a:moveTo>
                      <a:pt x="0" y="0"/>
                    </a:moveTo>
                    <a:cubicBezTo>
                      <a:pt x="0" y="359"/>
                      <a:pt x="0" y="718"/>
                      <a:pt x="0" y="1041"/>
                    </a:cubicBezTo>
                    <a:cubicBezTo>
                      <a:pt x="0" y="1364"/>
                      <a:pt x="0" y="1650"/>
                      <a:pt x="0" y="1936"/>
                    </a:cubicBezTo>
                  </a:path>
                </a:pathLst>
              </a:custGeom>
              <a:noFill/>
              <a:ln w="76200">
                <a:solidFill>
                  <a:srgbClr val="FFCC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6870" name="Group 147"/>
            <p:cNvGrpSpPr>
              <a:grpSpLocks/>
            </p:cNvGrpSpPr>
            <p:nvPr/>
          </p:nvGrpSpPr>
          <p:grpSpPr bwMode="auto">
            <a:xfrm>
              <a:off x="1970" y="1323"/>
              <a:ext cx="585" cy="3020"/>
              <a:chOff x="2759" y="1265"/>
              <a:chExt cx="435" cy="2042"/>
            </a:xfrm>
          </p:grpSpPr>
          <p:sp>
            <p:nvSpPr>
              <p:cNvPr id="37022" name="Line 148"/>
              <p:cNvSpPr>
                <a:spLocks noChangeShapeType="1"/>
              </p:cNvSpPr>
              <p:nvPr/>
            </p:nvSpPr>
            <p:spPr bwMode="auto">
              <a:xfrm>
                <a:off x="2844" y="1425"/>
                <a:ext cx="293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37023" name="Group 149"/>
              <p:cNvGrpSpPr>
                <a:grpSpLocks/>
              </p:cNvGrpSpPr>
              <p:nvPr/>
            </p:nvGrpSpPr>
            <p:grpSpPr bwMode="auto">
              <a:xfrm>
                <a:off x="2859" y="1265"/>
                <a:ext cx="279" cy="195"/>
                <a:chOff x="715" y="2036"/>
                <a:chExt cx="279" cy="195"/>
              </a:xfrm>
            </p:grpSpPr>
            <p:grpSp>
              <p:nvGrpSpPr>
                <p:cNvPr id="37091" name="Group 150"/>
                <p:cNvGrpSpPr>
                  <a:grpSpLocks/>
                </p:cNvGrpSpPr>
                <p:nvPr/>
              </p:nvGrpSpPr>
              <p:grpSpPr bwMode="auto">
                <a:xfrm>
                  <a:off x="715" y="2063"/>
                  <a:ext cx="277" cy="121"/>
                  <a:chOff x="3824" y="2208"/>
                  <a:chExt cx="277" cy="121"/>
                </a:xfrm>
              </p:grpSpPr>
              <p:sp>
                <p:nvSpPr>
                  <p:cNvPr id="37093" name="AutoShape 151"/>
                  <p:cNvSpPr>
                    <a:spLocks noChangeArrowheads="1"/>
                  </p:cNvSpPr>
                  <p:nvPr/>
                </p:nvSpPr>
                <p:spPr bwMode="auto">
                  <a:xfrm>
                    <a:off x="3824" y="2208"/>
                    <a:ext cx="254" cy="121"/>
                  </a:xfrm>
                  <a:prstGeom prst="roundRect">
                    <a:avLst>
                      <a:gd name="adj" fmla="val 49542"/>
                    </a:avLst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ts val="600"/>
                      </a:spcBef>
                      <a:buClr>
                        <a:schemeClr val="accent1"/>
                      </a:buClr>
                      <a:buSzPct val="70000"/>
                      <a:buFont typeface="Wingdings" panose="05000000000000000000" pitchFamily="2" charset="2"/>
                      <a:buChar char="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1"/>
                      </a:buClr>
                      <a:buSzPct val="80000"/>
                      <a:buFont typeface="Wingdings 2" panose="05020102010507070707" pitchFamily="18" charset="2"/>
                      <a:buChar char=""/>
                      <a:defRPr sz="21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E0752F"/>
                      </a:buClr>
                      <a:buSzPct val="60000"/>
                      <a:buFont typeface="Wingdings" panose="05000000000000000000" pitchFamily="2" charset="2"/>
                      <a:buChar char="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FEC3AE"/>
                      </a:buClr>
                      <a:buSzPct val="60000"/>
                      <a:buFont typeface="Wingdings" panose="05000000000000000000" pitchFamily="2" charset="2"/>
                      <a:buChar char="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094" name="AutoShape 152"/>
                  <p:cNvSpPr>
                    <a:spLocks noChangeArrowheads="1"/>
                  </p:cNvSpPr>
                  <p:nvPr/>
                </p:nvSpPr>
                <p:spPr bwMode="auto">
                  <a:xfrm>
                    <a:off x="3897" y="2208"/>
                    <a:ext cx="204" cy="121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ts val="600"/>
                      </a:spcBef>
                      <a:buClr>
                        <a:schemeClr val="accent1"/>
                      </a:buClr>
                      <a:buSzPct val="70000"/>
                      <a:buFont typeface="Wingdings" panose="05000000000000000000" pitchFamily="2" charset="2"/>
                      <a:buChar char="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1"/>
                      </a:buClr>
                      <a:buSzPct val="80000"/>
                      <a:buFont typeface="Wingdings 2" panose="05020102010507070707" pitchFamily="18" charset="2"/>
                      <a:buChar char=""/>
                      <a:defRPr sz="21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E0752F"/>
                      </a:buClr>
                      <a:buSzPct val="60000"/>
                      <a:buFont typeface="Wingdings" panose="05000000000000000000" pitchFamily="2" charset="2"/>
                      <a:buChar char="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FEC3AE"/>
                      </a:buClr>
                      <a:buSzPct val="60000"/>
                      <a:buFont typeface="Wingdings" panose="05000000000000000000" pitchFamily="2" charset="2"/>
                      <a:buChar char="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.VnArial" panose="020B7200000000000000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7092" name="Text Box 153"/>
                <p:cNvSpPr txBox="1">
                  <a:spLocks noChangeArrowheads="1"/>
                </p:cNvSpPr>
                <p:nvPr/>
              </p:nvSpPr>
              <p:spPr bwMode="auto">
                <a:xfrm>
                  <a:off x="789" y="2036"/>
                  <a:ext cx="205" cy="1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E0752F"/>
                    </a:buClr>
                    <a:buSzPct val="6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EC3AE"/>
                    </a:buClr>
                    <a:buSzPct val="6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.VnBlackH" panose="020B7200000000000000" pitchFamily="34" charset="0"/>
                      <a:ea typeface="+mn-ea"/>
                      <a:cs typeface="Arial" panose="020B0604020202020204" pitchFamily="34" charset="0"/>
                    </a:rPr>
                    <a:t>G</a:t>
                  </a:r>
                </a:p>
              </p:txBody>
            </p:sp>
          </p:grpSp>
          <p:grpSp>
            <p:nvGrpSpPr>
              <p:cNvPr id="37024" name="Group 154"/>
              <p:cNvGrpSpPr>
                <a:grpSpLocks/>
              </p:cNvGrpSpPr>
              <p:nvPr/>
            </p:nvGrpSpPr>
            <p:grpSpPr bwMode="auto">
              <a:xfrm>
                <a:off x="2868" y="1376"/>
                <a:ext cx="283" cy="195"/>
                <a:chOff x="727" y="1868"/>
                <a:chExt cx="283" cy="195"/>
              </a:xfrm>
            </p:grpSpPr>
            <p:sp>
              <p:nvSpPr>
                <p:cNvPr id="37089" name="Freeform 155"/>
                <p:cNvSpPr>
                  <a:spLocks/>
                </p:cNvSpPr>
                <p:nvPr/>
              </p:nvSpPr>
              <p:spPr bwMode="auto">
                <a:xfrm>
                  <a:off x="727" y="1918"/>
                  <a:ext cx="266" cy="121"/>
                </a:xfrm>
                <a:custGeom>
                  <a:avLst/>
                  <a:gdLst>
                    <a:gd name="T0" fmla="*/ 0 w 1185"/>
                    <a:gd name="T1" fmla="*/ 0 h 774"/>
                    <a:gd name="T2" fmla="*/ 0 w 1185"/>
                    <a:gd name="T3" fmla="*/ 0 h 774"/>
                    <a:gd name="T4" fmla="*/ 0 w 1185"/>
                    <a:gd name="T5" fmla="*/ 0 h 774"/>
                    <a:gd name="T6" fmla="*/ 0 w 1185"/>
                    <a:gd name="T7" fmla="*/ 0 h 774"/>
                    <a:gd name="T8" fmla="*/ 0 w 1185"/>
                    <a:gd name="T9" fmla="*/ 0 h 774"/>
                    <a:gd name="T10" fmla="*/ 0 w 1185"/>
                    <a:gd name="T11" fmla="*/ 0 h 77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85"/>
                    <a:gd name="T19" fmla="*/ 0 h 774"/>
                    <a:gd name="T20" fmla="*/ 1185 w 1185"/>
                    <a:gd name="T21" fmla="*/ 774 h 77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85" h="774">
                      <a:moveTo>
                        <a:pt x="0" y="0"/>
                      </a:moveTo>
                      <a:lnTo>
                        <a:pt x="1185" y="0"/>
                      </a:lnTo>
                      <a:lnTo>
                        <a:pt x="1185" y="774"/>
                      </a:lnTo>
                      <a:lnTo>
                        <a:pt x="0" y="774"/>
                      </a:lnTo>
                      <a:lnTo>
                        <a:pt x="266" y="3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090" name="Text Box 156"/>
                <p:cNvSpPr txBox="1">
                  <a:spLocks noChangeArrowheads="1"/>
                </p:cNvSpPr>
                <p:nvPr/>
              </p:nvSpPr>
              <p:spPr bwMode="auto">
                <a:xfrm>
                  <a:off x="828" y="1868"/>
                  <a:ext cx="182" cy="1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Ctr="1">
                  <a:spAutoFit/>
                </a:bodyPr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E0752F"/>
                    </a:buClr>
                    <a:buSzPct val="6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EC3AE"/>
                    </a:buClr>
                    <a:buSzPct val="6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.VnBlackH" panose="020B7200000000000000" pitchFamily="34" charset="0"/>
                      <a:ea typeface="+mn-ea"/>
                      <a:cs typeface="Arial" panose="020B0604020202020204" pitchFamily="34" charset="0"/>
                    </a:rPr>
                    <a:t>T</a:t>
                  </a:r>
                </a:p>
              </p:txBody>
            </p:sp>
          </p:grpSp>
          <p:grpSp>
            <p:nvGrpSpPr>
              <p:cNvPr id="37025" name="Group 157"/>
              <p:cNvGrpSpPr>
                <a:grpSpLocks/>
              </p:cNvGrpSpPr>
              <p:nvPr/>
            </p:nvGrpSpPr>
            <p:grpSpPr bwMode="auto">
              <a:xfrm flipH="1">
                <a:off x="2795" y="2440"/>
                <a:ext cx="365" cy="195"/>
                <a:chOff x="385" y="2026"/>
                <a:chExt cx="365" cy="195"/>
              </a:xfrm>
            </p:grpSpPr>
            <p:grpSp>
              <p:nvGrpSpPr>
                <p:cNvPr id="37081" name="Group 158"/>
                <p:cNvGrpSpPr>
                  <a:grpSpLocks/>
                </p:cNvGrpSpPr>
                <p:nvPr/>
              </p:nvGrpSpPr>
              <p:grpSpPr bwMode="auto">
                <a:xfrm>
                  <a:off x="385" y="2063"/>
                  <a:ext cx="365" cy="122"/>
                  <a:chOff x="3482" y="2208"/>
                  <a:chExt cx="365" cy="122"/>
                </a:xfrm>
              </p:grpSpPr>
              <p:grpSp>
                <p:nvGrpSpPr>
                  <p:cNvPr id="37083" name="Group 159"/>
                  <p:cNvGrpSpPr>
                    <a:grpSpLocks/>
                  </p:cNvGrpSpPr>
                  <p:nvPr/>
                </p:nvGrpSpPr>
                <p:grpSpPr bwMode="auto">
                  <a:xfrm>
                    <a:off x="3484" y="2208"/>
                    <a:ext cx="363" cy="122"/>
                    <a:chOff x="3496" y="2256"/>
                    <a:chExt cx="363" cy="122"/>
                  </a:xfrm>
                </p:grpSpPr>
                <p:grpSp>
                  <p:nvGrpSpPr>
                    <p:cNvPr id="37085" name="Group 16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21" y="2256"/>
                      <a:ext cx="327" cy="122"/>
                      <a:chOff x="3521" y="2220"/>
                      <a:chExt cx="327" cy="122"/>
                    </a:xfrm>
                  </p:grpSpPr>
                  <p:sp>
                    <p:nvSpPr>
                      <p:cNvPr id="37087" name="Rectangle 16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21" y="2221"/>
                        <a:ext cx="242" cy="121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spcBef>
                            <a:spcPts val="600"/>
                          </a:spcBef>
                          <a:buClr>
                            <a:schemeClr val="accent1"/>
                          </a:buClr>
                          <a:buSzPct val="70000"/>
                          <a:buFont typeface="Wingdings" panose="05000000000000000000" pitchFamily="2" charset="2"/>
                          <a:buChar char=""/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0000"/>
                          <a:buFont typeface="Wingdings 2" panose="05020102010507070707" pitchFamily="18" charset="2"/>
                          <a:buChar char=""/>
                          <a:defRPr sz="21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rgbClr val="E0752F"/>
                          </a:buClr>
                          <a:buSzPct val="60000"/>
                          <a:buFont typeface="Wingdings" panose="05000000000000000000" pitchFamily="2" charset="2"/>
                          <a:buChar char=""/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rgbClr val="FEC3AE"/>
                          </a:buClr>
                          <a:buSzPct val="60000"/>
                          <a:buFont typeface="Wingdings" panose="05000000000000000000" pitchFamily="2" charset="2"/>
                          <a:buChar char="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2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7088" name="AutoShape 16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06" y="2220"/>
                        <a:ext cx="242" cy="121"/>
                      </a:xfrm>
                      <a:prstGeom prst="flowChartOnlineStorage">
                        <a:avLst/>
                      </a:prstGeom>
                      <a:solidFill>
                        <a:srgbClr val="CC99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spcBef>
                            <a:spcPts val="600"/>
                          </a:spcBef>
                          <a:buClr>
                            <a:schemeClr val="accent1"/>
                          </a:buClr>
                          <a:buSzPct val="70000"/>
                          <a:buFont typeface="Wingdings" panose="05000000000000000000" pitchFamily="2" charset="2"/>
                          <a:buChar char=""/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0000"/>
                          <a:buFont typeface="Wingdings 2" panose="05020102010507070707" pitchFamily="18" charset="2"/>
                          <a:buChar char=""/>
                          <a:defRPr sz="21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rgbClr val="E0752F"/>
                          </a:buClr>
                          <a:buSzPct val="60000"/>
                          <a:buFont typeface="Wingdings" panose="05000000000000000000" pitchFamily="2" charset="2"/>
                          <a:buChar char=""/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rgbClr val="FEC3AE"/>
                          </a:buClr>
                          <a:buSzPct val="60000"/>
                          <a:buFont typeface="Wingdings" panose="05000000000000000000" pitchFamily="2" charset="2"/>
                          <a:buChar char="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2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37086" name="Line 1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96" y="2257"/>
                      <a:ext cx="363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7084" name="Line 164"/>
                  <p:cNvSpPr>
                    <a:spLocks noChangeShapeType="1"/>
                  </p:cNvSpPr>
                  <p:nvPr/>
                </p:nvSpPr>
                <p:spPr bwMode="auto">
                  <a:xfrm>
                    <a:off x="3482" y="2330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7082" name="Text Box 165"/>
                <p:cNvSpPr txBox="1">
                  <a:spLocks noChangeArrowheads="1"/>
                </p:cNvSpPr>
                <p:nvPr/>
              </p:nvSpPr>
              <p:spPr bwMode="auto">
                <a:xfrm>
                  <a:off x="484" y="2026"/>
                  <a:ext cx="205" cy="1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E0752F"/>
                    </a:buClr>
                    <a:buSzPct val="6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EC3AE"/>
                    </a:buClr>
                    <a:buSzPct val="6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.VnBlackH" panose="020B7200000000000000" pitchFamily="34" charset="0"/>
                      <a:ea typeface="+mn-ea"/>
                      <a:cs typeface="Arial" panose="020B0604020202020204" pitchFamily="34" charset="0"/>
                    </a:rPr>
                    <a:t>X</a:t>
                  </a:r>
                </a:p>
              </p:txBody>
            </p:sp>
          </p:grpSp>
          <p:sp>
            <p:nvSpPr>
              <p:cNvPr id="37026" name="AutoShape 166"/>
              <p:cNvSpPr>
                <a:spLocks noChangeArrowheads="1"/>
              </p:cNvSpPr>
              <p:nvPr/>
            </p:nvSpPr>
            <p:spPr bwMode="auto">
              <a:xfrm flipH="1">
                <a:off x="2770" y="1689"/>
                <a:ext cx="363" cy="121"/>
              </a:xfrm>
              <a:prstGeom prst="homePlate">
                <a:avLst>
                  <a:gd name="adj" fmla="val 52069"/>
                </a:avLst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.VnBlackH" panose="020B7200000000000000" pitchFamily="34" charset="0"/>
                    <a:ea typeface="+mn-ea"/>
                    <a:cs typeface="Arial" panose="020B0604020202020204" pitchFamily="34" charset="0"/>
                  </a:rPr>
                  <a:t>A</a:t>
                </a:r>
              </a:p>
            </p:txBody>
          </p:sp>
          <p:grpSp>
            <p:nvGrpSpPr>
              <p:cNvPr id="37027" name="Group 167"/>
              <p:cNvGrpSpPr>
                <a:grpSpLocks/>
              </p:cNvGrpSpPr>
              <p:nvPr/>
            </p:nvGrpSpPr>
            <p:grpSpPr bwMode="auto">
              <a:xfrm flipH="1">
                <a:off x="2795" y="1783"/>
                <a:ext cx="365" cy="195"/>
                <a:chOff x="385" y="2026"/>
                <a:chExt cx="365" cy="195"/>
              </a:xfrm>
            </p:grpSpPr>
            <p:grpSp>
              <p:nvGrpSpPr>
                <p:cNvPr id="37073" name="Group 168"/>
                <p:cNvGrpSpPr>
                  <a:grpSpLocks/>
                </p:cNvGrpSpPr>
                <p:nvPr/>
              </p:nvGrpSpPr>
              <p:grpSpPr bwMode="auto">
                <a:xfrm>
                  <a:off x="385" y="2063"/>
                  <a:ext cx="365" cy="122"/>
                  <a:chOff x="3482" y="2208"/>
                  <a:chExt cx="365" cy="122"/>
                </a:xfrm>
              </p:grpSpPr>
              <p:grpSp>
                <p:nvGrpSpPr>
                  <p:cNvPr id="37075" name="Group 169"/>
                  <p:cNvGrpSpPr>
                    <a:grpSpLocks/>
                  </p:cNvGrpSpPr>
                  <p:nvPr/>
                </p:nvGrpSpPr>
                <p:grpSpPr bwMode="auto">
                  <a:xfrm>
                    <a:off x="3484" y="2208"/>
                    <a:ext cx="363" cy="122"/>
                    <a:chOff x="3496" y="2256"/>
                    <a:chExt cx="363" cy="122"/>
                  </a:xfrm>
                </p:grpSpPr>
                <p:grpSp>
                  <p:nvGrpSpPr>
                    <p:cNvPr id="37077" name="Group 17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21" y="2256"/>
                      <a:ext cx="327" cy="122"/>
                      <a:chOff x="3521" y="2220"/>
                      <a:chExt cx="327" cy="122"/>
                    </a:xfrm>
                  </p:grpSpPr>
                  <p:sp>
                    <p:nvSpPr>
                      <p:cNvPr id="37079" name="Rectangle 17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21" y="2221"/>
                        <a:ext cx="242" cy="121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spcBef>
                            <a:spcPts val="600"/>
                          </a:spcBef>
                          <a:buClr>
                            <a:schemeClr val="accent1"/>
                          </a:buClr>
                          <a:buSzPct val="70000"/>
                          <a:buFont typeface="Wingdings" panose="05000000000000000000" pitchFamily="2" charset="2"/>
                          <a:buChar char=""/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0000"/>
                          <a:buFont typeface="Wingdings 2" panose="05020102010507070707" pitchFamily="18" charset="2"/>
                          <a:buChar char=""/>
                          <a:defRPr sz="21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rgbClr val="E0752F"/>
                          </a:buClr>
                          <a:buSzPct val="60000"/>
                          <a:buFont typeface="Wingdings" panose="05000000000000000000" pitchFamily="2" charset="2"/>
                          <a:buChar char=""/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rgbClr val="FEC3AE"/>
                          </a:buClr>
                          <a:buSzPct val="60000"/>
                          <a:buFont typeface="Wingdings" panose="05000000000000000000" pitchFamily="2" charset="2"/>
                          <a:buChar char="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2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7080" name="AutoShape 17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06" y="2220"/>
                        <a:ext cx="242" cy="121"/>
                      </a:xfrm>
                      <a:prstGeom prst="flowChartOnlineStorage">
                        <a:avLst/>
                      </a:prstGeom>
                      <a:solidFill>
                        <a:srgbClr val="CC99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spcBef>
                            <a:spcPts val="600"/>
                          </a:spcBef>
                          <a:buClr>
                            <a:schemeClr val="accent1"/>
                          </a:buClr>
                          <a:buSzPct val="70000"/>
                          <a:buFont typeface="Wingdings" panose="05000000000000000000" pitchFamily="2" charset="2"/>
                          <a:buChar char=""/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0000"/>
                          <a:buFont typeface="Wingdings 2" panose="05020102010507070707" pitchFamily="18" charset="2"/>
                          <a:buChar char=""/>
                          <a:defRPr sz="21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rgbClr val="E0752F"/>
                          </a:buClr>
                          <a:buSzPct val="60000"/>
                          <a:buFont typeface="Wingdings" panose="05000000000000000000" pitchFamily="2" charset="2"/>
                          <a:buChar char=""/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rgbClr val="FEC3AE"/>
                          </a:buClr>
                          <a:buSzPct val="60000"/>
                          <a:buFont typeface="Wingdings" panose="05000000000000000000" pitchFamily="2" charset="2"/>
                          <a:buChar char="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2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37078" name="Line 17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96" y="2257"/>
                      <a:ext cx="363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7076" name="Line 174"/>
                  <p:cNvSpPr>
                    <a:spLocks noChangeShapeType="1"/>
                  </p:cNvSpPr>
                  <p:nvPr/>
                </p:nvSpPr>
                <p:spPr bwMode="auto">
                  <a:xfrm>
                    <a:off x="3482" y="2330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7074" name="Text Box 175"/>
                <p:cNvSpPr txBox="1">
                  <a:spLocks noChangeArrowheads="1"/>
                </p:cNvSpPr>
                <p:nvPr/>
              </p:nvSpPr>
              <p:spPr bwMode="auto">
                <a:xfrm>
                  <a:off x="446" y="2026"/>
                  <a:ext cx="205" cy="1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E0752F"/>
                    </a:buClr>
                    <a:buSzPct val="6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EC3AE"/>
                    </a:buClr>
                    <a:buSzPct val="6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.VnBlackH" panose="020B7200000000000000" pitchFamily="34" charset="0"/>
                      <a:ea typeface="+mn-ea"/>
                      <a:cs typeface="Arial" panose="020B0604020202020204" pitchFamily="34" charset="0"/>
                    </a:rPr>
                    <a:t>X</a:t>
                  </a:r>
                </a:p>
              </p:txBody>
            </p:sp>
          </p:grpSp>
          <p:grpSp>
            <p:nvGrpSpPr>
              <p:cNvPr id="37028" name="Group 176"/>
              <p:cNvGrpSpPr>
                <a:grpSpLocks/>
              </p:cNvGrpSpPr>
              <p:nvPr/>
            </p:nvGrpSpPr>
            <p:grpSpPr bwMode="auto">
              <a:xfrm>
                <a:off x="2859" y="1926"/>
                <a:ext cx="279" cy="195"/>
                <a:chOff x="715" y="2036"/>
                <a:chExt cx="279" cy="195"/>
              </a:xfrm>
            </p:grpSpPr>
            <p:grpSp>
              <p:nvGrpSpPr>
                <p:cNvPr id="37069" name="Group 177"/>
                <p:cNvGrpSpPr>
                  <a:grpSpLocks/>
                </p:cNvGrpSpPr>
                <p:nvPr/>
              </p:nvGrpSpPr>
              <p:grpSpPr bwMode="auto">
                <a:xfrm>
                  <a:off x="715" y="2063"/>
                  <a:ext cx="277" cy="121"/>
                  <a:chOff x="3824" y="2208"/>
                  <a:chExt cx="277" cy="121"/>
                </a:xfrm>
              </p:grpSpPr>
              <p:sp>
                <p:nvSpPr>
                  <p:cNvPr id="37071" name="AutoShape 178"/>
                  <p:cNvSpPr>
                    <a:spLocks noChangeArrowheads="1"/>
                  </p:cNvSpPr>
                  <p:nvPr/>
                </p:nvSpPr>
                <p:spPr bwMode="auto">
                  <a:xfrm>
                    <a:off x="3824" y="2208"/>
                    <a:ext cx="254" cy="121"/>
                  </a:xfrm>
                  <a:prstGeom prst="roundRect">
                    <a:avLst>
                      <a:gd name="adj" fmla="val 49542"/>
                    </a:avLst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ts val="600"/>
                      </a:spcBef>
                      <a:buClr>
                        <a:schemeClr val="accent1"/>
                      </a:buClr>
                      <a:buSzPct val="70000"/>
                      <a:buFont typeface="Wingdings" panose="05000000000000000000" pitchFamily="2" charset="2"/>
                      <a:buChar char="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1"/>
                      </a:buClr>
                      <a:buSzPct val="80000"/>
                      <a:buFont typeface="Wingdings 2" panose="05020102010507070707" pitchFamily="18" charset="2"/>
                      <a:buChar char=""/>
                      <a:defRPr sz="21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E0752F"/>
                      </a:buClr>
                      <a:buSzPct val="60000"/>
                      <a:buFont typeface="Wingdings" panose="05000000000000000000" pitchFamily="2" charset="2"/>
                      <a:buChar char="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FEC3AE"/>
                      </a:buClr>
                      <a:buSzPct val="60000"/>
                      <a:buFont typeface="Wingdings" panose="05000000000000000000" pitchFamily="2" charset="2"/>
                      <a:buChar char="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072" name="AutoShape 179"/>
                  <p:cNvSpPr>
                    <a:spLocks noChangeArrowheads="1"/>
                  </p:cNvSpPr>
                  <p:nvPr/>
                </p:nvSpPr>
                <p:spPr bwMode="auto">
                  <a:xfrm>
                    <a:off x="3897" y="2208"/>
                    <a:ext cx="204" cy="121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ts val="600"/>
                      </a:spcBef>
                      <a:buClr>
                        <a:schemeClr val="accent1"/>
                      </a:buClr>
                      <a:buSzPct val="70000"/>
                      <a:buFont typeface="Wingdings" panose="05000000000000000000" pitchFamily="2" charset="2"/>
                      <a:buChar char="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1"/>
                      </a:buClr>
                      <a:buSzPct val="80000"/>
                      <a:buFont typeface="Wingdings 2" panose="05020102010507070707" pitchFamily="18" charset="2"/>
                      <a:buChar char=""/>
                      <a:defRPr sz="21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E0752F"/>
                      </a:buClr>
                      <a:buSzPct val="60000"/>
                      <a:buFont typeface="Wingdings" panose="05000000000000000000" pitchFamily="2" charset="2"/>
                      <a:buChar char="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FEC3AE"/>
                      </a:buClr>
                      <a:buSzPct val="60000"/>
                      <a:buFont typeface="Wingdings" panose="05000000000000000000" pitchFamily="2" charset="2"/>
                      <a:buChar char="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.VnArial" panose="020B7200000000000000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7070" name="Text Box 180"/>
                <p:cNvSpPr txBox="1">
                  <a:spLocks noChangeArrowheads="1"/>
                </p:cNvSpPr>
                <p:nvPr/>
              </p:nvSpPr>
              <p:spPr bwMode="auto">
                <a:xfrm>
                  <a:off x="789" y="2036"/>
                  <a:ext cx="205" cy="1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E0752F"/>
                    </a:buClr>
                    <a:buSzPct val="6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EC3AE"/>
                    </a:buClr>
                    <a:buSzPct val="6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.VnBlackH" panose="020B7200000000000000" pitchFamily="34" charset="0"/>
                      <a:ea typeface="+mn-ea"/>
                      <a:cs typeface="Arial" panose="020B0604020202020204" pitchFamily="34" charset="0"/>
                    </a:rPr>
                    <a:t>G</a:t>
                  </a:r>
                </a:p>
              </p:txBody>
            </p:sp>
          </p:grpSp>
          <p:grpSp>
            <p:nvGrpSpPr>
              <p:cNvPr id="37029" name="Group 181"/>
              <p:cNvGrpSpPr>
                <a:grpSpLocks/>
              </p:cNvGrpSpPr>
              <p:nvPr/>
            </p:nvGrpSpPr>
            <p:grpSpPr bwMode="auto">
              <a:xfrm>
                <a:off x="2868" y="2046"/>
                <a:ext cx="283" cy="195"/>
                <a:chOff x="727" y="1877"/>
                <a:chExt cx="283" cy="195"/>
              </a:xfrm>
            </p:grpSpPr>
            <p:sp>
              <p:nvSpPr>
                <p:cNvPr id="37067" name="Freeform 182"/>
                <p:cNvSpPr>
                  <a:spLocks/>
                </p:cNvSpPr>
                <p:nvPr/>
              </p:nvSpPr>
              <p:spPr bwMode="auto">
                <a:xfrm>
                  <a:off x="727" y="1918"/>
                  <a:ext cx="266" cy="121"/>
                </a:xfrm>
                <a:custGeom>
                  <a:avLst/>
                  <a:gdLst>
                    <a:gd name="T0" fmla="*/ 0 w 1185"/>
                    <a:gd name="T1" fmla="*/ 0 h 774"/>
                    <a:gd name="T2" fmla="*/ 0 w 1185"/>
                    <a:gd name="T3" fmla="*/ 0 h 774"/>
                    <a:gd name="T4" fmla="*/ 0 w 1185"/>
                    <a:gd name="T5" fmla="*/ 0 h 774"/>
                    <a:gd name="T6" fmla="*/ 0 w 1185"/>
                    <a:gd name="T7" fmla="*/ 0 h 774"/>
                    <a:gd name="T8" fmla="*/ 0 w 1185"/>
                    <a:gd name="T9" fmla="*/ 0 h 774"/>
                    <a:gd name="T10" fmla="*/ 0 w 1185"/>
                    <a:gd name="T11" fmla="*/ 0 h 77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85"/>
                    <a:gd name="T19" fmla="*/ 0 h 774"/>
                    <a:gd name="T20" fmla="*/ 1185 w 1185"/>
                    <a:gd name="T21" fmla="*/ 774 h 77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85" h="774">
                      <a:moveTo>
                        <a:pt x="0" y="0"/>
                      </a:moveTo>
                      <a:lnTo>
                        <a:pt x="1185" y="0"/>
                      </a:lnTo>
                      <a:lnTo>
                        <a:pt x="1185" y="774"/>
                      </a:lnTo>
                      <a:lnTo>
                        <a:pt x="0" y="774"/>
                      </a:lnTo>
                      <a:lnTo>
                        <a:pt x="266" y="3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068" name="Text Box 183"/>
                <p:cNvSpPr txBox="1">
                  <a:spLocks noChangeArrowheads="1"/>
                </p:cNvSpPr>
                <p:nvPr/>
              </p:nvSpPr>
              <p:spPr bwMode="auto">
                <a:xfrm>
                  <a:off x="828" y="1877"/>
                  <a:ext cx="182" cy="1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E0752F"/>
                    </a:buClr>
                    <a:buSzPct val="6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EC3AE"/>
                    </a:buClr>
                    <a:buSzPct val="6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.VnBlackH" panose="020B7200000000000000" pitchFamily="34" charset="0"/>
                      <a:ea typeface="+mn-ea"/>
                      <a:cs typeface="Arial" panose="020B0604020202020204" pitchFamily="34" charset="0"/>
                    </a:rPr>
                    <a:t>T</a:t>
                  </a:r>
                </a:p>
              </p:txBody>
            </p:sp>
          </p:grpSp>
          <p:sp>
            <p:nvSpPr>
              <p:cNvPr id="37030" name="AutoShape 184"/>
              <p:cNvSpPr>
                <a:spLocks noChangeArrowheads="1"/>
              </p:cNvSpPr>
              <p:nvPr/>
            </p:nvSpPr>
            <p:spPr bwMode="auto">
              <a:xfrm flipH="1">
                <a:off x="2773" y="2222"/>
                <a:ext cx="363" cy="121"/>
              </a:xfrm>
              <a:prstGeom prst="homePlate">
                <a:avLst>
                  <a:gd name="adj" fmla="val 52069"/>
                </a:avLst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.VnBlackH" panose="020B7200000000000000" pitchFamily="34" charset="0"/>
                    <a:ea typeface="+mn-ea"/>
                    <a:cs typeface="Arial" panose="020B0604020202020204" pitchFamily="34" charset="0"/>
                  </a:rPr>
                  <a:t>A</a:t>
                </a:r>
              </a:p>
            </p:txBody>
          </p:sp>
          <p:grpSp>
            <p:nvGrpSpPr>
              <p:cNvPr id="37031" name="Group 185"/>
              <p:cNvGrpSpPr>
                <a:grpSpLocks/>
              </p:cNvGrpSpPr>
              <p:nvPr/>
            </p:nvGrpSpPr>
            <p:grpSpPr bwMode="auto">
              <a:xfrm flipH="1">
                <a:off x="2798" y="2326"/>
                <a:ext cx="365" cy="195"/>
                <a:chOff x="385" y="2036"/>
                <a:chExt cx="365" cy="195"/>
              </a:xfrm>
            </p:grpSpPr>
            <p:grpSp>
              <p:nvGrpSpPr>
                <p:cNvPr id="37059" name="Group 186"/>
                <p:cNvGrpSpPr>
                  <a:grpSpLocks/>
                </p:cNvGrpSpPr>
                <p:nvPr/>
              </p:nvGrpSpPr>
              <p:grpSpPr bwMode="auto">
                <a:xfrm>
                  <a:off x="385" y="2063"/>
                  <a:ext cx="365" cy="122"/>
                  <a:chOff x="3482" y="2208"/>
                  <a:chExt cx="365" cy="122"/>
                </a:xfrm>
              </p:grpSpPr>
              <p:grpSp>
                <p:nvGrpSpPr>
                  <p:cNvPr id="37061" name="Group 187"/>
                  <p:cNvGrpSpPr>
                    <a:grpSpLocks/>
                  </p:cNvGrpSpPr>
                  <p:nvPr/>
                </p:nvGrpSpPr>
                <p:grpSpPr bwMode="auto">
                  <a:xfrm>
                    <a:off x="3484" y="2208"/>
                    <a:ext cx="363" cy="122"/>
                    <a:chOff x="3496" y="2256"/>
                    <a:chExt cx="363" cy="122"/>
                  </a:xfrm>
                </p:grpSpPr>
                <p:grpSp>
                  <p:nvGrpSpPr>
                    <p:cNvPr id="37063" name="Group 18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21" y="2256"/>
                      <a:ext cx="327" cy="122"/>
                      <a:chOff x="3521" y="2220"/>
                      <a:chExt cx="327" cy="122"/>
                    </a:xfrm>
                  </p:grpSpPr>
                  <p:sp>
                    <p:nvSpPr>
                      <p:cNvPr id="37065" name="Rectangle 18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21" y="2221"/>
                        <a:ext cx="242" cy="121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spcBef>
                            <a:spcPts val="600"/>
                          </a:spcBef>
                          <a:buClr>
                            <a:schemeClr val="accent1"/>
                          </a:buClr>
                          <a:buSzPct val="70000"/>
                          <a:buFont typeface="Wingdings" panose="05000000000000000000" pitchFamily="2" charset="2"/>
                          <a:buChar char=""/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0000"/>
                          <a:buFont typeface="Wingdings 2" panose="05020102010507070707" pitchFamily="18" charset="2"/>
                          <a:buChar char=""/>
                          <a:defRPr sz="21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rgbClr val="E0752F"/>
                          </a:buClr>
                          <a:buSzPct val="60000"/>
                          <a:buFont typeface="Wingdings" panose="05000000000000000000" pitchFamily="2" charset="2"/>
                          <a:buChar char=""/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rgbClr val="FEC3AE"/>
                          </a:buClr>
                          <a:buSzPct val="60000"/>
                          <a:buFont typeface="Wingdings" panose="05000000000000000000" pitchFamily="2" charset="2"/>
                          <a:buChar char="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2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7066" name="AutoShape 19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06" y="2220"/>
                        <a:ext cx="242" cy="121"/>
                      </a:xfrm>
                      <a:prstGeom prst="flowChartOnlineStorage">
                        <a:avLst/>
                      </a:prstGeom>
                      <a:solidFill>
                        <a:srgbClr val="CC99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spcBef>
                            <a:spcPts val="600"/>
                          </a:spcBef>
                          <a:buClr>
                            <a:schemeClr val="accent1"/>
                          </a:buClr>
                          <a:buSzPct val="70000"/>
                          <a:buFont typeface="Wingdings" panose="05000000000000000000" pitchFamily="2" charset="2"/>
                          <a:buChar char=""/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0000"/>
                          <a:buFont typeface="Wingdings 2" panose="05020102010507070707" pitchFamily="18" charset="2"/>
                          <a:buChar char=""/>
                          <a:defRPr sz="21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rgbClr val="E0752F"/>
                          </a:buClr>
                          <a:buSzPct val="60000"/>
                          <a:buFont typeface="Wingdings" panose="05000000000000000000" pitchFamily="2" charset="2"/>
                          <a:buChar char=""/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rgbClr val="FEC3AE"/>
                          </a:buClr>
                          <a:buSzPct val="60000"/>
                          <a:buFont typeface="Wingdings" panose="05000000000000000000" pitchFamily="2" charset="2"/>
                          <a:buChar char="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2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37064" name="Line 19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96" y="2257"/>
                      <a:ext cx="363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7062" name="Line 192"/>
                  <p:cNvSpPr>
                    <a:spLocks noChangeShapeType="1"/>
                  </p:cNvSpPr>
                  <p:nvPr/>
                </p:nvSpPr>
                <p:spPr bwMode="auto">
                  <a:xfrm>
                    <a:off x="3482" y="2330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7060" name="Text Box 193"/>
                <p:cNvSpPr txBox="1">
                  <a:spLocks noChangeArrowheads="1"/>
                </p:cNvSpPr>
                <p:nvPr/>
              </p:nvSpPr>
              <p:spPr bwMode="auto">
                <a:xfrm>
                  <a:off x="484" y="2036"/>
                  <a:ext cx="205" cy="1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E0752F"/>
                    </a:buClr>
                    <a:buSzPct val="6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EC3AE"/>
                    </a:buClr>
                    <a:buSzPct val="6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.VnBlackH" panose="020B7200000000000000" pitchFamily="34" charset="0"/>
                      <a:ea typeface="+mn-ea"/>
                      <a:cs typeface="Arial" panose="020B0604020202020204" pitchFamily="34" charset="0"/>
                    </a:rPr>
                    <a:t>X</a:t>
                  </a:r>
                </a:p>
              </p:txBody>
            </p:sp>
          </p:grpSp>
          <p:grpSp>
            <p:nvGrpSpPr>
              <p:cNvPr id="37032" name="Group 194"/>
              <p:cNvGrpSpPr>
                <a:grpSpLocks/>
              </p:cNvGrpSpPr>
              <p:nvPr/>
            </p:nvGrpSpPr>
            <p:grpSpPr bwMode="auto">
              <a:xfrm>
                <a:off x="2844" y="2729"/>
                <a:ext cx="279" cy="195"/>
                <a:chOff x="715" y="2036"/>
                <a:chExt cx="279" cy="195"/>
              </a:xfrm>
            </p:grpSpPr>
            <p:grpSp>
              <p:nvGrpSpPr>
                <p:cNvPr id="37055" name="Group 195"/>
                <p:cNvGrpSpPr>
                  <a:grpSpLocks/>
                </p:cNvGrpSpPr>
                <p:nvPr/>
              </p:nvGrpSpPr>
              <p:grpSpPr bwMode="auto">
                <a:xfrm>
                  <a:off x="715" y="2063"/>
                  <a:ext cx="277" cy="121"/>
                  <a:chOff x="3824" y="2208"/>
                  <a:chExt cx="277" cy="121"/>
                </a:xfrm>
              </p:grpSpPr>
              <p:sp>
                <p:nvSpPr>
                  <p:cNvPr id="37057" name="AutoShape 196"/>
                  <p:cNvSpPr>
                    <a:spLocks noChangeArrowheads="1"/>
                  </p:cNvSpPr>
                  <p:nvPr/>
                </p:nvSpPr>
                <p:spPr bwMode="auto">
                  <a:xfrm>
                    <a:off x="3824" y="2208"/>
                    <a:ext cx="254" cy="121"/>
                  </a:xfrm>
                  <a:prstGeom prst="roundRect">
                    <a:avLst>
                      <a:gd name="adj" fmla="val 49542"/>
                    </a:avLst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ts val="600"/>
                      </a:spcBef>
                      <a:buClr>
                        <a:schemeClr val="accent1"/>
                      </a:buClr>
                      <a:buSzPct val="70000"/>
                      <a:buFont typeface="Wingdings" panose="05000000000000000000" pitchFamily="2" charset="2"/>
                      <a:buChar char="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1"/>
                      </a:buClr>
                      <a:buSzPct val="80000"/>
                      <a:buFont typeface="Wingdings 2" panose="05020102010507070707" pitchFamily="18" charset="2"/>
                      <a:buChar char=""/>
                      <a:defRPr sz="21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E0752F"/>
                      </a:buClr>
                      <a:buSzPct val="60000"/>
                      <a:buFont typeface="Wingdings" panose="05000000000000000000" pitchFamily="2" charset="2"/>
                      <a:buChar char="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FEC3AE"/>
                      </a:buClr>
                      <a:buSzPct val="60000"/>
                      <a:buFont typeface="Wingdings" panose="05000000000000000000" pitchFamily="2" charset="2"/>
                      <a:buChar char="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058" name="AutoShape 197"/>
                  <p:cNvSpPr>
                    <a:spLocks noChangeArrowheads="1"/>
                  </p:cNvSpPr>
                  <p:nvPr/>
                </p:nvSpPr>
                <p:spPr bwMode="auto">
                  <a:xfrm>
                    <a:off x="3897" y="2208"/>
                    <a:ext cx="204" cy="121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ts val="600"/>
                      </a:spcBef>
                      <a:buClr>
                        <a:schemeClr val="accent1"/>
                      </a:buClr>
                      <a:buSzPct val="70000"/>
                      <a:buFont typeface="Wingdings" panose="05000000000000000000" pitchFamily="2" charset="2"/>
                      <a:buChar char="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1"/>
                      </a:buClr>
                      <a:buSzPct val="80000"/>
                      <a:buFont typeface="Wingdings 2" panose="05020102010507070707" pitchFamily="18" charset="2"/>
                      <a:buChar char=""/>
                      <a:defRPr sz="21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E0752F"/>
                      </a:buClr>
                      <a:buSzPct val="60000"/>
                      <a:buFont typeface="Wingdings" panose="05000000000000000000" pitchFamily="2" charset="2"/>
                      <a:buChar char="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FEC3AE"/>
                      </a:buClr>
                      <a:buSzPct val="60000"/>
                      <a:buFont typeface="Wingdings" panose="05000000000000000000" pitchFamily="2" charset="2"/>
                      <a:buChar char="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.VnArial" panose="020B7200000000000000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7056" name="Text Box 198"/>
                <p:cNvSpPr txBox="1">
                  <a:spLocks noChangeArrowheads="1"/>
                </p:cNvSpPr>
                <p:nvPr/>
              </p:nvSpPr>
              <p:spPr bwMode="auto">
                <a:xfrm>
                  <a:off x="789" y="2036"/>
                  <a:ext cx="205" cy="1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E0752F"/>
                    </a:buClr>
                    <a:buSzPct val="6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EC3AE"/>
                    </a:buClr>
                    <a:buSzPct val="6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.VnBlackH" panose="020B7200000000000000" pitchFamily="34" charset="0"/>
                      <a:ea typeface="+mn-ea"/>
                      <a:cs typeface="Arial" panose="020B0604020202020204" pitchFamily="34" charset="0"/>
                    </a:rPr>
                    <a:t>G</a:t>
                  </a:r>
                </a:p>
              </p:txBody>
            </p:sp>
          </p:grpSp>
          <p:grpSp>
            <p:nvGrpSpPr>
              <p:cNvPr id="37033" name="Group 199"/>
              <p:cNvGrpSpPr>
                <a:grpSpLocks/>
              </p:cNvGrpSpPr>
              <p:nvPr/>
            </p:nvGrpSpPr>
            <p:grpSpPr bwMode="auto">
              <a:xfrm>
                <a:off x="2871" y="2574"/>
                <a:ext cx="283" cy="195"/>
                <a:chOff x="727" y="1872"/>
                <a:chExt cx="283" cy="195"/>
              </a:xfrm>
            </p:grpSpPr>
            <p:sp>
              <p:nvSpPr>
                <p:cNvPr id="37053" name="Freeform 200"/>
                <p:cNvSpPr>
                  <a:spLocks/>
                </p:cNvSpPr>
                <p:nvPr/>
              </p:nvSpPr>
              <p:spPr bwMode="auto">
                <a:xfrm>
                  <a:off x="727" y="1918"/>
                  <a:ext cx="266" cy="121"/>
                </a:xfrm>
                <a:custGeom>
                  <a:avLst/>
                  <a:gdLst>
                    <a:gd name="T0" fmla="*/ 0 w 1185"/>
                    <a:gd name="T1" fmla="*/ 0 h 774"/>
                    <a:gd name="T2" fmla="*/ 0 w 1185"/>
                    <a:gd name="T3" fmla="*/ 0 h 774"/>
                    <a:gd name="T4" fmla="*/ 0 w 1185"/>
                    <a:gd name="T5" fmla="*/ 0 h 774"/>
                    <a:gd name="T6" fmla="*/ 0 w 1185"/>
                    <a:gd name="T7" fmla="*/ 0 h 774"/>
                    <a:gd name="T8" fmla="*/ 0 w 1185"/>
                    <a:gd name="T9" fmla="*/ 0 h 774"/>
                    <a:gd name="T10" fmla="*/ 0 w 1185"/>
                    <a:gd name="T11" fmla="*/ 0 h 77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85"/>
                    <a:gd name="T19" fmla="*/ 0 h 774"/>
                    <a:gd name="T20" fmla="*/ 1185 w 1185"/>
                    <a:gd name="T21" fmla="*/ 774 h 77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85" h="774">
                      <a:moveTo>
                        <a:pt x="0" y="0"/>
                      </a:moveTo>
                      <a:lnTo>
                        <a:pt x="1185" y="0"/>
                      </a:lnTo>
                      <a:lnTo>
                        <a:pt x="1185" y="774"/>
                      </a:lnTo>
                      <a:lnTo>
                        <a:pt x="0" y="774"/>
                      </a:lnTo>
                      <a:lnTo>
                        <a:pt x="266" y="3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054" name="Text Box 201"/>
                <p:cNvSpPr txBox="1">
                  <a:spLocks noChangeArrowheads="1"/>
                </p:cNvSpPr>
                <p:nvPr/>
              </p:nvSpPr>
              <p:spPr bwMode="auto">
                <a:xfrm>
                  <a:off x="828" y="1872"/>
                  <a:ext cx="182" cy="1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E0752F"/>
                    </a:buClr>
                    <a:buSzPct val="6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EC3AE"/>
                    </a:buClr>
                    <a:buSzPct val="6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.VnBlackH" panose="020B7200000000000000" pitchFamily="34" charset="0"/>
                      <a:ea typeface="+mn-ea"/>
                      <a:cs typeface="Arial" panose="020B0604020202020204" pitchFamily="34" charset="0"/>
                    </a:rPr>
                    <a:t>T</a:t>
                  </a:r>
                </a:p>
              </p:txBody>
            </p:sp>
          </p:grpSp>
          <p:sp>
            <p:nvSpPr>
              <p:cNvPr id="37034" name="AutoShape 202"/>
              <p:cNvSpPr>
                <a:spLocks noChangeArrowheads="1"/>
              </p:cNvSpPr>
              <p:nvPr/>
            </p:nvSpPr>
            <p:spPr bwMode="auto">
              <a:xfrm flipH="1">
                <a:off x="2759" y="1555"/>
                <a:ext cx="363" cy="121"/>
              </a:xfrm>
              <a:prstGeom prst="homePlate">
                <a:avLst>
                  <a:gd name="adj" fmla="val 52069"/>
                </a:avLst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.VnBlackH" panose="020B7200000000000000" pitchFamily="34" charset="0"/>
                    <a:ea typeface="+mn-ea"/>
                    <a:cs typeface="Arial" panose="020B0604020202020204" pitchFamily="34" charset="0"/>
                  </a:rPr>
                  <a:t>A</a:t>
                </a:r>
              </a:p>
            </p:txBody>
          </p:sp>
          <p:grpSp>
            <p:nvGrpSpPr>
              <p:cNvPr id="37035" name="Group 203"/>
              <p:cNvGrpSpPr>
                <a:grpSpLocks/>
              </p:cNvGrpSpPr>
              <p:nvPr/>
            </p:nvGrpSpPr>
            <p:grpSpPr bwMode="auto">
              <a:xfrm flipH="1">
                <a:off x="2801" y="2849"/>
                <a:ext cx="365" cy="197"/>
                <a:chOff x="385" y="2026"/>
                <a:chExt cx="365" cy="197"/>
              </a:xfrm>
            </p:grpSpPr>
            <p:grpSp>
              <p:nvGrpSpPr>
                <p:cNvPr id="37045" name="Group 204"/>
                <p:cNvGrpSpPr>
                  <a:grpSpLocks/>
                </p:cNvGrpSpPr>
                <p:nvPr/>
              </p:nvGrpSpPr>
              <p:grpSpPr bwMode="auto">
                <a:xfrm>
                  <a:off x="385" y="2063"/>
                  <a:ext cx="365" cy="122"/>
                  <a:chOff x="3482" y="2208"/>
                  <a:chExt cx="365" cy="122"/>
                </a:xfrm>
              </p:grpSpPr>
              <p:grpSp>
                <p:nvGrpSpPr>
                  <p:cNvPr id="37047" name="Group 205"/>
                  <p:cNvGrpSpPr>
                    <a:grpSpLocks/>
                  </p:cNvGrpSpPr>
                  <p:nvPr/>
                </p:nvGrpSpPr>
                <p:grpSpPr bwMode="auto">
                  <a:xfrm>
                    <a:off x="3484" y="2208"/>
                    <a:ext cx="363" cy="122"/>
                    <a:chOff x="3496" y="2256"/>
                    <a:chExt cx="363" cy="122"/>
                  </a:xfrm>
                </p:grpSpPr>
                <p:grpSp>
                  <p:nvGrpSpPr>
                    <p:cNvPr id="37049" name="Group 20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21" y="2256"/>
                      <a:ext cx="327" cy="122"/>
                      <a:chOff x="3521" y="2220"/>
                      <a:chExt cx="327" cy="122"/>
                    </a:xfrm>
                  </p:grpSpPr>
                  <p:sp>
                    <p:nvSpPr>
                      <p:cNvPr id="37051" name="Rectangle 20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21" y="2221"/>
                        <a:ext cx="242" cy="121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spcBef>
                            <a:spcPts val="600"/>
                          </a:spcBef>
                          <a:buClr>
                            <a:schemeClr val="accent1"/>
                          </a:buClr>
                          <a:buSzPct val="70000"/>
                          <a:buFont typeface="Wingdings" panose="05000000000000000000" pitchFamily="2" charset="2"/>
                          <a:buChar char=""/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0000"/>
                          <a:buFont typeface="Wingdings 2" panose="05020102010507070707" pitchFamily="18" charset="2"/>
                          <a:buChar char=""/>
                          <a:defRPr sz="21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rgbClr val="E0752F"/>
                          </a:buClr>
                          <a:buSzPct val="60000"/>
                          <a:buFont typeface="Wingdings" panose="05000000000000000000" pitchFamily="2" charset="2"/>
                          <a:buChar char=""/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rgbClr val="FEC3AE"/>
                          </a:buClr>
                          <a:buSzPct val="60000"/>
                          <a:buFont typeface="Wingdings" panose="05000000000000000000" pitchFamily="2" charset="2"/>
                          <a:buChar char="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2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7052" name="AutoShape 20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06" y="2220"/>
                        <a:ext cx="242" cy="121"/>
                      </a:xfrm>
                      <a:prstGeom prst="flowChartOnlineStorage">
                        <a:avLst/>
                      </a:prstGeom>
                      <a:solidFill>
                        <a:srgbClr val="CC99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spcBef>
                            <a:spcPts val="600"/>
                          </a:spcBef>
                          <a:buClr>
                            <a:schemeClr val="accent1"/>
                          </a:buClr>
                          <a:buSzPct val="70000"/>
                          <a:buFont typeface="Wingdings" panose="05000000000000000000" pitchFamily="2" charset="2"/>
                          <a:buChar char=""/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0000"/>
                          <a:buFont typeface="Wingdings 2" panose="05020102010507070707" pitchFamily="18" charset="2"/>
                          <a:buChar char=""/>
                          <a:defRPr sz="21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rgbClr val="E0752F"/>
                          </a:buClr>
                          <a:buSzPct val="60000"/>
                          <a:buFont typeface="Wingdings" panose="05000000000000000000" pitchFamily="2" charset="2"/>
                          <a:buChar char=""/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rgbClr val="FEC3AE"/>
                          </a:buClr>
                          <a:buSzPct val="60000"/>
                          <a:buFont typeface="Wingdings" panose="05000000000000000000" pitchFamily="2" charset="2"/>
                          <a:buChar char="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2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37050" name="Line 2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96" y="2257"/>
                      <a:ext cx="363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7048" name="Line 210"/>
                  <p:cNvSpPr>
                    <a:spLocks noChangeShapeType="1"/>
                  </p:cNvSpPr>
                  <p:nvPr/>
                </p:nvSpPr>
                <p:spPr bwMode="auto">
                  <a:xfrm>
                    <a:off x="3482" y="2330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7046" name="Text Box 211"/>
                <p:cNvSpPr txBox="1">
                  <a:spLocks noChangeArrowheads="1"/>
                </p:cNvSpPr>
                <p:nvPr/>
              </p:nvSpPr>
              <p:spPr bwMode="auto">
                <a:xfrm>
                  <a:off x="514" y="2026"/>
                  <a:ext cx="183" cy="1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E0752F"/>
                    </a:buClr>
                    <a:buSzPct val="6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EC3AE"/>
                    </a:buClr>
                    <a:buSzPct val="6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.VnBlackH" panose="020B7200000000000000" pitchFamily="34" charset="0"/>
                      <a:ea typeface="+mn-ea"/>
                      <a:cs typeface="Arial" panose="020B0604020202020204" pitchFamily="34" charset="0"/>
                    </a:rPr>
                    <a:t>X</a:t>
                  </a:r>
                </a:p>
              </p:txBody>
            </p:sp>
          </p:grpSp>
          <p:grpSp>
            <p:nvGrpSpPr>
              <p:cNvPr id="37036" name="Group 212"/>
              <p:cNvGrpSpPr>
                <a:grpSpLocks/>
              </p:cNvGrpSpPr>
              <p:nvPr/>
            </p:nvGrpSpPr>
            <p:grpSpPr bwMode="auto">
              <a:xfrm>
                <a:off x="2865" y="2976"/>
                <a:ext cx="279" cy="195"/>
                <a:chOff x="715" y="2020"/>
                <a:chExt cx="279" cy="195"/>
              </a:xfrm>
            </p:grpSpPr>
            <p:grpSp>
              <p:nvGrpSpPr>
                <p:cNvPr id="37041" name="Group 213"/>
                <p:cNvGrpSpPr>
                  <a:grpSpLocks/>
                </p:cNvGrpSpPr>
                <p:nvPr/>
              </p:nvGrpSpPr>
              <p:grpSpPr bwMode="auto">
                <a:xfrm>
                  <a:off x="715" y="2063"/>
                  <a:ext cx="277" cy="121"/>
                  <a:chOff x="3824" y="2208"/>
                  <a:chExt cx="277" cy="121"/>
                </a:xfrm>
              </p:grpSpPr>
              <p:sp>
                <p:nvSpPr>
                  <p:cNvPr id="37043" name="AutoShape 214"/>
                  <p:cNvSpPr>
                    <a:spLocks noChangeArrowheads="1"/>
                  </p:cNvSpPr>
                  <p:nvPr/>
                </p:nvSpPr>
                <p:spPr bwMode="auto">
                  <a:xfrm>
                    <a:off x="3824" y="2208"/>
                    <a:ext cx="254" cy="121"/>
                  </a:xfrm>
                  <a:prstGeom prst="roundRect">
                    <a:avLst>
                      <a:gd name="adj" fmla="val 49542"/>
                    </a:avLst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ts val="600"/>
                      </a:spcBef>
                      <a:buClr>
                        <a:schemeClr val="accent1"/>
                      </a:buClr>
                      <a:buSzPct val="70000"/>
                      <a:buFont typeface="Wingdings" panose="05000000000000000000" pitchFamily="2" charset="2"/>
                      <a:buChar char="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1"/>
                      </a:buClr>
                      <a:buSzPct val="80000"/>
                      <a:buFont typeface="Wingdings 2" panose="05020102010507070707" pitchFamily="18" charset="2"/>
                      <a:buChar char=""/>
                      <a:defRPr sz="21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E0752F"/>
                      </a:buClr>
                      <a:buSzPct val="60000"/>
                      <a:buFont typeface="Wingdings" panose="05000000000000000000" pitchFamily="2" charset="2"/>
                      <a:buChar char="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FEC3AE"/>
                      </a:buClr>
                      <a:buSzPct val="60000"/>
                      <a:buFont typeface="Wingdings" panose="05000000000000000000" pitchFamily="2" charset="2"/>
                      <a:buChar char="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044" name="AutoShape 215"/>
                  <p:cNvSpPr>
                    <a:spLocks noChangeArrowheads="1"/>
                  </p:cNvSpPr>
                  <p:nvPr/>
                </p:nvSpPr>
                <p:spPr bwMode="auto">
                  <a:xfrm>
                    <a:off x="3897" y="2208"/>
                    <a:ext cx="204" cy="121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ts val="600"/>
                      </a:spcBef>
                      <a:buClr>
                        <a:schemeClr val="accent1"/>
                      </a:buClr>
                      <a:buSzPct val="70000"/>
                      <a:buFont typeface="Wingdings" panose="05000000000000000000" pitchFamily="2" charset="2"/>
                      <a:buChar char="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1"/>
                      </a:buClr>
                      <a:buSzPct val="80000"/>
                      <a:buFont typeface="Wingdings 2" panose="05020102010507070707" pitchFamily="18" charset="2"/>
                      <a:buChar char=""/>
                      <a:defRPr sz="21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E0752F"/>
                      </a:buClr>
                      <a:buSzPct val="60000"/>
                      <a:buFont typeface="Wingdings" panose="05000000000000000000" pitchFamily="2" charset="2"/>
                      <a:buChar char="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FEC3AE"/>
                      </a:buClr>
                      <a:buSzPct val="60000"/>
                      <a:buFont typeface="Wingdings" panose="05000000000000000000" pitchFamily="2" charset="2"/>
                      <a:buChar char="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.VnArial" panose="020B7200000000000000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7042" name="Text Box 216"/>
                <p:cNvSpPr txBox="1">
                  <a:spLocks noChangeArrowheads="1"/>
                </p:cNvSpPr>
                <p:nvPr/>
              </p:nvSpPr>
              <p:spPr bwMode="auto">
                <a:xfrm>
                  <a:off x="789" y="2020"/>
                  <a:ext cx="205" cy="1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E0752F"/>
                    </a:buClr>
                    <a:buSzPct val="6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EC3AE"/>
                    </a:buClr>
                    <a:buSzPct val="6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.VnBlackH" panose="020B7200000000000000" pitchFamily="34" charset="0"/>
                      <a:ea typeface="+mn-ea"/>
                      <a:cs typeface="Arial" panose="020B0604020202020204" pitchFamily="34" charset="0"/>
                    </a:rPr>
                    <a:t>G</a:t>
                  </a:r>
                </a:p>
              </p:txBody>
            </p:sp>
          </p:grpSp>
          <p:grpSp>
            <p:nvGrpSpPr>
              <p:cNvPr id="37037" name="Group 217"/>
              <p:cNvGrpSpPr>
                <a:grpSpLocks/>
              </p:cNvGrpSpPr>
              <p:nvPr/>
            </p:nvGrpSpPr>
            <p:grpSpPr bwMode="auto">
              <a:xfrm>
                <a:off x="2874" y="3112"/>
                <a:ext cx="283" cy="195"/>
                <a:chOff x="727" y="1877"/>
                <a:chExt cx="283" cy="195"/>
              </a:xfrm>
            </p:grpSpPr>
            <p:sp>
              <p:nvSpPr>
                <p:cNvPr id="37039" name="Freeform 218"/>
                <p:cNvSpPr>
                  <a:spLocks/>
                </p:cNvSpPr>
                <p:nvPr/>
              </p:nvSpPr>
              <p:spPr bwMode="auto">
                <a:xfrm>
                  <a:off x="727" y="1918"/>
                  <a:ext cx="266" cy="121"/>
                </a:xfrm>
                <a:custGeom>
                  <a:avLst/>
                  <a:gdLst>
                    <a:gd name="T0" fmla="*/ 0 w 1185"/>
                    <a:gd name="T1" fmla="*/ 0 h 774"/>
                    <a:gd name="T2" fmla="*/ 0 w 1185"/>
                    <a:gd name="T3" fmla="*/ 0 h 774"/>
                    <a:gd name="T4" fmla="*/ 0 w 1185"/>
                    <a:gd name="T5" fmla="*/ 0 h 774"/>
                    <a:gd name="T6" fmla="*/ 0 w 1185"/>
                    <a:gd name="T7" fmla="*/ 0 h 774"/>
                    <a:gd name="T8" fmla="*/ 0 w 1185"/>
                    <a:gd name="T9" fmla="*/ 0 h 774"/>
                    <a:gd name="T10" fmla="*/ 0 w 1185"/>
                    <a:gd name="T11" fmla="*/ 0 h 77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85"/>
                    <a:gd name="T19" fmla="*/ 0 h 774"/>
                    <a:gd name="T20" fmla="*/ 1185 w 1185"/>
                    <a:gd name="T21" fmla="*/ 774 h 77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85" h="774">
                      <a:moveTo>
                        <a:pt x="0" y="0"/>
                      </a:moveTo>
                      <a:lnTo>
                        <a:pt x="1185" y="0"/>
                      </a:lnTo>
                      <a:lnTo>
                        <a:pt x="1185" y="774"/>
                      </a:lnTo>
                      <a:lnTo>
                        <a:pt x="0" y="774"/>
                      </a:lnTo>
                      <a:lnTo>
                        <a:pt x="266" y="3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040" name="Text Box 219"/>
                <p:cNvSpPr txBox="1">
                  <a:spLocks noChangeArrowheads="1"/>
                </p:cNvSpPr>
                <p:nvPr/>
              </p:nvSpPr>
              <p:spPr bwMode="auto">
                <a:xfrm>
                  <a:off x="828" y="1877"/>
                  <a:ext cx="182" cy="1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E0752F"/>
                    </a:buClr>
                    <a:buSzPct val="6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EC3AE"/>
                    </a:buClr>
                    <a:buSzPct val="6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.VnBlackH" panose="020B7200000000000000" pitchFamily="34" charset="0"/>
                      <a:ea typeface="+mn-ea"/>
                      <a:cs typeface="Arial" panose="020B0604020202020204" pitchFamily="34" charset="0"/>
                    </a:rPr>
                    <a:t>T</a:t>
                  </a:r>
                </a:p>
              </p:txBody>
            </p:sp>
          </p:grpSp>
          <p:sp>
            <p:nvSpPr>
              <p:cNvPr id="37038" name="Freeform 220"/>
              <p:cNvSpPr>
                <a:spLocks/>
              </p:cNvSpPr>
              <p:nvPr/>
            </p:nvSpPr>
            <p:spPr bwMode="auto">
              <a:xfrm>
                <a:off x="3145" y="1290"/>
                <a:ext cx="49" cy="1983"/>
              </a:xfrm>
              <a:custGeom>
                <a:avLst/>
                <a:gdLst>
                  <a:gd name="T0" fmla="*/ 0 w 1"/>
                  <a:gd name="T1" fmla="*/ 0 h 1936"/>
                  <a:gd name="T2" fmla="*/ 0 w 1"/>
                  <a:gd name="T3" fmla="*/ 1293 h 1936"/>
                  <a:gd name="T4" fmla="*/ 0 w 1"/>
                  <a:gd name="T5" fmla="*/ 2402 h 193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936"/>
                  <a:gd name="T11" fmla="*/ 1 w 1"/>
                  <a:gd name="T12" fmla="*/ 1936 h 19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936">
                    <a:moveTo>
                      <a:pt x="0" y="0"/>
                    </a:moveTo>
                    <a:cubicBezTo>
                      <a:pt x="0" y="359"/>
                      <a:pt x="0" y="718"/>
                      <a:pt x="0" y="1041"/>
                    </a:cubicBezTo>
                    <a:cubicBezTo>
                      <a:pt x="0" y="1364"/>
                      <a:pt x="0" y="1650"/>
                      <a:pt x="0" y="1936"/>
                    </a:cubicBezTo>
                  </a:path>
                </a:pathLst>
              </a:custGeom>
              <a:noFill/>
              <a:ln w="76200">
                <a:solidFill>
                  <a:srgbClr val="FFCC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6871" name="Group 452"/>
            <p:cNvGrpSpPr>
              <a:grpSpLocks/>
            </p:cNvGrpSpPr>
            <p:nvPr/>
          </p:nvGrpSpPr>
          <p:grpSpPr bwMode="auto">
            <a:xfrm>
              <a:off x="3155" y="1306"/>
              <a:ext cx="567" cy="2972"/>
              <a:chOff x="3508" y="1170"/>
              <a:chExt cx="567" cy="2972"/>
            </a:xfrm>
          </p:grpSpPr>
          <p:grpSp>
            <p:nvGrpSpPr>
              <p:cNvPr id="36950" name="Group 75"/>
              <p:cNvGrpSpPr>
                <a:grpSpLocks/>
              </p:cNvGrpSpPr>
              <p:nvPr/>
            </p:nvGrpSpPr>
            <p:grpSpPr bwMode="auto">
              <a:xfrm>
                <a:off x="3627" y="1170"/>
                <a:ext cx="373" cy="288"/>
                <a:chOff x="715" y="2036"/>
                <a:chExt cx="279" cy="198"/>
              </a:xfrm>
            </p:grpSpPr>
            <p:grpSp>
              <p:nvGrpSpPr>
                <p:cNvPr id="37018" name="Group 76"/>
                <p:cNvGrpSpPr>
                  <a:grpSpLocks/>
                </p:cNvGrpSpPr>
                <p:nvPr/>
              </p:nvGrpSpPr>
              <p:grpSpPr bwMode="auto">
                <a:xfrm>
                  <a:off x="715" y="2063"/>
                  <a:ext cx="277" cy="121"/>
                  <a:chOff x="3824" y="2208"/>
                  <a:chExt cx="277" cy="121"/>
                </a:xfrm>
              </p:grpSpPr>
              <p:sp>
                <p:nvSpPr>
                  <p:cNvPr id="37020" name="AutoShape 77"/>
                  <p:cNvSpPr>
                    <a:spLocks noChangeArrowheads="1"/>
                  </p:cNvSpPr>
                  <p:nvPr/>
                </p:nvSpPr>
                <p:spPr bwMode="auto">
                  <a:xfrm>
                    <a:off x="3824" y="2208"/>
                    <a:ext cx="254" cy="121"/>
                  </a:xfrm>
                  <a:prstGeom prst="roundRect">
                    <a:avLst>
                      <a:gd name="adj" fmla="val 49542"/>
                    </a:avLst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ts val="600"/>
                      </a:spcBef>
                      <a:buClr>
                        <a:schemeClr val="accent1"/>
                      </a:buClr>
                      <a:buSzPct val="70000"/>
                      <a:buFont typeface="Wingdings" panose="05000000000000000000" pitchFamily="2" charset="2"/>
                      <a:buChar char="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1"/>
                      </a:buClr>
                      <a:buSzPct val="80000"/>
                      <a:buFont typeface="Wingdings 2" panose="05020102010507070707" pitchFamily="18" charset="2"/>
                      <a:buChar char=""/>
                      <a:defRPr sz="21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E0752F"/>
                      </a:buClr>
                      <a:buSzPct val="60000"/>
                      <a:buFont typeface="Wingdings" panose="05000000000000000000" pitchFamily="2" charset="2"/>
                      <a:buChar char="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FEC3AE"/>
                      </a:buClr>
                      <a:buSzPct val="60000"/>
                      <a:buFont typeface="Wingdings" panose="05000000000000000000" pitchFamily="2" charset="2"/>
                      <a:buChar char="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021" name="AutoShape 78"/>
                  <p:cNvSpPr>
                    <a:spLocks noChangeArrowheads="1"/>
                  </p:cNvSpPr>
                  <p:nvPr/>
                </p:nvSpPr>
                <p:spPr bwMode="auto">
                  <a:xfrm>
                    <a:off x="3897" y="2208"/>
                    <a:ext cx="204" cy="121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ts val="600"/>
                      </a:spcBef>
                      <a:buClr>
                        <a:schemeClr val="accent1"/>
                      </a:buClr>
                      <a:buSzPct val="70000"/>
                      <a:buFont typeface="Wingdings" panose="05000000000000000000" pitchFamily="2" charset="2"/>
                      <a:buChar char="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1"/>
                      </a:buClr>
                      <a:buSzPct val="80000"/>
                      <a:buFont typeface="Wingdings 2" panose="05020102010507070707" pitchFamily="18" charset="2"/>
                      <a:buChar char=""/>
                      <a:defRPr sz="21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E0752F"/>
                      </a:buClr>
                      <a:buSzPct val="60000"/>
                      <a:buFont typeface="Wingdings" panose="05000000000000000000" pitchFamily="2" charset="2"/>
                      <a:buChar char="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FEC3AE"/>
                      </a:buClr>
                      <a:buSzPct val="60000"/>
                      <a:buFont typeface="Wingdings" panose="05000000000000000000" pitchFamily="2" charset="2"/>
                      <a:buChar char="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.VnArial" panose="020B7200000000000000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7019" name="Text Box 79"/>
                <p:cNvSpPr txBox="1">
                  <a:spLocks noChangeArrowheads="1"/>
                </p:cNvSpPr>
                <p:nvPr/>
              </p:nvSpPr>
              <p:spPr bwMode="auto">
                <a:xfrm>
                  <a:off x="788" y="2036"/>
                  <a:ext cx="206" cy="1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E0752F"/>
                    </a:buClr>
                    <a:buSzPct val="6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EC3AE"/>
                    </a:buClr>
                    <a:buSzPct val="6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.VnBlackH" panose="020B7200000000000000" pitchFamily="34" charset="0"/>
                      <a:ea typeface="+mn-ea"/>
                      <a:cs typeface="Arial" panose="020B0604020202020204" pitchFamily="34" charset="0"/>
                    </a:rPr>
                    <a:t>G</a:t>
                  </a:r>
                </a:p>
              </p:txBody>
            </p:sp>
          </p:grpSp>
          <p:grpSp>
            <p:nvGrpSpPr>
              <p:cNvPr id="36951" name="Group 80"/>
              <p:cNvGrpSpPr>
                <a:grpSpLocks/>
              </p:cNvGrpSpPr>
              <p:nvPr/>
            </p:nvGrpSpPr>
            <p:grpSpPr bwMode="auto">
              <a:xfrm>
                <a:off x="3651" y="1351"/>
                <a:ext cx="378" cy="291"/>
                <a:chOff x="727" y="1876"/>
                <a:chExt cx="283" cy="200"/>
              </a:xfrm>
            </p:grpSpPr>
            <p:sp>
              <p:nvSpPr>
                <p:cNvPr id="37016" name="Freeform 81"/>
                <p:cNvSpPr>
                  <a:spLocks/>
                </p:cNvSpPr>
                <p:nvPr/>
              </p:nvSpPr>
              <p:spPr bwMode="auto">
                <a:xfrm>
                  <a:off x="727" y="1918"/>
                  <a:ext cx="266" cy="121"/>
                </a:xfrm>
                <a:custGeom>
                  <a:avLst/>
                  <a:gdLst>
                    <a:gd name="T0" fmla="*/ 0 w 1185"/>
                    <a:gd name="T1" fmla="*/ 0 h 774"/>
                    <a:gd name="T2" fmla="*/ 0 w 1185"/>
                    <a:gd name="T3" fmla="*/ 0 h 774"/>
                    <a:gd name="T4" fmla="*/ 0 w 1185"/>
                    <a:gd name="T5" fmla="*/ 0 h 774"/>
                    <a:gd name="T6" fmla="*/ 0 w 1185"/>
                    <a:gd name="T7" fmla="*/ 0 h 774"/>
                    <a:gd name="T8" fmla="*/ 0 w 1185"/>
                    <a:gd name="T9" fmla="*/ 0 h 774"/>
                    <a:gd name="T10" fmla="*/ 0 w 1185"/>
                    <a:gd name="T11" fmla="*/ 0 h 77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85"/>
                    <a:gd name="T19" fmla="*/ 0 h 774"/>
                    <a:gd name="T20" fmla="*/ 1185 w 1185"/>
                    <a:gd name="T21" fmla="*/ 774 h 77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85" h="774">
                      <a:moveTo>
                        <a:pt x="0" y="0"/>
                      </a:moveTo>
                      <a:lnTo>
                        <a:pt x="1185" y="0"/>
                      </a:lnTo>
                      <a:lnTo>
                        <a:pt x="1185" y="774"/>
                      </a:lnTo>
                      <a:lnTo>
                        <a:pt x="0" y="774"/>
                      </a:lnTo>
                      <a:lnTo>
                        <a:pt x="266" y="3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017" name="Text Box 82"/>
                <p:cNvSpPr txBox="1">
                  <a:spLocks noChangeArrowheads="1"/>
                </p:cNvSpPr>
                <p:nvPr/>
              </p:nvSpPr>
              <p:spPr bwMode="auto">
                <a:xfrm>
                  <a:off x="834" y="1876"/>
                  <a:ext cx="176" cy="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E0752F"/>
                    </a:buClr>
                    <a:buSzPct val="6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EC3AE"/>
                    </a:buClr>
                    <a:buSzPct val="6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.VnBlackH" panose="020B7200000000000000" pitchFamily="34" charset="0"/>
                      <a:ea typeface="+mn-ea"/>
                      <a:cs typeface="Arial" panose="020B0604020202020204" pitchFamily="34" charset="0"/>
                    </a:rPr>
                    <a:t>T</a:t>
                  </a:r>
                </a:p>
              </p:txBody>
            </p:sp>
          </p:grpSp>
          <p:grpSp>
            <p:nvGrpSpPr>
              <p:cNvPr id="36952" name="Group 83"/>
              <p:cNvGrpSpPr>
                <a:grpSpLocks/>
              </p:cNvGrpSpPr>
              <p:nvPr/>
            </p:nvGrpSpPr>
            <p:grpSpPr bwMode="auto">
              <a:xfrm flipH="1">
                <a:off x="3575" y="1567"/>
                <a:ext cx="490" cy="288"/>
                <a:chOff x="385" y="2036"/>
                <a:chExt cx="366" cy="198"/>
              </a:xfrm>
            </p:grpSpPr>
            <p:grpSp>
              <p:nvGrpSpPr>
                <p:cNvPr id="37008" name="Group 84"/>
                <p:cNvGrpSpPr>
                  <a:grpSpLocks/>
                </p:cNvGrpSpPr>
                <p:nvPr/>
              </p:nvGrpSpPr>
              <p:grpSpPr bwMode="auto">
                <a:xfrm>
                  <a:off x="385" y="2063"/>
                  <a:ext cx="365" cy="122"/>
                  <a:chOff x="3482" y="2208"/>
                  <a:chExt cx="365" cy="122"/>
                </a:xfrm>
              </p:grpSpPr>
              <p:grpSp>
                <p:nvGrpSpPr>
                  <p:cNvPr id="37010" name="Group 85"/>
                  <p:cNvGrpSpPr>
                    <a:grpSpLocks/>
                  </p:cNvGrpSpPr>
                  <p:nvPr/>
                </p:nvGrpSpPr>
                <p:grpSpPr bwMode="auto">
                  <a:xfrm>
                    <a:off x="3484" y="2208"/>
                    <a:ext cx="363" cy="122"/>
                    <a:chOff x="3496" y="2256"/>
                    <a:chExt cx="363" cy="122"/>
                  </a:xfrm>
                </p:grpSpPr>
                <p:grpSp>
                  <p:nvGrpSpPr>
                    <p:cNvPr id="37012" name="Group 8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21" y="2256"/>
                      <a:ext cx="327" cy="122"/>
                      <a:chOff x="3521" y="2220"/>
                      <a:chExt cx="327" cy="122"/>
                    </a:xfrm>
                  </p:grpSpPr>
                  <p:sp>
                    <p:nvSpPr>
                      <p:cNvPr id="37014" name="Rectangle 8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21" y="2221"/>
                        <a:ext cx="242" cy="121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spcBef>
                            <a:spcPts val="600"/>
                          </a:spcBef>
                          <a:buClr>
                            <a:schemeClr val="accent1"/>
                          </a:buClr>
                          <a:buSzPct val="70000"/>
                          <a:buFont typeface="Wingdings" panose="05000000000000000000" pitchFamily="2" charset="2"/>
                          <a:buChar char=""/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0000"/>
                          <a:buFont typeface="Wingdings 2" panose="05020102010507070707" pitchFamily="18" charset="2"/>
                          <a:buChar char=""/>
                          <a:defRPr sz="21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rgbClr val="E0752F"/>
                          </a:buClr>
                          <a:buSzPct val="60000"/>
                          <a:buFont typeface="Wingdings" panose="05000000000000000000" pitchFamily="2" charset="2"/>
                          <a:buChar char=""/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rgbClr val="FEC3AE"/>
                          </a:buClr>
                          <a:buSzPct val="60000"/>
                          <a:buFont typeface="Wingdings" panose="05000000000000000000" pitchFamily="2" charset="2"/>
                          <a:buChar char="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2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7015" name="AutoShape 8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06" y="2220"/>
                        <a:ext cx="242" cy="121"/>
                      </a:xfrm>
                      <a:prstGeom prst="flowChartOnlineStorage">
                        <a:avLst/>
                      </a:prstGeom>
                      <a:solidFill>
                        <a:srgbClr val="CC99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spcBef>
                            <a:spcPts val="600"/>
                          </a:spcBef>
                          <a:buClr>
                            <a:schemeClr val="accent1"/>
                          </a:buClr>
                          <a:buSzPct val="70000"/>
                          <a:buFont typeface="Wingdings" panose="05000000000000000000" pitchFamily="2" charset="2"/>
                          <a:buChar char=""/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0000"/>
                          <a:buFont typeface="Wingdings 2" panose="05020102010507070707" pitchFamily="18" charset="2"/>
                          <a:buChar char=""/>
                          <a:defRPr sz="21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rgbClr val="E0752F"/>
                          </a:buClr>
                          <a:buSzPct val="60000"/>
                          <a:buFont typeface="Wingdings" panose="05000000000000000000" pitchFamily="2" charset="2"/>
                          <a:buChar char=""/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rgbClr val="FEC3AE"/>
                          </a:buClr>
                          <a:buSzPct val="60000"/>
                          <a:buFont typeface="Wingdings" panose="05000000000000000000" pitchFamily="2" charset="2"/>
                          <a:buChar char="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2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37013" name="Line 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96" y="2257"/>
                      <a:ext cx="363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7011" name="Line 90"/>
                  <p:cNvSpPr>
                    <a:spLocks noChangeShapeType="1"/>
                  </p:cNvSpPr>
                  <p:nvPr/>
                </p:nvSpPr>
                <p:spPr bwMode="auto">
                  <a:xfrm>
                    <a:off x="3482" y="2330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7009" name="Text Box 91"/>
                <p:cNvSpPr txBox="1">
                  <a:spLocks noChangeArrowheads="1"/>
                </p:cNvSpPr>
                <p:nvPr/>
              </p:nvSpPr>
              <p:spPr bwMode="auto">
                <a:xfrm>
                  <a:off x="494" y="2036"/>
                  <a:ext cx="257" cy="1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E0752F"/>
                    </a:buClr>
                    <a:buSzPct val="6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EC3AE"/>
                    </a:buClr>
                    <a:buSzPct val="6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.VnBlackH" panose="020B7200000000000000" pitchFamily="34" charset="0"/>
                      <a:ea typeface="+mn-ea"/>
                      <a:cs typeface="Arial" panose="020B0604020202020204" pitchFamily="34" charset="0"/>
                    </a:rPr>
                    <a:t> X</a:t>
                  </a:r>
                </a:p>
              </p:txBody>
            </p:sp>
          </p:grpSp>
          <p:sp>
            <p:nvSpPr>
              <p:cNvPr id="36953" name="AutoShape 92"/>
              <p:cNvSpPr>
                <a:spLocks noChangeArrowheads="1"/>
              </p:cNvSpPr>
              <p:nvPr/>
            </p:nvSpPr>
            <p:spPr bwMode="auto">
              <a:xfrm flipH="1">
                <a:off x="3508" y="1787"/>
                <a:ext cx="485" cy="176"/>
              </a:xfrm>
              <a:prstGeom prst="homePlate">
                <a:avLst>
                  <a:gd name="adj" fmla="val 47829"/>
                </a:avLst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.VnBlackH" panose="020B7200000000000000" pitchFamily="34" charset="0"/>
                    <a:ea typeface="+mn-ea"/>
                    <a:cs typeface="Arial" panose="020B0604020202020204" pitchFamily="34" charset="0"/>
                  </a:rPr>
                  <a:t>A</a:t>
                </a:r>
              </a:p>
            </p:txBody>
          </p:sp>
          <p:grpSp>
            <p:nvGrpSpPr>
              <p:cNvPr id="36954" name="Group 93"/>
              <p:cNvGrpSpPr>
                <a:grpSpLocks/>
              </p:cNvGrpSpPr>
              <p:nvPr/>
            </p:nvGrpSpPr>
            <p:grpSpPr bwMode="auto">
              <a:xfrm flipH="1">
                <a:off x="3578" y="1940"/>
                <a:ext cx="488" cy="291"/>
                <a:chOff x="385" y="2036"/>
                <a:chExt cx="365" cy="200"/>
              </a:xfrm>
            </p:grpSpPr>
            <p:grpSp>
              <p:nvGrpSpPr>
                <p:cNvPr id="37000" name="Group 94"/>
                <p:cNvGrpSpPr>
                  <a:grpSpLocks/>
                </p:cNvGrpSpPr>
                <p:nvPr/>
              </p:nvGrpSpPr>
              <p:grpSpPr bwMode="auto">
                <a:xfrm>
                  <a:off x="385" y="2063"/>
                  <a:ext cx="365" cy="122"/>
                  <a:chOff x="3482" y="2208"/>
                  <a:chExt cx="365" cy="122"/>
                </a:xfrm>
              </p:grpSpPr>
              <p:grpSp>
                <p:nvGrpSpPr>
                  <p:cNvPr id="37002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84" y="2208"/>
                    <a:ext cx="363" cy="122"/>
                    <a:chOff x="3496" y="2256"/>
                    <a:chExt cx="363" cy="122"/>
                  </a:xfrm>
                </p:grpSpPr>
                <p:grpSp>
                  <p:nvGrpSpPr>
                    <p:cNvPr id="37004" name="Group 9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21" y="2256"/>
                      <a:ext cx="327" cy="122"/>
                      <a:chOff x="3521" y="2220"/>
                      <a:chExt cx="327" cy="122"/>
                    </a:xfrm>
                  </p:grpSpPr>
                  <p:sp>
                    <p:nvSpPr>
                      <p:cNvPr id="37006" name="Rectangle 9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21" y="2221"/>
                        <a:ext cx="242" cy="121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spcBef>
                            <a:spcPts val="600"/>
                          </a:spcBef>
                          <a:buClr>
                            <a:schemeClr val="accent1"/>
                          </a:buClr>
                          <a:buSzPct val="70000"/>
                          <a:buFont typeface="Wingdings" panose="05000000000000000000" pitchFamily="2" charset="2"/>
                          <a:buChar char=""/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0000"/>
                          <a:buFont typeface="Wingdings 2" panose="05020102010507070707" pitchFamily="18" charset="2"/>
                          <a:buChar char=""/>
                          <a:defRPr sz="21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rgbClr val="E0752F"/>
                          </a:buClr>
                          <a:buSzPct val="60000"/>
                          <a:buFont typeface="Wingdings" panose="05000000000000000000" pitchFamily="2" charset="2"/>
                          <a:buChar char=""/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rgbClr val="FEC3AE"/>
                          </a:buClr>
                          <a:buSzPct val="60000"/>
                          <a:buFont typeface="Wingdings" panose="05000000000000000000" pitchFamily="2" charset="2"/>
                          <a:buChar char="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2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7007" name="AutoShape 9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06" y="2220"/>
                        <a:ext cx="242" cy="121"/>
                      </a:xfrm>
                      <a:prstGeom prst="flowChartOnlineStorage">
                        <a:avLst/>
                      </a:prstGeom>
                      <a:solidFill>
                        <a:srgbClr val="CC99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spcBef>
                            <a:spcPts val="600"/>
                          </a:spcBef>
                          <a:buClr>
                            <a:schemeClr val="accent1"/>
                          </a:buClr>
                          <a:buSzPct val="70000"/>
                          <a:buFont typeface="Wingdings" panose="05000000000000000000" pitchFamily="2" charset="2"/>
                          <a:buChar char=""/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0000"/>
                          <a:buFont typeface="Wingdings 2" panose="05020102010507070707" pitchFamily="18" charset="2"/>
                          <a:buChar char=""/>
                          <a:defRPr sz="21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rgbClr val="E0752F"/>
                          </a:buClr>
                          <a:buSzPct val="60000"/>
                          <a:buFont typeface="Wingdings" panose="05000000000000000000" pitchFamily="2" charset="2"/>
                          <a:buChar char=""/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rgbClr val="FEC3AE"/>
                          </a:buClr>
                          <a:buSzPct val="60000"/>
                          <a:buFont typeface="Wingdings" panose="05000000000000000000" pitchFamily="2" charset="2"/>
                          <a:buChar char="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2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37005" name="Line 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96" y="2257"/>
                      <a:ext cx="363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7003" name="Line 100"/>
                  <p:cNvSpPr>
                    <a:spLocks noChangeShapeType="1"/>
                  </p:cNvSpPr>
                  <p:nvPr/>
                </p:nvSpPr>
                <p:spPr bwMode="auto">
                  <a:xfrm>
                    <a:off x="3482" y="2330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7001" name="Text Box 101"/>
                <p:cNvSpPr txBox="1">
                  <a:spLocks noChangeArrowheads="1"/>
                </p:cNvSpPr>
                <p:nvPr/>
              </p:nvSpPr>
              <p:spPr bwMode="auto">
                <a:xfrm>
                  <a:off x="458" y="2036"/>
                  <a:ext cx="184" cy="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E0752F"/>
                    </a:buClr>
                    <a:buSzPct val="6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EC3AE"/>
                    </a:buClr>
                    <a:buSzPct val="6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.VnBlackH" panose="020B7200000000000000" pitchFamily="34" charset="0"/>
                      <a:ea typeface="+mn-ea"/>
                      <a:cs typeface="Arial" panose="020B0604020202020204" pitchFamily="34" charset="0"/>
                    </a:rPr>
                    <a:t>X</a:t>
                  </a:r>
                </a:p>
              </p:txBody>
            </p:sp>
          </p:grpSp>
          <p:grpSp>
            <p:nvGrpSpPr>
              <p:cNvPr id="36955" name="Group 102"/>
              <p:cNvGrpSpPr>
                <a:grpSpLocks/>
              </p:cNvGrpSpPr>
              <p:nvPr/>
            </p:nvGrpSpPr>
            <p:grpSpPr bwMode="auto">
              <a:xfrm>
                <a:off x="3627" y="2132"/>
                <a:ext cx="373" cy="288"/>
                <a:chOff x="715" y="2036"/>
                <a:chExt cx="279" cy="198"/>
              </a:xfrm>
            </p:grpSpPr>
            <p:grpSp>
              <p:nvGrpSpPr>
                <p:cNvPr id="36996" name="Group 103"/>
                <p:cNvGrpSpPr>
                  <a:grpSpLocks/>
                </p:cNvGrpSpPr>
                <p:nvPr/>
              </p:nvGrpSpPr>
              <p:grpSpPr bwMode="auto">
                <a:xfrm>
                  <a:off x="715" y="2063"/>
                  <a:ext cx="277" cy="121"/>
                  <a:chOff x="3824" y="2208"/>
                  <a:chExt cx="277" cy="121"/>
                </a:xfrm>
              </p:grpSpPr>
              <p:sp>
                <p:nvSpPr>
                  <p:cNvPr id="36998" name="AutoShape 104"/>
                  <p:cNvSpPr>
                    <a:spLocks noChangeArrowheads="1"/>
                  </p:cNvSpPr>
                  <p:nvPr/>
                </p:nvSpPr>
                <p:spPr bwMode="auto">
                  <a:xfrm>
                    <a:off x="3824" y="2208"/>
                    <a:ext cx="254" cy="121"/>
                  </a:xfrm>
                  <a:prstGeom prst="roundRect">
                    <a:avLst>
                      <a:gd name="adj" fmla="val 49542"/>
                    </a:avLst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ts val="600"/>
                      </a:spcBef>
                      <a:buClr>
                        <a:schemeClr val="accent1"/>
                      </a:buClr>
                      <a:buSzPct val="70000"/>
                      <a:buFont typeface="Wingdings" panose="05000000000000000000" pitchFamily="2" charset="2"/>
                      <a:buChar char="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1"/>
                      </a:buClr>
                      <a:buSzPct val="80000"/>
                      <a:buFont typeface="Wingdings 2" panose="05020102010507070707" pitchFamily="18" charset="2"/>
                      <a:buChar char=""/>
                      <a:defRPr sz="21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E0752F"/>
                      </a:buClr>
                      <a:buSzPct val="60000"/>
                      <a:buFont typeface="Wingdings" panose="05000000000000000000" pitchFamily="2" charset="2"/>
                      <a:buChar char="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FEC3AE"/>
                      </a:buClr>
                      <a:buSzPct val="60000"/>
                      <a:buFont typeface="Wingdings" panose="05000000000000000000" pitchFamily="2" charset="2"/>
                      <a:buChar char="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6999" name="AutoShape 105"/>
                  <p:cNvSpPr>
                    <a:spLocks noChangeArrowheads="1"/>
                  </p:cNvSpPr>
                  <p:nvPr/>
                </p:nvSpPr>
                <p:spPr bwMode="auto">
                  <a:xfrm>
                    <a:off x="3897" y="2208"/>
                    <a:ext cx="204" cy="121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ts val="600"/>
                      </a:spcBef>
                      <a:buClr>
                        <a:schemeClr val="accent1"/>
                      </a:buClr>
                      <a:buSzPct val="70000"/>
                      <a:buFont typeface="Wingdings" panose="05000000000000000000" pitchFamily="2" charset="2"/>
                      <a:buChar char="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1"/>
                      </a:buClr>
                      <a:buSzPct val="80000"/>
                      <a:buFont typeface="Wingdings 2" panose="05020102010507070707" pitchFamily="18" charset="2"/>
                      <a:buChar char=""/>
                      <a:defRPr sz="21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E0752F"/>
                      </a:buClr>
                      <a:buSzPct val="60000"/>
                      <a:buFont typeface="Wingdings" panose="05000000000000000000" pitchFamily="2" charset="2"/>
                      <a:buChar char="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FEC3AE"/>
                      </a:buClr>
                      <a:buSzPct val="60000"/>
                      <a:buFont typeface="Wingdings" panose="05000000000000000000" pitchFamily="2" charset="2"/>
                      <a:buChar char="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.VnArial" panose="020B7200000000000000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6997" name="Text Box 106"/>
                <p:cNvSpPr txBox="1">
                  <a:spLocks noChangeArrowheads="1"/>
                </p:cNvSpPr>
                <p:nvPr/>
              </p:nvSpPr>
              <p:spPr bwMode="auto">
                <a:xfrm>
                  <a:off x="788" y="2036"/>
                  <a:ext cx="206" cy="1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E0752F"/>
                    </a:buClr>
                    <a:buSzPct val="6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EC3AE"/>
                    </a:buClr>
                    <a:buSzPct val="6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.VnBlackH" panose="020B7200000000000000" pitchFamily="34" charset="0"/>
                      <a:ea typeface="+mn-ea"/>
                      <a:cs typeface="Arial" panose="020B0604020202020204" pitchFamily="34" charset="0"/>
                    </a:rPr>
                    <a:t>G</a:t>
                  </a:r>
                </a:p>
              </p:txBody>
            </p:sp>
          </p:grpSp>
          <p:grpSp>
            <p:nvGrpSpPr>
              <p:cNvPr id="36956" name="Group 107"/>
              <p:cNvGrpSpPr>
                <a:grpSpLocks/>
              </p:cNvGrpSpPr>
              <p:nvPr/>
            </p:nvGrpSpPr>
            <p:grpSpPr bwMode="auto">
              <a:xfrm>
                <a:off x="3639" y="2346"/>
                <a:ext cx="378" cy="291"/>
                <a:chOff x="727" y="1903"/>
                <a:chExt cx="283" cy="200"/>
              </a:xfrm>
            </p:grpSpPr>
            <p:sp>
              <p:nvSpPr>
                <p:cNvPr id="36994" name="Freeform 108"/>
                <p:cNvSpPr>
                  <a:spLocks/>
                </p:cNvSpPr>
                <p:nvPr/>
              </p:nvSpPr>
              <p:spPr bwMode="auto">
                <a:xfrm>
                  <a:off x="727" y="1918"/>
                  <a:ext cx="266" cy="121"/>
                </a:xfrm>
                <a:custGeom>
                  <a:avLst/>
                  <a:gdLst>
                    <a:gd name="T0" fmla="*/ 0 w 1185"/>
                    <a:gd name="T1" fmla="*/ 0 h 774"/>
                    <a:gd name="T2" fmla="*/ 0 w 1185"/>
                    <a:gd name="T3" fmla="*/ 0 h 774"/>
                    <a:gd name="T4" fmla="*/ 0 w 1185"/>
                    <a:gd name="T5" fmla="*/ 0 h 774"/>
                    <a:gd name="T6" fmla="*/ 0 w 1185"/>
                    <a:gd name="T7" fmla="*/ 0 h 774"/>
                    <a:gd name="T8" fmla="*/ 0 w 1185"/>
                    <a:gd name="T9" fmla="*/ 0 h 774"/>
                    <a:gd name="T10" fmla="*/ 0 w 1185"/>
                    <a:gd name="T11" fmla="*/ 0 h 77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85"/>
                    <a:gd name="T19" fmla="*/ 0 h 774"/>
                    <a:gd name="T20" fmla="*/ 1185 w 1185"/>
                    <a:gd name="T21" fmla="*/ 774 h 77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85" h="774">
                      <a:moveTo>
                        <a:pt x="0" y="0"/>
                      </a:moveTo>
                      <a:lnTo>
                        <a:pt x="1185" y="0"/>
                      </a:lnTo>
                      <a:lnTo>
                        <a:pt x="1185" y="774"/>
                      </a:lnTo>
                      <a:lnTo>
                        <a:pt x="0" y="774"/>
                      </a:lnTo>
                      <a:lnTo>
                        <a:pt x="266" y="3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995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834" y="1903"/>
                  <a:ext cx="176" cy="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E0752F"/>
                    </a:buClr>
                    <a:buSzPct val="6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EC3AE"/>
                    </a:buClr>
                    <a:buSzPct val="6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.VnBlackH" panose="020B7200000000000000" pitchFamily="34" charset="0"/>
                      <a:ea typeface="+mn-ea"/>
                      <a:cs typeface="Arial" panose="020B0604020202020204" pitchFamily="34" charset="0"/>
                    </a:rPr>
                    <a:t>T</a:t>
                  </a:r>
                </a:p>
              </p:txBody>
            </p:sp>
          </p:grpSp>
          <p:sp>
            <p:nvSpPr>
              <p:cNvPr id="36957" name="AutoShape 110"/>
              <p:cNvSpPr>
                <a:spLocks noChangeArrowheads="1"/>
              </p:cNvSpPr>
              <p:nvPr/>
            </p:nvSpPr>
            <p:spPr bwMode="auto">
              <a:xfrm flipH="1">
                <a:off x="3512" y="2563"/>
                <a:ext cx="485" cy="176"/>
              </a:xfrm>
              <a:prstGeom prst="homePlate">
                <a:avLst>
                  <a:gd name="adj" fmla="val 47829"/>
                </a:avLst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.VnBlackH" panose="020B7200000000000000" pitchFamily="34" charset="0"/>
                    <a:ea typeface="+mn-ea"/>
                    <a:cs typeface="Arial" panose="020B0604020202020204" pitchFamily="34" charset="0"/>
                  </a:rPr>
                  <a:t>A</a:t>
                </a:r>
              </a:p>
            </p:txBody>
          </p:sp>
          <p:grpSp>
            <p:nvGrpSpPr>
              <p:cNvPr id="36958" name="Group 111"/>
              <p:cNvGrpSpPr>
                <a:grpSpLocks/>
              </p:cNvGrpSpPr>
              <p:nvPr/>
            </p:nvGrpSpPr>
            <p:grpSpPr bwMode="auto">
              <a:xfrm flipH="1">
                <a:off x="3582" y="2715"/>
                <a:ext cx="488" cy="291"/>
                <a:chOff x="385" y="2036"/>
                <a:chExt cx="365" cy="200"/>
              </a:xfrm>
            </p:grpSpPr>
            <p:grpSp>
              <p:nvGrpSpPr>
                <p:cNvPr id="36986" name="Group 112"/>
                <p:cNvGrpSpPr>
                  <a:grpSpLocks/>
                </p:cNvGrpSpPr>
                <p:nvPr/>
              </p:nvGrpSpPr>
              <p:grpSpPr bwMode="auto">
                <a:xfrm>
                  <a:off x="385" y="2063"/>
                  <a:ext cx="365" cy="122"/>
                  <a:chOff x="3482" y="2208"/>
                  <a:chExt cx="365" cy="122"/>
                </a:xfrm>
              </p:grpSpPr>
              <p:grpSp>
                <p:nvGrpSpPr>
                  <p:cNvPr id="36988" name="Group 113"/>
                  <p:cNvGrpSpPr>
                    <a:grpSpLocks/>
                  </p:cNvGrpSpPr>
                  <p:nvPr/>
                </p:nvGrpSpPr>
                <p:grpSpPr bwMode="auto">
                  <a:xfrm>
                    <a:off x="3484" y="2208"/>
                    <a:ext cx="363" cy="122"/>
                    <a:chOff x="3496" y="2256"/>
                    <a:chExt cx="363" cy="122"/>
                  </a:xfrm>
                </p:grpSpPr>
                <p:grpSp>
                  <p:nvGrpSpPr>
                    <p:cNvPr id="36990" name="Group 11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21" y="2256"/>
                      <a:ext cx="327" cy="122"/>
                      <a:chOff x="3521" y="2220"/>
                      <a:chExt cx="327" cy="122"/>
                    </a:xfrm>
                  </p:grpSpPr>
                  <p:sp>
                    <p:nvSpPr>
                      <p:cNvPr id="36992" name="Rectangle 1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21" y="2221"/>
                        <a:ext cx="242" cy="121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spcBef>
                            <a:spcPts val="600"/>
                          </a:spcBef>
                          <a:buClr>
                            <a:schemeClr val="accent1"/>
                          </a:buClr>
                          <a:buSzPct val="70000"/>
                          <a:buFont typeface="Wingdings" panose="05000000000000000000" pitchFamily="2" charset="2"/>
                          <a:buChar char=""/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0000"/>
                          <a:buFont typeface="Wingdings 2" panose="05020102010507070707" pitchFamily="18" charset="2"/>
                          <a:buChar char=""/>
                          <a:defRPr sz="21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rgbClr val="E0752F"/>
                          </a:buClr>
                          <a:buSzPct val="60000"/>
                          <a:buFont typeface="Wingdings" panose="05000000000000000000" pitchFamily="2" charset="2"/>
                          <a:buChar char=""/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rgbClr val="FEC3AE"/>
                          </a:buClr>
                          <a:buSzPct val="60000"/>
                          <a:buFont typeface="Wingdings" panose="05000000000000000000" pitchFamily="2" charset="2"/>
                          <a:buChar char="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2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6993" name="AutoShape 1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06" y="2220"/>
                        <a:ext cx="242" cy="121"/>
                      </a:xfrm>
                      <a:prstGeom prst="flowChartOnlineStorage">
                        <a:avLst/>
                      </a:prstGeom>
                      <a:solidFill>
                        <a:srgbClr val="CC99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spcBef>
                            <a:spcPts val="600"/>
                          </a:spcBef>
                          <a:buClr>
                            <a:schemeClr val="accent1"/>
                          </a:buClr>
                          <a:buSzPct val="70000"/>
                          <a:buFont typeface="Wingdings" panose="05000000000000000000" pitchFamily="2" charset="2"/>
                          <a:buChar char=""/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0000"/>
                          <a:buFont typeface="Wingdings 2" panose="05020102010507070707" pitchFamily="18" charset="2"/>
                          <a:buChar char=""/>
                          <a:defRPr sz="21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rgbClr val="E0752F"/>
                          </a:buClr>
                          <a:buSzPct val="60000"/>
                          <a:buFont typeface="Wingdings" panose="05000000000000000000" pitchFamily="2" charset="2"/>
                          <a:buChar char=""/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rgbClr val="FEC3AE"/>
                          </a:buClr>
                          <a:buSzPct val="60000"/>
                          <a:buFont typeface="Wingdings" panose="05000000000000000000" pitchFamily="2" charset="2"/>
                          <a:buChar char="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2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36991" name="Line 1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96" y="2257"/>
                      <a:ext cx="363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6989" name="Line 118"/>
                  <p:cNvSpPr>
                    <a:spLocks noChangeShapeType="1"/>
                  </p:cNvSpPr>
                  <p:nvPr/>
                </p:nvSpPr>
                <p:spPr bwMode="auto">
                  <a:xfrm>
                    <a:off x="3482" y="2330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6987" name="Text Box 119"/>
                <p:cNvSpPr txBox="1">
                  <a:spLocks noChangeArrowheads="1"/>
                </p:cNvSpPr>
                <p:nvPr/>
              </p:nvSpPr>
              <p:spPr bwMode="auto">
                <a:xfrm>
                  <a:off x="515" y="2036"/>
                  <a:ext cx="184" cy="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E0752F"/>
                    </a:buClr>
                    <a:buSzPct val="6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EC3AE"/>
                    </a:buClr>
                    <a:buSzPct val="6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.VnBlackH" panose="020B7200000000000000" pitchFamily="34" charset="0"/>
                      <a:ea typeface="+mn-ea"/>
                      <a:cs typeface="Arial" panose="020B0604020202020204" pitchFamily="34" charset="0"/>
                    </a:rPr>
                    <a:t>X</a:t>
                  </a:r>
                </a:p>
              </p:txBody>
            </p:sp>
          </p:grpSp>
          <p:grpSp>
            <p:nvGrpSpPr>
              <p:cNvPr id="36959" name="Group 120"/>
              <p:cNvGrpSpPr>
                <a:grpSpLocks/>
              </p:cNvGrpSpPr>
              <p:nvPr/>
            </p:nvGrpSpPr>
            <p:grpSpPr bwMode="auto">
              <a:xfrm>
                <a:off x="3631" y="2908"/>
                <a:ext cx="373" cy="288"/>
                <a:chOff x="715" y="2036"/>
                <a:chExt cx="279" cy="198"/>
              </a:xfrm>
            </p:grpSpPr>
            <p:grpSp>
              <p:nvGrpSpPr>
                <p:cNvPr id="36982" name="Group 121"/>
                <p:cNvGrpSpPr>
                  <a:grpSpLocks/>
                </p:cNvGrpSpPr>
                <p:nvPr/>
              </p:nvGrpSpPr>
              <p:grpSpPr bwMode="auto">
                <a:xfrm>
                  <a:off x="715" y="2063"/>
                  <a:ext cx="277" cy="121"/>
                  <a:chOff x="3824" y="2208"/>
                  <a:chExt cx="277" cy="121"/>
                </a:xfrm>
              </p:grpSpPr>
              <p:sp>
                <p:nvSpPr>
                  <p:cNvPr id="36984" name="AutoShape 122"/>
                  <p:cNvSpPr>
                    <a:spLocks noChangeArrowheads="1"/>
                  </p:cNvSpPr>
                  <p:nvPr/>
                </p:nvSpPr>
                <p:spPr bwMode="auto">
                  <a:xfrm>
                    <a:off x="3824" y="2208"/>
                    <a:ext cx="254" cy="121"/>
                  </a:xfrm>
                  <a:prstGeom prst="roundRect">
                    <a:avLst>
                      <a:gd name="adj" fmla="val 49542"/>
                    </a:avLst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ts val="600"/>
                      </a:spcBef>
                      <a:buClr>
                        <a:schemeClr val="accent1"/>
                      </a:buClr>
                      <a:buSzPct val="70000"/>
                      <a:buFont typeface="Wingdings" panose="05000000000000000000" pitchFamily="2" charset="2"/>
                      <a:buChar char="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1"/>
                      </a:buClr>
                      <a:buSzPct val="80000"/>
                      <a:buFont typeface="Wingdings 2" panose="05020102010507070707" pitchFamily="18" charset="2"/>
                      <a:buChar char=""/>
                      <a:defRPr sz="21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E0752F"/>
                      </a:buClr>
                      <a:buSzPct val="60000"/>
                      <a:buFont typeface="Wingdings" panose="05000000000000000000" pitchFamily="2" charset="2"/>
                      <a:buChar char="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FEC3AE"/>
                      </a:buClr>
                      <a:buSzPct val="60000"/>
                      <a:buFont typeface="Wingdings" panose="05000000000000000000" pitchFamily="2" charset="2"/>
                      <a:buChar char="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6985" name="AutoShape 123"/>
                  <p:cNvSpPr>
                    <a:spLocks noChangeArrowheads="1"/>
                  </p:cNvSpPr>
                  <p:nvPr/>
                </p:nvSpPr>
                <p:spPr bwMode="auto">
                  <a:xfrm>
                    <a:off x="3897" y="2208"/>
                    <a:ext cx="204" cy="121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ts val="600"/>
                      </a:spcBef>
                      <a:buClr>
                        <a:schemeClr val="accent1"/>
                      </a:buClr>
                      <a:buSzPct val="70000"/>
                      <a:buFont typeface="Wingdings" panose="05000000000000000000" pitchFamily="2" charset="2"/>
                      <a:buChar char="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1"/>
                      </a:buClr>
                      <a:buSzPct val="80000"/>
                      <a:buFont typeface="Wingdings 2" panose="05020102010507070707" pitchFamily="18" charset="2"/>
                      <a:buChar char=""/>
                      <a:defRPr sz="21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E0752F"/>
                      </a:buClr>
                      <a:buSzPct val="60000"/>
                      <a:buFont typeface="Wingdings" panose="05000000000000000000" pitchFamily="2" charset="2"/>
                      <a:buChar char="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FEC3AE"/>
                      </a:buClr>
                      <a:buSzPct val="60000"/>
                      <a:buFont typeface="Wingdings" panose="05000000000000000000" pitchFamily="2" charset="2"/>
                      <a:buChar char="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.VnArial" panose="020B7200000000000000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6983" name="Text Box 124"/>
                <p:cNvSpPr txBox="1">
                  <a:spLocks noChangeArrowheads="1"/>
                </p:cNvSpPr>
                <p:nvPr/>
              </p:nvSpPr>
              <p:spPr bwMode="auto">
                <a:xfrm>
                  <a:off x="788" y="2036"/>
                  <a:ext cx="206" cy="1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E0752F"/>
                    </a:buClr>
                    <a:buSzPct val="6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EC3AE"/>
                    </a:buClr>
                    <a:buSzPct val="6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.VnBlackH" panose="020B7200000000000000" pitchFamily="34" charset="0"/>
                      <a:ea typeface="+mn-ea"/>
                      <a:cs typeface="Arial" panose="020B0604020202020204" pitchFamily="34" charset="0"/>
                    </a:rPr>
                    <a:t>G</a:t>
                  </a:r>
                </a:p>
              </p:txBody>
            </p:sp>
          </p:grpSp>
          <p:grpSp>
            <p:nvGrpSpPr>
              <p:cNvPr id="36960" name="Group 125"/>
              <p:cNvGrpSpPr>
                <a:grpSpLocks/>
              </p:cNvGrpSpPr>
              <p:nvPr/>
            </p:nvGrpSpPr>
            <p:grpSpPr bwMode="auto">
              <a:xfrm>
                <a:off x="3643" y="3122"/>
                <a:ext cx="378" cy="291"/>
                <a:chOff x="727" y="1903"/>
                <a:chExt cx="283" cy="200"/>
              </a:xfrm>
            </p:grpSpPr>
            <p:sp>
              <p:nvSpPr>
                <p:cNvPr id="36980" name="Freeform 126"/>
                <p:cNvSpPr>
                  <a:spLocks/>
                </p:cNvSpPr>
                <p:nvPr/>
              </p:nvSpPr>
              <p:spPr bwMode="auto">
                <a:xfrm>
                  <a:off x="727" y="1918"/>
                  <a:ext cx="266" cy="121"/>
                </a:xfrm>
                <a:custGeom>
                  <a:avLst/>
                  <a:gdLst>
                    <a:gd name="T0" fmla="*/ 0 w 1185"/>
                    <a:gd name="T1" fmla="*/ 0 h 774"/>
                    <a:gd name="T2" fmla="*/ 0 w 1185"/>
                    <a:gd name="T3" fmla="*/ 0 h 774"/>
                    <a:gd name="T4" fmla="*/ 0 w 1185"/>
                    <a:gd name="T5" fmla="*/ 0 h 774"/>
                    <a:gd name="T6" fmla="*/ 0 w 1185"/>
                    <a:gd name="T7" fmla="*/ 0 h 774"/>
                    <a:gd name="T8" fmla="*/ 0 w 1185"/>
                    <a:gd name="T9" fmla="*/ 0 h 774"/>
                    <a:gd name="T10" fmla="*/ 0 w 1185"/>
                    <a:gd name="T11" fmla="*/ 0 h 77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85"/>
                    <a:gd name="T19" fmla="*/ 0 h 774"/>
                    <a:gd name="T20" fmla="*/ 1185 w 1185"/>
                    <a:gd name="T21" fmla="*/ 774 h 77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85" h="774">
                      <a:moveTo>
                        <a:pt x="0" y="0"/>
                      </a:moveTo>
                      <a:lnTo>
                        <a:pt x="1185" y="0"/>
                      </a:lnTo>
                      <a:lnTo>
                        <a:pt x="1185" y="774"/>
                      </a:lnTo>
                      <a:lnTo>
                        <a:pt x="0" y="774"/>
                      </a:lnTo>
                      <a:lnTo>
                        <a:pt x="266" y="3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981" name="Text Box 127"/>
                <p:cNvSpPr txBox="1">
                  <a:spLocks noChangeArrowheads="1"/>
                </p:cNvSpPr>
                <p:nvPr/>
              </p:nvSpPr>
              <p:spPr bwMode="auto">
                <a:xfrm>
                  <a:off x="834" y="1903"/>
                  <a:ext cx="176" cy="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E0752F"/>
                    </a:buClr>
                    <a:buSzPct val="6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EC3AE"/>
                    </a:buClr>
                    <a:buSzPct val="6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.VnBlackH" panose="020B7200000000000000" pitchFamily="34" charset="0"/>
                      <a:ea typeface="+mn-ea"/>
                      <a:cs typeface="Arial" panose="020B0604020202020204" pitchFamily="34" charset="0"/>
                    </a:rPr>
                    <a:t>T</a:t>
                  </a:r>
                </a:p>
              </p:txBody>
            </p:sp>
          </p:grpSp>
          <p:sp>
            <p:nvSpPr>
              <p:cNvPr id="36961" name="AutoShape 128"/>
              <p:cNvSpPr>
                <a:spLocks noChangeArrowheads="1"/>
              </p:cNvSpPr>
              <p:nvPr/>
            </p:nvSpPr>
            <p:spPr bwMode="auto">
              <a:xfrm flipH="1">
                <a:off x="3516" y="3339"/>
                <a:ext cx="485" cy="176"/>
              </a:xfrm>
              <a:prstGeom prst="homePlate">
                <a:avLst>
                  <a:gd name="adj" fmla="val 47829"/>
                </a:avLst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.VnBlackH" panose="020B7200000000000000" pitchFamily="34" charset="0"/>
                    <a:ea typeface="+mn-ea"/>
                    <a:cs typeface="Arial" panose="020B0604020202020204" pitchFamily="34" charset="0"/>
                  </a:rPr>
                  <a:t>A</a:t>
                </a:r>
              </a:p>
            </p:txBody>
          </p:sp>
          <p:grpSp>
            <p:nvGrpSpPr>
              <p:cNvPr id="36962" name="Group 129"/>
              <p:cNvGrpSpPr>
                <a:grpSpLocks/>
              </p:cNvGrpSpPr>
              <p:nvPr/>
            </p:nvGrpSpPr>
            <p:grpSpPr bwMode="auto">
              <a:xfrm flipH="1">
                <a:off x="3579" y="3491"/>
                <a:ext cx="488" cy="291"/>
                <a:chOff x="385" y="2036"/>
                <a:chExt cx="365" cy="200"/>
              </a:xfrm>
            </p:grpSpPr>
            <p:grpSp>
              <p:nvGrpSpPr>
                <p:cNvPr id="36972" name="Group 130"/>
                <p:cNvGrpSpPr>
                  <a:grpSpLocks/>
                </p:cNvGrpSpPr>
                <p:nvPr/>
              </p:nvGrpSpPr>
              <p:grpSpPr bwMode="auto">
                <a:xfrm>
                  <a:off x="385" y="2063"/>
                  <a:ext cx="365" cy="122"/>
                  <a:chOff x="3482" y="2208"/>
                  <a:chExt cx="365" cy="122"/>
                </a:xfrm>
              </p:grpSpPr>
              <p:grpSp>
                <p:nvGrpSpPr>
                  <p:cNvPr id="36974" name="Group 131"/>
                  <p:cNvGrpSpPr>
                    <a:grpSpLocks/>
                  </p:cNvGrpSpPr>
                  <p:nvPr/>
                </p:nvGrpSpPr>
                <p:grpSpPr bwMode="auto">
                  <a:xfrm>
                    <a:off x="3484" y="2208"/>
                    <a:ext cx="363" cy="122"/>
                    <a:chOff x="3496" y="2256"/>
                    <a:chExt cx="363" cy="122"/>
                  </a:xfrm>
                </p:grpSpPr>
                <p:grpSp>
                  <p:nvGrpSpPr>
                    <p:cNvPr id="36976" name="Group 13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21" y="2256"/>
                      <a:ext cx="327" cy="122"/>
                      <a:chOff x="3521" y="2220"/>
                      <a:chExt cx="327" cy="122"/>
                    </a:xfrm>
                  </p:grpSpPr>
                  <p:sp>
                    <p:nvSpPr>
                      <p:cNvPr id="36978" name="Rectangle 1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21" y="2221"/>
                        <a:ext cx="242" cy="121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spcBef>
                            <a:spcPts val="600"/>
                          </a:spcBef>
                          <a:buClr>
                            <a:schemeClr val="accent1"/>
                          </a:buClr>
                          <a:buSzPct val="70000"/>
                          <a:buFont typeface="Wingdings" panose="05000000000000000000" pitchFamily="2" charset="2"/>
                          <a:buChar char=""/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0000"/>
                          <a:buFont typeface="Wingdings 2" panose="05020102010507070707" pitchFamily="18" charset="2"/>
                          <a:buChar char=""/>
                          <a:defRPr sz="21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rgbClr val="E0752F"/>
                          </a:buClr>
                          <a:buSzPct val="60000"/>
                          <a:buFont typeface="Wingdings" panose="05000000000000000000" pitchFamily="2" charset="2"/>
                          <a:buChar char=""/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rgbClr val="FEC3AE"/>
                          </a:buClr>
                          <a:buSzPct val="60000"/>
                          <a:buFont typeface="Wingdings" panose="05000000000000000000" pitchFamily="2" charset="2"/>
                          <a:buChar char="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2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6979" name="AutoShape 1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06" y="2220"/>
                        <a:ext cx="242" cy="121"/>
                      </a:xfrm>
                      <a:prstGeom prst="flowChartOnlineStorage">
                        <a:avLst/>
                      </a:prstGeom>
                      <a:solidFill>
                        <a:srgbClr val="CC99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spcBef>
                            <a:spcPts val="600"/>
                          </a:spcBef>
                          <a:buClr>
                            <a:schemeClr val="accent1"/>
                          </a:buClr>
                          <a:buSzPct val="70000"/>
                          <a:buFont typeface="Wingdings" panose="05000000000000000000" pitchFamily="2" charset="2"/>
                          <a:buChar char=""/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0000"/>
                          <a:buFont typeface="Wingdings 2" panose="05020102010507070707" pitchFamily="18" charset="2"/>
                          <a:buChar char=""/>
                          <a:defRPr sz="21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rgbClr val="E0752F"/>
                          </a:buClr>
                          <a:buSzPct val="60000"/>
                          <a:buFont typeface="Wingdings" panose="05000000000000000000" pitchFamily="2" charset="2"/>
                          <a:buChar char=""/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rgbClr val="FEC3AE"/>
                          </a:buClr>
                          <a:buSzPct val="60000"/>
                          <a:buFont typeface="Wingdings" panose="05000000000000000000" pitchFamily="2" charset="2"/>
                          <a:buChar char="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2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36977" name="Line 1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96" y="2257"/>
                      <a:ext cx="363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6975" name="Line 136"/>
                  <p:cNvSpPr>
                    <a:spLocks noChangeShapeType="1"/>
                  </p:cNvSpPr>
                  <p:nvPr/>
                </p:nvSpPr>
                <p:spPr bwMode="auto">
                  <a:xfrm>
                    <a:off x="3482" y="2330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6973" name="Text Box 137"/>
                <p:cNvSpPr txBox="1">
                  <a:spLocks noChangeArrowheads="1"/>
                </p:cNvSpPr>
                <p:nvPr/>
              </p:nvSpPr>
              <p:spPr bwMode="auto">
                <a:xfrm>
                  <a:off x="515" y="2036"/>
                  <a:ext cx="184" cy="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E0752F"/>
                    </a:buClr>
                    <a:buSzPct val="6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EC3AE"/>
                    </a:buClr>
                    <a:buSzPct val="6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.VnBlackH" panose="020B7200000000000000" pitchFamily="34" charset="0"/>
                      <a:ea typeface="+mn-ea"/>
                      <a:cs typeface="Arial" panose="020B0604020202020204" pitchFamily="34" charset="0"/>
                    </a:rPr>
                    <a:t>X</a:t>
                  </a:r>
                </a:p>
              </p:txBody>
            </p:sp>
          </p:grpSp>
          <p:grpSp>
            <p:nvGrpSpPr>
              <p:cNvPr id="36963" name="Group 138"/>
              <p:cNvGrpSpPr>
                <a:grpSpLocks/>
              </p:cNvGrpSpPr>
              <p:nvPr/>
            </p:nvGrpSpPr>
            <p:grpSpPr bwMode="auto">
              <a:xfrm>
                <a:off x="3635" y="3684"/>
                <a:ext cx="373" cy="288"/>
                <a:chOff x="715" y="2036"/>
                <a:chExt cx="279" cy="198"/>
              </a:xfrm>
            </p:grpSpPr>
            <p:grpSp>
              <p:nvGrpSpPr>
                <p:cNvPr id="36968" name="Group 139"/>
                <p:cNvGrpSpPr>
                  <a:grpSpLocks/>
                </p:cNvGrpSpPr>
                <p:nvPr/>
              </p:nvGrpSpPr>
              <p:grpSpPr bwMode="auto">
                <a:xfrm>
                  <a:off x="715" y="2063"/>
                  <a:ext cx="277" cy="121"/>
                  <a:chOff x="3824" y="2208"/>
                  <a:chExt cx="277" cy="121"/>
                </a:xfrm>
              </p:grpSpPr>
              <p:sp>
                <p:nvSpPr>
                  <p:cNvPr id="36970" name="AutoShape 140"/>
                  <p:cNvSpPr>
                    <a:spLocks noChangeArrowheads="1"/>
                  </p:cNvSpPr>
                  <p:nvPr/>
                </p:nvSpPr>
                <p:spPr bwMode="auto">
                  <a:xfrm>
                    <a:off x="3824" y="2208"/>
                    <a:ext cx="254" cy="121"/>
                  </a:xfrm>
                  <a:prstGeom prst="roundRect">
                    <a:avLst>
                      <a:gd name="adj" fmla="val 49542"/>
                    </a:avLst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ts val="600"/>
                      </a:spcBef>
                      <a:buClr>
                        <a:schemeClr val="accent1"/>
                      </a:buClr>
                      <a:buSzPct val="70000"/>
                      <a:buFont typeface="Wingdings" panose="05000000000000000000" pitchFamily="2" charset="2"/>
                      <a:buChar char="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1"/>
                      </a:buClr>
                      <a:buSzPct val="80000"/>
                      <a:buFont typeface="Wingdings 2" panose="05020102010507070707" pitchFamily="18" charset="2"/>
                      <a:buChar char=""/>
                      <a:defRPr sz="21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E0752F"/>
                      </a:buClr>
                      <a:buSzPct val="60000"/>
                      <a:buFont typeface="Wingdings" panose="05000000000000000000" pitchFamily="2" charset="2"/>
                      <a:buChar char="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FEC3AE"/>
                      </a:buClr>
                      <a:buSzPct val="60000"/>
                      <a:buFont typeface="Wingdings" panose="05000000000000000000" pitchFamily="2" charset="2"/>
                      <a:buChar char="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6971" name="AutoShape 141"/>
                  <p:cNvSpPr>
                    <a:spLocks noChangeArrowheads="1"/>
                  </p:cNvSpPr>
                  <p:nvPr/>
                </p:nvSpPr>
                <p:spPr bwMode="auto">
                  <a:xfrm>
                    <a:off x="3897" y="2208"/>
                    <a:ext cx="204" cy="121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ts val="600"/>
                      </a:spcBef>
                      <a:buClr>
                        <a:schemeClr val="accent1"/>
                      </a:buClr>
                      <a:buSzPct val="70000"/>
                      <a:buFont typeface="Wingdings" panose="05000000000000000000" pitchFamily="2" charset="2"/>
                      <a:buChar char="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1"/>
                      </a:buClr>
                      <a:buSzPct val="80000"/>
                      <a:buFont typeface="Wingdings 2" panose="05020102010507070707" pitchFamily="18" charset="2"/>
                      <a:buChar char=""/>
                      <a:defRPr sz="21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E0752F"/>
                      </a:buClr>
                      <a:buSzPct val="60000"/>
                      <a:buFont typeface="Wingdings" panose="05000000000000000000" pitchFamily="2" charset="2"/>
                      <a:buChar char="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FEC3AE"/>
                      </a:buClr>
                      <a:buSzPct val="60000"/>
                      <a:buFont typeface="Wingdings" panose="05000000000000000000" pitchFamily="2" charset="2"/>
                      <a:buChar char="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.VnArial" panose="020B7200000000000000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6969" name="Text Box 142"/>
                <p:cNvSpPr txBox="1">
                  <a:spLocks noChangeArrowheads="1"/>
                </p:cNvSpPr>
                <p:nvPr/>
              </p:nvSpPr>
              <p:spPr bwMode="auto">
                <a:xfrm>
                  <a:off x="788" y="2036"/>
                  <a:ext cx="206" cy="1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E0752F"/>
                    </a:buClr>
                    <a:buSzPct val="6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EC3AE"/>
                    </a:buClr>
                    <a:buSzPct val="6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.VnBlackH" panose="020B7200000000000000" pitchFamily="34" charset="0"/>
                      <a:ea typeface="+mn-ea"/>
                      <a:cs typeface="Arial" panose="020B0604020202020204" pitchFamily="34" charset="0"/>
                    </a:rPr>
                    <a:t>G</a:t>
                  </a:r>
                </a:p>
              </p:txBody>
            </p:sp>
          </p:grpSp>
          <p:grpSp>
            <p:nvGrpSpPr>
              <p:cNvPr id="36964" name="Group 143"/>
              <p:cNvGrpSpPr>
                <a:grpSpLocks/>
              </p:cNvGrpSpPr>
              <p:nvPr/>
            </p:nvGrpSpPr>
            <p:grpSpPr bwMode="auto">
              <a:xfrm>
                <a:off x="3647" y="3851"/>
                <a:ext cx="378" cy="291"/>
                <a:chOff x="727" y="1871"/>
                <a:chExt cx="283" cy="200"/>
              </a:xfrm>
            </p:grpSpPr>
            <p:sp>
              <p:nvSpPr>
                <p:cNvPr id="36966" name="Freeform 144"/>
                <p:cNvSpPr>
                  <a:spLocks/>
                </p:cNvSpPr>
                <p:nvPr/>
              </p:nvSpPr>
              <p:spPr bwMode="auto">
                <a:xfrm>
                  <a:off x="727" y="1918"/>
                  <a:ext cx="266" cy="121"/>
                </a:xfrm>
                <a:custGeom>
                  <a:avLst/>
                  <a:gdLst>
                    <a:gd name="T0" fmla="*/ 0 w 1185"/>
                    <a:gd name="T1" fmla="*/ 0 h 774"/>
                    <a:gd name="T2" fmla="*/ 0 w 1185"/>
                    <a:gd name="T3" fmla="*/ 0 h 774"/>
                    <a:gd name="T4" fmla="*/ 0 w 1185"/>
                    <a:gd name="T5" fmla="*/ 0 h 774"/>
                    <a:gd name="T6" fmla="*/ 0 w 1185"/>
                    <a:gd name="T7" fmla="*/ 0 h 774"/>
                    <a:gd name="T8" fmla="*/ 0 w 1185"/>
                    <a:gd name="T9" fmla="*/ 0 h 774"/>
                    <a:gd name="T10" fmla="*/ 0 w 1185"/>
                    <a:gd name="T11" fmla="*/ 0 h 77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85"/>
                    <a:gd name="T19" fmla="*/ 0 h 774"/>
                    <a:gd name="T20" fmla="*/ 1185 w 1185"/>
                    <a:gd name="T21" fmla="*/ 774 h 77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85" h="774">
                      <a:moveTo>
                        <a:pt x="0" y="0"/>
                      </a:moveTo>
                      <a:lnTo>
                        <a:pt x="1185" y="0"/>
                      </a:lnTo>
                      <a:lnTo>
                        <a:pt x="1185" y="774"/>
                      </a:lnTo>
                      <a:lnTo>
                        <a:pt x="0" y="774"/>
                      </a:lnTo>
                      <a:lnTo>
                        <a:pt x="266" y="3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967" name="Text Box 145"/>
                <p:cNvSpPr txBox="1">
                  <a:spLocks noChangeArrowheads="1"/>
                </p:cNvSpPr>
                <p:nvPr/>
              </p:nvSpPr>
              <p:spPr bwMode="auto">
                <a:xfrm>
                  <a:off x="834" y="1871"/>
                  <a:ext cx="176" cy="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E0752F"/>
                    </a:buClr>
                    <a:buSzPct val="6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EC3AE"/>
                    </a:buClr>
                    <a:buSzPct val="6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.VnBlackH" panose="020B7200000000000000" pitchFamily="34" charset="0"/>
                      <a:ea typeface="+mn-ea"/>
                      <a:cs typeface="Arial" panose="020B0604020202020204" pitchFamily="34" charset="0"/>
                    </a:rPr>
                    <a:t>T</a:t>
                  </a:r>
                </a:p>
              </p:txBody>
            </p:sp>
          </p:grpSp>
          <p:sp>
            <p:nvSpPr>
              <p:cNvPr id="36965" name="Freeform 146"/>
              <p:cNvSpPr>
                <a:spLocks/>
              </p:cNvSpPr>
              <p:nvPr/>
            </p:nvSpPr>
            <p:spPr bwMode="auto">
              <a:xfrm>
                <a:off x="4009" y="1206"/>
                <a:ext cx="66" cy="2887"/>
              </a:xfrm>
              <a:custGeom>
                <a:avLst/>
                <a:gdLst>
                  <a:gd name="T0" fmla="*/ 0 w 1"/>
                  <a:gd name="T1" fmla="*/ 0 h 1936"/>
                  <a:gd name="T2" fmla="*/ 0 w 1"/>
                  <a:gd name="T3" fmla="*/ 17908 h 1936"/>
                  <a:gd name="T4" fmla="*/ 0 w 1"/>
                  <a:gd name="T5" fmla="*/ 33309 h 193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936"/>
                  <a:gd name="T11" fmla="*/ 1 w 1"/>
                  <a:gd name="T12" fmla="*/ 1936 h 19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936">
                    <a:moveTo>
                      <a:pt x="0" y="0"/>
                    </a:moveTo>
                    <a:cubicBezTo>
                      <a:pt x="0" y="359"/>
                      <a:pt x="0" y="718"/>
                      <a:pt x="0" y="1041"/>
                    </a:cubicBezTo>
                    <a:cubicBezTo>
                      <a:pt x="0" y="1364"/>
                      <a:pt x="0" y="1650"/>
                      <a:pt x="0" y="1936"/>
                    </a:cubicBezTo>
                  </a:path>
                </a:pathLst>
              </a:custGeom>
              <a:noFill/>
              <a:ln w="76200">
                <a:solidFill>
                  <a:srgbClr val="FFCC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6872" name="Group 221"/>
            <p:cNvGrpSpPr>
              <a:grpSpLocks/>
            </p:cNvGrpSpPr>
            <p:nvPr/>
          </p:nvGrpSpPr>
          <p:grpSpPr bwMode="auto">
            <a:xfrm>
              <a:off x="4235" y="1358"/>
              <a:ext cx="580" cy="2982"/>
              <a:chOff x="4235" y="1265"/>
              <a:chExt cx="450" cy="2041"/>
            </a:xfrm>
          </p:grpSpPr>
          <p:sp>
            <p:nvSpPr>
              <p:cNvPr id="36877" name="Line 222"/>
              <p:cNvSpPr>
                <a:spLocks noChangeShapeType="1"/>
              </p:cNvSpPr>
              <p:nvPr/>
            </p:nvSpPr>
            <p:spPr bwMode="auto">
              <a:xfrm>
                <a:off x="4320" y="1425"/>
                <a:ext cx="293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36878" name="Group 223"/>
              <p:cNvGrpSpPr>
                <a:grpSpLocks/>
              </p:cNvGrpSpPr>
              <p:nvPr/>
            </p:nvGrpSpPr>
            <p:grpSpPr bwMode="auto">
              <a:xfrm>
                <a:off x="4335" y="1265"/>
                <a:ext cx="279" cy="197"/>
                <a:chOff x="715" y="2036"/>
                <a:chExt cx="279" cy="197"/>
              </a:xfrm>
            </p:grpSpPr>
            <p:grpSp>
              <p:nvGrpSpPr>
                <p:cNvPr id="36946" name="Group 224"/>
                <p:cNvGrpSpPr>
                  <a:grpSpLocks/>
                </p:cNvGrpSpPr>
                <p:nvPr/>
              </p:nvGrpSpPr>
              <p:grpSpPr bwMode="auto">
                <a:xfrm>
                  <a:off x="715" y="2063"/>
                  <a:ext cx="277" cy="121"/>
                  <a:chOff x="3824" y="2208"/>
                  <a:chExt cx="277" cy="121"/>
                </a:xfrm>
              </p:grpSpPr>
              <p:sp>
                <p:nvSpPr>
                  <p:cNvPr id="36948" name="AutoShape 225"/>
                  <p:cNvSpPr>
                    <a:spLocks noChangeArrowheads="1"/>
                  </p:cNvSpPr>
                  <p:nvPr/>
                </p:nvSpPr>
                <p:spPr bwMode="auto">
                  <a:xfrm>
                    <a:off x="3824" y="2208"/>
                    <a:ext cx="254" cy="121"/>
                  </a:xfrm>
                  <a:prstGeom prst="roundRect">
                    <a:avLst>
                      <a:gd name="adj" fmla="val 49542"/>
                    </a:avLst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ts val="600"/>
                      </a:spcBef>
                      <a:buClr>
                        <a:schemeClr val="accent1"/>
                      </a:buClr>
                      <a:buSzPct val="70000"/>
                      <a:buFont typeface="Wingdings" panose="05000000000000000000" pitchFamily="2" charset="2"/>
                      <a:buChar char="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1"/>
                      </a:buClr>
                      <a:buSzPct val="80000"/>
                      <a:buFont typeface="Wingdings 2" panose="05020102010507070707" pitchFamily="18" charset="2"/>
                      <a:buChar char=""/>
                      <a:defRPr sz="21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E0752F"/>
                      </a:buClr>
                      <a:buSzPct val="60000"/>
                      <a:buFont typeface="Wingdings" panose="05000000000000000000" pitchFamily="2" charset="2"/>
                      <a:buChar char="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FEC3AE"/>
                      </a:buClr>
                      <a:buSzPct val="60000"/>
                      <a:buFont typeface="Wingdings" panose="05000000000000000000" pitchFamily="2" charset="2"/>
                      <a:buChar char="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6949" name="AutoShape 226"/>
                  <p:cNvSpPr>
                    <a:spLocks noChangeArrowheads="1"/>
                  </p:cNvSpPr>
                  <p:nvPr/>
                </p:nvSpPr>
                <p:spPr bwMode="auto">
                  <a:xfrm>
                    <a:off x="3897" y="2208"/>
                    <a:ext cx="204" cy="121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ts val="600"/>
                      </a:spcBef>
                      <a:buClr>
                        <a:schemeClr val="accent1"/>
                      </a:buClr>
                      <a:buSzPct val="70000"/>
                      <a:buFont typeface="Wingdings" panose="05000000000000000000" pitchFamily="2" charset="2"/>
                      <a:buChar char="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1"/>
                      </a:buClr>
                      <a:buSzPct val="80000"/>
                      <a:buFont typeface="Wingdings 2" panose="05020102010507070707" pitchFamily="18" charset="2"/>
                      <a:buChar char=""/>
                      <a:defRPr sz="21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E0752F"/>
                      </a:buClr>
                      <a:buSzPct val="60000"/>
                      <a:buFont typeface="Wingdings" panose="05000000000000000000" pitchFamily="2" charset="2"/>
                      <a:buChar char="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FEC3AE"/>
                      </a:buClr>
                      <a:buSzPct val="60000"/>
                      <a:buFont typeface="Wingdings" panose="05000000000000000000" pitchFamily="2" charset="2"/>
                      <a:buChar char="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.VnArial" panose="020B7200000000000000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6947" name="Text Box 227"/>
                <p:cNvSpPr txBox="1">
                  <a:spLocks noChangeArrowheads="1"/>
                </p:cNvSpPr>
                <p:nvPr/>
              </p:nvSpPr>
              <p:spPr bwMode="auto">
                <a:xfrm>
                  <a:off x="780" y="2036"/>
                  <a:ext cx="214" cy="1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E0752F"/>
                    </a:buClr>
                    <a:buSzPct val="6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EC3AE"/>
                    </a:buClr>
                    <a:buSzPct val="6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.VnBlackH" panose="020B7200000000000000" pitchFamily="34" charset="0"/>
                      <a:ea typeface="+mn-ea"/>
                      <a:cs typeface="Arial" panose="020B0604020202020204" pitchFamily="34" charset="0"/>
                    </a:rPr>
                    <a:t>G</a:t>
                  </a:r>
                </a:p>
              </p:txBody>
            </p:sp>
          </p:grpSp>
          <p:grpSp>
            <p:nvGrpSpPr>
              <p:cNvPr id="36879" name="Group 228"/>
              <p:cNvGrpSpPr>
                <a:grpSpLocks/>
              </p:cNvGrpSpPr>
              <p:nvPr/>
            </p:nvGrpSpPr>
            <p:grpSpPr bwMode="auto">
              <a:xfrm>
                <a:off x="4344" y="1375"/>
                <a:ext cx="283" cy="197"/>
                <a:chOff x="727" y="1867"/>
                <a:chExt cx="283" cy="197"/>
              </a:xfrm>
            </p:grpSpPr>
            <p:sp>
              <p:nvSpPr>
                <p:cNvPr id="36944" name="Freeform 229"/>
                <p:cNvSpPr>
                  <a:spLocks/>
                </p:cNvSpPr>
                <p:nvPr/>
              </p:nvSpPr>
              <p:spPr bwMode="auto">
                <a:xfrm>
                  <a:off x="727" y="1918"/>
                  <a:ext cx="266" cy="121"/>
                </a:xfrm>
                <a:custGeom>
                  <a:avLst/>
                  <a:gdLst>
                    <a:gd name="T0" fmla="*/ 0 w 1185"/>
                    <a:gd name="T1" fmla="*/ 0 h 774"/>
                    <a:gd name="T2" fmla="*/ 0 w 1185"/>
                    <a:gd name="T3" fmla="*/ 0 h 774"/>
                    <a:gd name="T4" fmla="*/ 0 w 1185"/>
                    <a:gd name="T5" fmla="*/ 0 h 774"/>
                    <a:gd name="T6" fmla="*/ 0 w 1185"/>
                    <a:gd name="T7" fmla="*/ 0 h 774"/>
                    <a:gd name="T8" fmla="*/ 0 w 1185"/>
                    <a:gd name="T9" fmla="*/ 0 h 774"/>
                    <a:gd name="T10" fmla="*/ 0 w 1185"/>
                    <a:gd name="T11" fmla="*/ 0 h 77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85"/>
                    <a:gd name="T19" fmla="*/ 0 h 774"/>
                    <a:gd name="T20" fmla="*/ 1185 w 1185"/>
                    <a:gd name="T21" fmla="*/ 774 h 77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85" h="774">
                      <a:moveTo>
                        <a:pt x="0" y="0"/>
                      </a:moveTo>
                      <a:lnTo>
                        <a:pt x="1185" y="0"/>
                      </a:lnTo>
                      <a:lnTo>
                        <a:pt x="1185" y="774"/>
                      </a:lnTo>
                      <a:lnTo>
                        <a:pt x="0" y="774"/>
                      </a:lnTo>
                      <a:lnTo>
                        <a:pt x="266" y="3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945" name="Text Box 230"/>
                <p:cNvSpPr txBox="1">
                  <a:spLocks noChangeArrowheads="1"/>
                </p:cNvSpPr>
                <p:nvPr/>
              </p:nvSpPr>
              <p:spPr bwMode="auto">
                <a:xfrm>
                  <a:off x="821" y="1867"/>
                  <a:ext cx="189" cy="1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E0752F"/>
                    </a:buClr>
                    <a:buSzPct val="6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EC3AE"/>
                    </a:buClr>
                    <a:buSzPct val="6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.VnBlackH" panose="020B7200000000000000" pitchFamily="34" charset="0"/>
                      <a:ea typeface="+mn-ea"/>
                      <a:cs typeface="Arial" panose="020B0604020202020204" pitchFamily="34" charset="0"/>
                    </a:rPr>
                    <a:t>T</a:t>
                  </a:r>
                </a:p>
              </p:txBody>
            </p:sp>
          </p:grpSp>
          <p:grpSp>
            <p:nvGrpSpPr>
              <p:cNvPr id="36880" name="Group 231"/>
              <p:cNvGrpSpPr>
                <a:grpSpLocks/>
              </p:cNvGrpSpPr>
              <p:nvPr/>
            </p:nvGrpSpPr>
            <p:grpSpPr bwMode="auto">
              <a:xfrm flipH="1">
                <a:off x="4312" y="1523"/>
                <a:ext cx="365" cy="199"/>
                <a:chOff x="385" y="2031"/>
                <a:chExt cx="365" cy="199"/>
              </a:xfrm>
            </p:grpSpPr>
            <p:grpSp>
              <p:nvGrpSpPr>
                <p:cNvPr id="36936" name="Group 232"/>
                <p:cNvGrpSpPr>
                  <a:grpSpLocks/>
                </p:cNvGrpSpPr>
                <p:nvPr/>
              </p:nvGrpSpPr>
              <p:grpSpPr bwMode="auto">
                <a:xfrm>
                  <a:off x="385" y="2063"/>
                  <a:ext cx="365" cy="122"/>
                  <a:chOff x="3482" y="2208"/>
                  <a:chExt cx="365" cy="122"/>
                </a:xfrm>
              </p:grpSpPr>
              <p:grpSp>
                <p:nvGrpSpPr>
                  <p:cNvPr id="36938" name="Group 233"/>
                  <p:cNvGrpSpPr>
                    <a:grpSpLocks/>
                  </p:cNvGrpSpPr>
                  <p:nvPr/>
                </p:nvGrpSpPr>
                <p:grpSpPr bwMode="auto">
                  <a:xfrm>
                    <a:off x="3484" y="2208"/>
                    <a:ext cx="363" cy="122"/>
                    <a:chOff x="3496" y="2256"/>
                    <a:chExt cx="363" cy="122"/>
                  </a:xfrm>
                </p:grpSpPr>
                <p:grpSp>
                  <p:nvGrpSpPr>
                    <p:cNvPr id="36940" name="Group 2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21" y="2256"/>
                      <a:ext cx="327" cy="122"/>
                      <a:chOff x="3521" y="2220"/>
                      <a:chExt cx="327" cy="122"/>
                    </a:xfrm>
                  </p:grpSpPr>
                  <p:sp>
                    <p:nvSpPr>
                      <p:cNvPr id="36942" name="Rectangle 2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21" y="2221"/>
                        <a:ext cx="242" cy="121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spcBef>
                            <a:spcPts val="600"/>
                          </a:spcBef>
                          <a:buClr>
                            <a:schemeClr val="accent1"/>
                          </a:buClr>
                          <a:buSzPct val="70000"/>
                          <a:buFont typeface="Wingdings" panose="05000000000000000000" pitchFamily="2" charset="2"/>
                          <a:buChar char=""/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0000"/>
                          <a:buFont typeface="Wingdings 2" panose="05020102010507070707" pitchFamily="18" charset="2"/>
                          <a:buChar char=""/>
                          <a:defRPr sz="21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rgbClr val="E0752F"/>
                          </a:buClr>
                          <a:buSzPct val="60000"/>
                          <a:buFont typeface="Wingdings" panose="05000000000000000000" pitchFamily="2" charset="2"/>
                          <a:buChar char=""/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rgbClr val="FEC3AE"/>
                          </a:buClr>
                          <a:buSzPct val="60000"/>
                          <a:buFont typeface="Wingdings" panose="05000000000000000000" pitchFamily="2" charset="2"/>
                          <a:buChar char="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2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6943" name="AutoShape 2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06" y="2220"/>
                        <a:ext cx="242" cy="121"/>
                      </a:xfrm>
                      <a:prstGeom prst="flowChartOnlineStorage">
                        <a:avLst/>
                      </a:prstGeom>
                      <a:solidFill>
                        <a:srgbClr val="CC99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spcBef>
                            <a:spcPts val="600"/>
                          </a:spcBef>
                          <a:buClr>
                            <a:schemeClr val="accent1"/>
                          </a:buClr>
                          <a:buSzPct val="70000"/>
                          <a:buFont typeface="Wingdings" panose="05000000000000000000" pitchFamily="2" charset="2"/>
                          <a:buChar char=""/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0000"/>
                          <a:buFont typeface="Wingdings 2" panose="05020102010507070707" pitchFamily="18" charset="2"/>
                          <a:buChar char=""/>
                          <a:defRPr sz="21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rgbClr val="E0752F"/>
                          </a:buClr>
                          <a:buSzPct val="60000"/>
                          <a:buFont typeface="Wingdings" panose="05000000000000000000" pitchFamily="2" charset="2"/>
                          <a:buChar char=""/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rgbClr val="FEC3AE"/>
                          </a:buClr>
                          <a:buSzPct val="60000"/>
                          <a:buFont typeface="Wingdings" panose="05000000000000000000" pitchFamily="2" charset="2"/>
                          <a:buChar char="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2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36941" name="Line 2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96" y="2257"/>
                      <a:ext cx="363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6939" name="Line 238"/>
                  <p:cNvSpPr>
                    <a:spLocks noChangeShapeType="1"/>
                  </p:cNvSpPr>
                  <p:nvPr/>
                </p:nvSpPr>
                <p:spPr bwMode="auto">
                  <a:xfrm>
                    <a:off x="3482" y="2330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6937" name="Text Box 239"/>
                <p:cNvSpPr txBox="1">
                  <a:spLocks noChangeArrowheads="1"/>
                </p:cNvSpPr>
                <p:nvPr/>
              </p:nvSpPr>
              <p:spPr bwMode="auto">
                <a:xfrm>
                  <a:off x="450" y="2031"/>
                  <a:ext cx="191" cy="1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E0752F"/>
                    </a:buClr>
                    <a:buSzPct val="6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EC3AE"/>
                    </a:buClr>
                    <a:buSzPct val="6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.VnBlackH" panose="020B7200000000000000" pitchFamily="34" charset="0"/>
                      <a:ea typeface="+mn-ea"/>
                      <a:cs typeface="Arial" panose="020B0604020202020204" pitchFamily="34" charset="0"/>
                    </a:rPr>
                    <a:t>X</a:t>
                  </a:r>
                </a:p>
              </p:txBody>
            </p:sp>
          </p:grpSp>
          <p:sp>
            <p:nvSpPr>
              <p:cNvPr id="36881" name="AutoShape 240"/>
              <p:cNvSpPr>
                <a:spLocks noChangeArrowheads="1"/>
              </p:cNvSpPr>
              <p:nvPr/>
            </p:nvSpPr>
            <p:spPr bwMode="auto">
              <a:xfrm flipH="1">
                <a:off x="4246" y="1689"/>
                <a:ext cx="363" cy="121"/>
              </a:xfrm>
              <a:prstGeom prst="homePlate">
                <a:avLst>
                  <a:gd name="adj" fmla="val 52069"/>
                </a:avLst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.VnBlackH" panose="020B7200000000000000" pitchFamily="34" charset="0"/>
                    <a:ea typeface="+mn-ea"/>
                    <a:cs typeface="Arial" panose="020B0604020202020204" pitchFamily="34" charset="0"/>
                  </a:rPr>
                  <a:t>A</a:t>
                </a:r>
              </a:p>
            </p:txBody>
          </p:sp>
          <p:grpSp>
            <p:nvGrpSpPr>
              <p:cNvPr id="36882" name="Group 241"/>
              <p:cNvGrpSpPr>
                <a:grpSpLocks/>
              </p:cNvGrpSpPr>
              <p:nvPr/>
            </p:nvGrpSpPr>
            <p:grpSpPr bwMode="auto">
              <a:xfrm flipH="1">
                <a:off x="4314" y="1793"/>
                <a:ext cx="365" cy="199"/>
                <a:chOff x="385" y="2036"/>
                <a:chExt cx="365" cy="199"/>
              </a:xfrm>
            </p:grpSpPr>
            <p:grpSp>
              <p:nvGrpSpPr>
                <p:cNvPr id="36928" name="Group 242"/>
                <p:cNvGrpSpPr>
                  <a:grpSpLocks/>
                </p:cNvGrpSpPr>
                <p:nvPr/>
              </p:nvGrpSpPr>
              <p:grpSpPr bwMode="auto">
                <a:xfrm>
                  <a:off x="385" y="2063"/>
                  <a:ext cx="365" cy="122"/>
                  <a:chOff x="3482" y="2208"/>
                  <a:chExt cx="365" cy="122"/>
                </a:xfrm>
              </p:grpSpPr>
              <p:grpSp>
                <p:nvGrpSpPr>
                  <p:cNvPr id="36930" name="Group 243"/>
                  <p:cNvGrpSpPr>
                    <a:grpSpLocks/>
                  </p:cNvGrpSpPr>
                  <p:nvPr/>
                </p:nvGrpSpPr>
                <p:grpSpPr bwMode="auto">
                  <a:xfrm>
                    <a:off x="3484" y="2208"/>
                    <a:ext cx="363" cy="122"/>
                    <a:chOff x="3496" y="2256"/>
                    <a:chExt cx="363" cy="122"/>
                  </a:xfrm>
                </p:grpSpPr>
                <p:grpSp>
                  <p:nvGrpSpPr>
                    <p:cNvPr id="36932" name="Group 24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21" y="2256"/>
                      <a:ext cx="327" cy="122"/>
                      <a:chOff x="3521" y="2220"/>
                      <a:chExt cx="327" cy="122"/>
                    </a:xfrm>
                  </p:grpSpPr>
                  <p:sp>
                    <p:nvSpPr>
                      <p:cNvPr id="36934" name="Rectangle 2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21" y="2221"/>
                        <a:ext cx="242" cy="121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spcBef>
                            <a:spcPts val="600"/>
                          </a:spcBef>
                          <a:buClr>
                            <a:schemeClr val="accent1"/>
                          </a:buClr>
                          <a:buSzPct val="70000"/>
                          <a:buFont typeface="Wingdings" panose="05000000000000000000" pitchFamily="2" charset="2"/>
                          <a:buChar char=""/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0000"/>
                          <a:buFont typeface="Wingdings 2" panose="05020102010507070707" pitchFamily="18" charset="2"/>
                          <a:buChar char=""/>
                          <a:defRPr sz="21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rgbClr val="E0752F"/>
                          </a:buClr>
                          <a:buSzPct val="60000"/>
                          <a:buFont typeface="Wingdings" panose="05000000000000000000" pitchFamily="2" charset="2"/>
                          <a:buChar char=""/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rgbClr val="FEC3AE"/>
                          </a:buClr>
                          <a:buSzPct val="60000"/>
                          <a:buFont typeface="Wingdings" panose="05000000000000000000" pitchFamily="2" charset="2"/>
                          <a:buChar char="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2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6935" name="AutoShape 24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06" y="2220"/>
                        <a:ext cx="242" cy="121"/>
                      </a:xfrm>
                      <a:prstGeom prst="flowChartOnlineStorage">
                        <a:avLst/>
                      </a:prstGeom>
                      <a:solidFill>
                        <a:srgbClr val="CC99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spcBef>
                            <a:spcPts val="600"/>
                          </a:spcBef>
                          <a:buClr>
                            <a:schemeClr val="accent1"/>
                          </a:buClr>
                          <a:buSzPct val="70000"/>
                          <a:buFont typeface="Wingdings" panose="05000000000000000000" pitchFamily="2" charset="2"/>
                          <a:buChar char=""/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0000"/>
                          <a:buFont typeface="Wingdings 2" panose="05020102010507070707" pitchFamily="18" charset="2"/>
                          <a:buChar char=""/>
                          <a:defRPr sz="21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rgbClr val="E0752F"/>
                          </a:buClr>
                          <a:buSzPct val="60000"/>
                          <a:buFont typeface="Wingdings" panose="05000000000000000000" pitchFamily="2" charset="2"/>
                          <a:buChar char=""/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rgbClr val="FEC3AE"/>
                          </a:buClr>
                          <a:buSzPct val="60000"/>
                          <a:buFont typeface="Wingdings" panose="05000000000000000000" pitchFamily="2" charset="2"/>
                          <a:buChar char="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2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36933" name="Line 2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96" y="2257"/>
                      <a:ext cx="363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6931" name="Line 248"/>
                  <p:cNvSpPr>
                    <a:spLocks noChangeShapeType="1"/>
                  </p:cNvSpPr>
                  <p:nvPr/>
                </p:nvSpPr>
                <p:spPr bwMode="auto">
                  <a:xfrm>
                    <a:off x="3482" y="2330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6929" name="Text Box 249"/>
                <p:cNvSpPr txBox="1">
                  <a:spLocks noChangeArrowheads="1"/>
                </p:cNvSpPr>
                <p:nvPr/>
              </p:nvSpPr>
              <p:spPr bwMode="auto">
                <a:xfrm>
                  <a:off x="450" y="2036"/>
                  <a:ext cx="191" cy="1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E0752F"/>
                    </a:buClr>
                    <a:buSzPct val="6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EC3AE"/>
                    </a:buClr>
                    <a:buSzPct val="6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.VnBlackH" panose="020B7200000000000000" pitchFamily="34" charset="0"/>
                      <a:ea typeface="+mn-ea"/>
                      <a:cs typeface="Arial" panose="020B0604020202020204" pitchFamily="34" charset="0"/>
                    </a:rPr>
                    <a:t>X</a:t>
                  </a:r>
                </a:p>
              </p:txBody>
            </p:sp>
          </p:grpSp>
          <p:grpSp>
            <p:nvGrpSpPr>
              <p:cNvPr id="36883" name="Group 250"/>
              <p:cNvGrpSpPr>
                <a:grpSpLocks/>
              </p:cNvGrpSpPr>
              <p:nvPr/>
            </p:nvGrpSpPr>
            <p:grpSpPr bwMode="auto">
              <a:xfrm>
                <a:off x="4318" y="2196"/>
                <a:ext cx="279" cy="198"/>
                <a:chOff x="715" y="2036"/>
                <a:chExt cx="279" cy="198"/>
              </a:xfrm>
            </p:grpSpPr>
            <p:grpSp>
              <p:nvGrpSpPr>
                <p:cNvPr id="36924" name="Group 251"/>
                <p:cNvGrpSpPr>
                  <a:grpSpLocks/>
                </p:cNvGrpSpPr>
                <p:nvPr/>
              </p:nvGrpSpPr>
              <p:grpSpPr bwMode="auto">
                <a:xfrm>
                  <a:off x="715" y="2063"/>
                  <a:ext cx="277" cy="121"/>
                  <a:chOff x="3824" y="2208"/>
                  <a:chExt cx="277" cy="121"/>
                </a:xfrm>
              </p:grpSpPr>
              <p:sp>
                <p:nvSpPr>
                  <p:cNvPr id="36926" name="AutoShape 252"/>
                  <p:cNvSpPr>
                    <a:spLocks noChangeArrowheads="1"/>
                  </p:cNvSpPr>
                  <p:nvPr/>
                </p:nvSpPr>
                <p:spPr bwMode="auto">
                  <a:xfrm>
                    <a:off x="3824" y="2208"/>
                    <a:ext cx="254" cy="121"/>
                  </a:xfrm>
                  <a:prstGeom prst="roundRect">
                    <a:avLst>
                      <a:gd name="adj" fmla="val 49542"/>
                    </a:avLst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ts val="600"/>
                      </a:spcBef>
                      <a:buClr>
                        <a:schemeClr val="accent1"/>
                      </a:buClr>
                      <a:buSzPct val="70000"/>
                      <a:buFont typeface="Wingdings" panose="05000000000000000000" pitchFamily="2" charset="2"/>
                      <a:buChar char="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1"/>
                      </a:buClr>
                      <a:buSzPct val="80000"/>
                      <a:buFont typeface="Wingdings 2" panose="05020102010507070707" pitchFamily="18" charset="2"/>
                      <a:buChar char=""/>
                      <a:defRPr sz="21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E0752F"/>
                      </a:buClr>
                      <a:buSzPct val="60000"/>
                      <a:buFont typeface="Wingdings" panose="05000000000000000000" pitchFamily="2" charset="2"/>
                      <a:buChar char="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FEC3AE"/>
                      </a:buClr>
                      <a:buSzPct val="60000"/>
                      <a:buFont typeface="Wingdings" panose="05000000000000000000" pitchFamily="2" charset="2"/>
                      <a:buChar char="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6927" name="AutoShape 253"/>
                  <p:cNvSpPr>
                    <a:spLocks noChangeArrowheads="1"/>
                  </p:cNvSpPr>
                  <p:nvPr/>
                </p:nvSpPr>
                <p:spPr bwMode="auto">
                  <a:xfrm>
                    <a:off x="3897" y="2208"/>
                    <a:ext cx="204" cy="121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ts val="600"/>
                      </a:spcBef>
                      <a:buClr>
                        <a:schemeClr val="accent1"/>
                      </a:buClr>
                      <a:buSzPct val="70000"/>
                      <a:buFont typeface="Wingdings" panose="05000000000000000000" pitchFamily="2" charset="2"/>
                      <a:buChar char="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1"/>
                      </a:buClr>
                      <a:buSzPct val="80000"/>
                      <a:buFont typeface="Wingdings 2" panose="05020102010507070707" pitchFamily="18" charset="2"/>
                      <a:buChar char=""/>
                      <a:defRPr sz="21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E0752F"/>
                      </a:buClr>
                      <a:buSzPct val="60000"/>
                      <a:buFont typeface="Wingdings" panose="05000000000000000000" pitchFamily="2" charset="2"/>
                      <a:buChar char="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FEC3AE"/>
                      </a:buClr>
                      <a:buSzPct val="60000"/>
                      <a:buFont typeface="Wingdings" panose="05000000000000000000" pitchFamily="2" charset="2"/>
                      <a:buChar char="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.VnArial" panose="020B7200000000000000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6925" name="Text Box 254"/>
                <p:cNvSpPr txBox="1">
                  <a:spLocks noChangeArrowheads="1"/>
                </p:cNvSpPr>
                <p:nvPr/>
              </p:nvSpPr>
              <p:spPr bwMode="auto">
                <a:xfrm>
                  <a:off x="780" y="2036"/>
                  <a:ext cx="214" cy="1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E0752F"/>
                    </a:buClr>
                    <a:buSzPct val="6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EC3AE"/>
                    </a:buClr>
                    <a:buSzPct val="6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.VnBlackH" panose="020B7200000000000000" pitchFamily="34" charset="0"/>
                      <a:ea typeface="+mn-ea"/>
                      <a:cs typeface="Arial" panose="020B0604020202020204" pitchFamily="34" charset="0"/>
                    </a:rPr>
                    <a:t>G</a:t>
                  </a:r>
                </a:p>
              </p:txBody>
            </p:sp>
          </p:grpSp>
          <p:grpSp>
            <p:nvGrpSpPr>
              <p:cNvPr id="36884" name="Group 255"/>
              <p:cNvGrpSpPr>
                <a:grpSpLocks/>
              </p:cNvGrpSpPr>
              <p:nvPr/>
            </p:nvGrpSpPr>
            <p:grpSpPr bwMode="auto">
              <a:xfrm>
                <a:off x="4344" y="2072"/>
                <a:ext cx="283" cy="199"/>
                <a:chOff x="727" y="1903"/>
                <a:chExt cx="283" cy="199"/>
              </a:xfrm>
            </p:grpSpPr>
            <p:sp>
              <p:nvSpPr>
                <p:cNvPr id="36922" name="Freeform 256"/>
                <p:cNvSpPr>
                  <a:spLocks/>
                </p:cNvSpPr>
                <p:nvPr/>
              </p:nvSpPr>
              <p:spPr bwMode="auto">
                <a:xfrm>
                  <a:off x="727" y="1918"/>
                  <a:ext cx="266" cy="121"/>
                </a:xfrm>
                <a:custGeom>
                  <a:avLst/>
                  <a:gdLst>
                    <a:gd name="T0" fmla="*/ 0 w 1185"/>
                    <a:gd name="T1" fmla="*/ 0 h 774"/>
                    <a:gd name="T2" fmla="*/ 0 w 1185"/>
                    <a:gd name="T3" fmla="*/ 0 h 774"/>
                    <a:gd name="T4" fmla="*/ 0 w 1185"/>
                    <a:gd name="T5" fmla="*/ 0 h 774"/>
                    <a:gd name="T6" fmla="*/ 0 w 1185"/>
                    <a:gd name="T7" fmla="*/ 0 h 774"/>
                    <a:gd name="T8" fmla="*/ 0 w 1185"/>
                    <a:gd name="T9" fmla="*/ 0 h 774"/>
                    <a:gd name="T10" fmla="*/ 0 w 1185"/>
                    <a:gd name="T11" fmla="*/ 0 h 77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85"/>
                    <a:gd name="T19" fmla="*/ 0 h 774"/>
                    <a:gd name="T20" fmla="*/ 1185 w 1185"/>
                    <a:gd name="T21" fmla="*/ 774 h 77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85" h="774">
                      <a:moveTo>
                        <a:pt x="0" y="0"/>
                      </a:moveTo>
                      <a:lnTo>
                        <a:pt x="1185" y="0"/>
                      </a:lnTo>
                      <a:lnTo>
                        <a:pt x="1185" y="774"/>
                      </a:lnTo>
                      <a:lnTo>
                        <a:pt x="0" y="774"/>
                      </a:lnTo>
                      <a:lnTo>
                        <a:pt x="266" y="3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923" name="Text Box 257"/>
                <p:cNvSpPr txBox="1">
                  <a:spLocks noChangeArrowheads="1"/>
                </p:cNvSpPr>
                <p:nvPr/>
              </p:nvSpPr>
              <p:spPr bwMode="auto">
                <a:xfrm>
                  <a:off x="828" y="1903"/>
                  <a:ext cx="182" cy="1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E0752F"/>
                    </a:buClr>
                    <a:buSzPct val="6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EC3AE"/>
                    </a:buClr>
                    <a:buSzPct val="6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.VnBlackH" panose="020B7200000000000000" pitchFamily="34" charset="0"/>
                      <a:ea typeface="+mn-ea"/>
                      <a:cs typeface="Arial" panose="020B0604020202020204" pitchFamily="34" charset="0"/>
                    </a:rPr>
                    <a:t>T</a:t>
                  </a:r>
                </a:p>
              </p:txBody>
            </p:sp>
          </p:grpSp>
          <p:sp>
            <p:nvSpPr>
              <p:cNvPr id="36885" name="AutoShape 258"/>
              <p:cNvSpPr>
                <a:spLocks noChangeArrowheads="1"/>
              </p:cNvSpPr>
              <p:nvPr/>
            </p:nvSpPr>
            <p:spPr bwMode="auto">
              <a:xfrm flipH="1">
                <a:off x="4235" y="1954"/>
                <a:ext cx="363" cy="121"/>
              </a:xfrm>
              <a:prstGeom prst="homePlate">
                <a:avLst>
                  <a:gd name="adj" fmla="val 52069"/>
                </a:avLst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.VnBlackH" panose="020B7200000000000000" pitchFamily="34" charset="0"/>
                    <a:ea typeface="+mn-ea"/>
                    <a:cs typeface="Arial" panose="020B0604020202020204" pitchFamily="34" charset="0"/>
                  </a:rPr>
                  <a:t>A</a:t>
                </a:r>
              </a:p>
            </p:txBody>
          </p:sp>
          <p:grpSp>
            <p:nvGrpSpPr>
              <p:cNvPr id="36886" name="Group 259"/>
              <p:cNvGrpSpPr>
                <a:grpSpLocks/>
              </p:cNvGrpSpPr>
              <p:nvPr/>
            </p:nvGrpSpPr>
            <p:grpSpPr bwMode="auto">
              <a:xfrm flipH="1">
                <a:off x="4317" y="2326"/>
                <a:ext cx="365" cy="199"/>
                <a:chOff x="385" y="2036"/>
                <a:chExt cx="365" cy="199"/>
              </a:xfrm>
            </p:grpSpPr>
            <p:grpSp>
              <p:nvGrpSpPr>
                <p:cNvPr id="36914" name="Group 260"/>
                <p:cNvGrpSpPr>
                  <a:grpSpLocks/>
                </p:cNvGrpSpPr>
                <p:nvPr/>
              </p:nvGrpSpPr>
              <p:grpSpPr bwMode="auto">
                <a:xfrm>
                  <a:off x="385" y="2063"/>
                  <a:ext cx="365" cy="122"/>
                  <a:chOff x="3482" y="2208"/>
                  <a:chExt cx="365" cy="122"/>
                </a:xfrm>
              </p:grpSpPr>
              <p:grpSp>
                <p:nvGrpSpPr>
                  <p:cNvPr id="36916" name="Group 261"/>
                  <p:cNvGrpSpPr>
                    <a:grpSpLocks/>
                  </p:cNvGrpSpPr>
                  <p:nvPr/>
                </p:nvGrpSpPr>
                <p:grpSpPr bwMode="auto">
                  <a:xfrm>
                    <a:off x="3484" y="2208"/>
                    <a:ext cx="363" cy="122"/>
                    <a:chOff x="3496" y="2256"/>
                    <a:chExt cx="363" cy="122"/>
                  </a:xfrm>
                </p:grpSpPr>
                <p:grpSp>
                  <p:nvGrpSpPr>
                    <p:cNvPr id="36918" name="Group 2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21" y="2256"/>
                      <a:ext cx="327" cy="122"/>
                      <a:chOff x="3521" y="2220"/>
                      <a:chExt cx="327" cy="122"/>
                    </a:xfrm>
                  </p:grpSpPr>
                  <p:sp>
                    <p:nvSpPr>
                      <p:cNvPr id="36920" name="Rectangle 26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21" y="2221"/>
                        <a:ext cx="242" cy="121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spcBef>
                            <a:spcPts val="600"/>
                          </a:spcBef>
                          <a:buClr>
                            <a:schemeClr val="accent1"/>
                          </a:buClr>
                          <a:buSzPct val="70000"/>
                          <a:buFont typeface="Wingdings" panose="05000000000000000000" pitchFamily="2" charset="2"/>
                          <a:buChar char=""/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0000"/>
                          <a:buFont typeface="Wingdings 2" panose="05020102010507070707" pitchFamily="18" charset="2"/>
                          <a:buChar char=""/>
                          <a:defRPr sz="21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rgbClr val="E0752F"/>
                          </a:buClr>
                          <a:buSzPct val="60000"/>
                          <a:buFont typeface="Wingdings" panose="05000000000000000000" pitchFamily="2" charset="2"/>
                          <a:buChar char=""/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rgbClr val="FEC3AE"/>
                          </a:buClr>
                          <a:buSzPct val="60000"/>
                          <a:buFont typeface="Wingdings" panose="05000000000000000000" pitchFamily="2" charset="2"/>
                          <a:buChar char="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2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6921" name="AutoShape 26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06" y="2220"/>
                        <a:ext cx="242" cy="121"/>
                      </a:xfrm>
                      <a:prstGeom prst="flowChartOnlineStorage">
                        <a:avLst/>
                      </a:prstGeom>
                      <a:solidFill>
                        <a:srgbClr val="CC99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spcBef>
                            <a:spcPts val="600"/>
                          </a:spcBef>
                          <a:buClr>
                            <a:schemeClr val="accent1"/>
                          </a:buClr>
                          <a:buSzPct val="70000"/>
                          <a:buFont typeface="Wingdings" panose="05000000000000000000" pitchFamily="2" charset="2"/>
                          <a:buChar char=""/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0000"/>
                          <a:buFont typeface="Wingdings 2" panose="05020102010507070707" pitchFamily="18" charset="2"/>
                          <a:buChar char=""/>
                          <a:defRPr sz="21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rgbClr val="E0752F"/>
                          </a:buClr>
                          <a:buSzPct val="60000"/>
                          <a:buFont typeface="Wingdings" panose="05000000000000000000" pitchFamily="2" charset="2"/>
                          <a:buChar char=""/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rgbClr val="FEC3AE"/>
                          </a:buClr>
                          <a:buSzPct val="60000"/>
                          <a:buFont typeface="Wingdings" panose="05000000000000000000" pitchFamily="2" charset="2"/>
                          <a:buChar char="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2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36919" name="Line 2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96" y="2257"/>
                      <a:ext cx="363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6917" name="Line 266"/>
                  <p:cNvSpPr>
                    <a:spLocks noChangeShapeType="1"/>
                  </p:cNvSpPr>
                  <p:nvPr/>
                </p:nvSpPr>
                <p:spPr bwMode="auto">
                  <a:xfrm>
                    <a:off x="3482" y="2330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6915" name="Text Box 267"/>
                <p:cNvSpPr txBox="1">
                  <a:spLocks noChangeArrowheads="1"/>
                </p:cNvSpPr>
                <p:nvPr/>
              </p:nvSpPr>
              <p:spPr bwMode="auto">
                <a:xfrm>
                  <a:off x="450" y="2036"/>
                  <a:ext cx="191" cy="1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E0752F"/>
                    </a:buClr>
                    <a:buSzPct val="6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EC3AE"/>
                    </a:buClr>
                    <a:buSzPct val="6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.VnBlackH" panose="020B7200000000000000" pitchFamily="34" charset="0"/>
                      <a:ea typeface="+mn-ea"/>
                      <a:cs typeface="Arial" panose="020B0604020202020204" pitchFamily="34" charset="0"/>
                    </a:rPr>
                    <a:t>X</a:t>
                  </a:r>
                </a:p>
              </p:txBody>
            </p:sp>
          </p:grpSp>
          <p:grpSp>
            <p:nvGrpSpPr>
              <p:cNvPr id="36887" name="Group 268"/>
              <p:cNvGrpSpPr>
                <a:grpSpLocks/>
              </p:cNvGrpSpPr>
              <p:nvPr/>
            </p:nvGrpSpPr>
            <p:grpSpPr bwMode="auto">
              <a:xfrm>
                <a:off x="4338" y="2459"/>
                <a:ext cx="279" cy="198"/>
                <a:chOff x="715" y="2036"/>
                <a:chExt cx="279" cy="198"/>
              </a:xfrm>
            </p:grpSpPr>
            <p:grpSp>
              <p:nvGrpSpPr>
                <p:cNvPr id="36910" name="Group 269"/>
                <p:cNvGrpSpPr>
                  <a:grpSpLocks/>
                </p:cNvGrpSpPr>
                <p:nvPr/>
              </p:nvGrpSpPr>
              <p:grpSpPr bwMode="auto">
                <a:xfrm>
                  <a:off x="715" y="2063"/>
                  <a:ext cx="277" cy="121"/>
                  <a:chOff x="3824" y="2208"/>
                  <a:chExt cx="277" cy="121"/>
                </a:xfrm>
              </p:grpSpPr>
              <p:sp>
                <p:nvSpPr>
                  <p:cNvPr id="36912" name="AutoShape 270"/>
                  <p:cNvSpPr>
                    <a:spLocks noChangeArrowheads="1"/>
                  </p:cNvSpPr>
                  <p:nvPr/>
                </p:nvSpPr>
                <p:spPr bwMode="auto">
                  <a:xfrm>
                    <a:off x="3824" y="2208"/>
                    <a:ext cx="254" cy="121"/>
                  </a:xfrm>
                  <a:prstGeom prst="roundRect">
                    <a:avLst>
                      <a:gd name="adj" fmla="val 49542"/>
                    </a:avLst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ts val="600"/>
                      </a:spcBef>
                      <a:buClr>
                        <a:schemeClr val="accent1"/>
                      </a:buClr>
                      <a:buSzPct val="70000"/>
                      <a:buFont typeface="Wingdings" panose="05000000000000000000" pitchFamily="2" charset="2"/>
                      <a:buChar char="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1"/>
                      </a:buClr>
                      <a:buSzPct val="80000"/>
                      <a:buFont typeface="Wingdings 2" panose="05020102010507070707" pitchFamily="18" charset="2"/>
                      <a:buChar char=""/>
                      <a:defRPr sz="21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E0752F"/>
                      </a:buClr>
                      <a:buSzPct val="60000"/>
                      <a:buFont typeface="Wingdings" panose="05000000000000000000" pitchFamily="2" charset="2"/>
                      <a:buChar char="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FEC3AE"/>
                      </a:buClr>
                      <a:buSzPct val="60000"/>
                      <a:buFont typeface="Wingdings" panose="05000000000000000000" pitchFamily="2" charset="2"/>
                      <a:buChar char="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6913" name="AutoShape 271"/>
                  <p:cNvSpPr>
                    <a:spLocks noChangeArrowheads="1"/>
                  </p:cNvSpPr>
                  <p:nvPr/>
                </p:nvSpPr>
                <p:spPr bwMode="auto">
                  <a:xfrm>
                    <a:off x="3897" y="2208"/>
                    <a:ext cx="204" cy="121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ts val="600"/>
                      </a:spcBef>
                      <a:buClr>
                        <a:schemeClr val="accent1"/>
                      </a:buClr>
                      <a:buSzPct val="70000"/>
                      <a:buFont typeface="Wingdings" panose="05000000000000000000" pitchFamily="2" charset="2"/>
                      <a:buChar char="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1"/>
                      </a:buClr>
                      <a:buSzPct val="80000"/>
                      <a:buFont typeface="Wingdings 2" panose="05020102010507070707" pitchFamily="18" charset="2"/>
                      <a:buChar char=""/>
                      <a:defRPr sz="21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E0752F"/>
                      </a:buClr>
                      <a:buSzPct val="60000"/>
                      <a:buFont typeface="Wingdings" panose="05000000000000000000" pitchFamily="2" charset="2"/>
                      <a:buChar char="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FEC3AE"/>
                      </a:buClr>
                      <a:buSzPct val="60000"/>
                      <a:buFont typeface="Wingdings" panose="05000000000000000000" pitchFamily="2" charset="2"/>
                      <a:buChar char="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.VnArial" panose="020B7200000000000000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6911" name="Text Box 272"/>
                <p:cNvSpPr txBox="1">
                  <a:spLocks noChangeArrowheads="1"/>
                </p:cNvSpPr>
                <p:nvPr/>
              </p:nvSpPr>
              <p:spPr bwMode="auto">
                <a:xfrm>
                  <a:off x="780" y="2036"/>
                  <a:ext cx="214" cy="1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E0752F"/>
                    </a:buClr>
                    <a:buSzPct val="6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EC3AE"/>
                    </a:buClr>
                    <a:buSzPct val="6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.VnBlackH" panose="020B7200000000000000" pitchFamily="34" charset="0"/>
                      <a:ea typeface="+mn-ea"/>
                      <a:cs typeface="Arial" panose="020B0604020202020204" pitchFamily="34" charset="0"/>
                    </a:rPr>
                    <a:t>G</a:t>
                  </a:r>
                </a:p>
              </p:txBody>
            </p:sp>
          </p:grpSp>
          <p:grpSp>
            <p:nvGrpSpPr>
              <p:cNvPr id="36888" name="Group 273"/>
              <p:cNvGrpSpPr>
                <a:grpSpLocks/>
              </p:cNvGrpSpPr>
              <p:nvPr/>
            </p:nvGrpSpPr>
            <p:grpSpPr bwMode="auto">
              <a:xfrm>
                <a:off x="4347" y="2605"/>
                <a:ext cx="283" cy="199"/>
                <a:chOff x="727" y="1903"/>
                <a:chExt cx="283" cy="199"/>
              </a:xfrm>
            </p:grpSpPr>
            <p:sp>
              <p:nvSpPr>
                <p:cNvPr id="36908" name="Freeform 274"/>
                <p:cNvSpPr>
                  <a:spLocks/>
                </p:cNvSpPr>
                <p:nvPr/>
              </p:nvSpPr>
              <p:spPr bwMode="auto">
                <a:xfrm>
                  <a:off x="727" y="1918"/>
                  <a:ext cx="266" cy="121"/>
                </a:xfrm>
                <a:custGeom>
                  <a:avLst/>
                  <a:gdLst>
                    <a:gd name="T0" fmla="*/ 0 w 1185"/>
                    <a:gd name="T1" fmla="*/ 0 h 774"/>
                    <a:gd name="T2" fmla="*/ 0 w 1185"/>
                    <a:gd name="T3" fmla="*/ 0 h 774"/>
                    <a:gd name="T4" fmla="*/ 0 w 1185"/>
                    <a:gd name="T5" fmla="*/ 0 h 774"/>
                    <a:gd name="T6" fmla="*/ 0 w 1185"/>
                    <a:gd name="T7" fmla="*/ 0 h 774"/>
                    <a:gd name="T8" fmla="*/ 0 w 1185"/>
                    <a:gd name="T9" fmla="*/ 0 h 774"/>
                    <a:gd name="T10" fmla="*/ 0 w 1185"/>
                    <a:gd name="T11" fmla="*/ 0 h 77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85"/>
                    <a:gd name="T19" fmla="*/ 0 h 774"/>
                    <a:gd name="T20" fmla="*/ 1185 w 1185"/>
                    <a:gd name="T21" fmla="*/ 774 h 77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85" h="774">
                      <a:moveTo>
                        <a:pt x="0" y="0"/>
                      </a:moveTo>
                      <a:lnTo>
                        <a:pt x="1185" y="0"/>
                      </a:lnTo>
                      <a:lnTo>
                        <a:pt x="1185" y="774"/>
                      </a:lnTo>
                      <a:lnTo>
                        <a:pt x="0" y="774"/>
                      </a:lnTo>
                      <a:lnTo>
                        <a:pt x="266" y="3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909" name="Text Box 275"/>
                <p:cNvSpPr txBox="1">
                  <a:spLocks noChangeArrowheads="1"/>
                </p:cNvSpPr>
                <p:nvPr/>
              </p:nvSpPr>
              <p:spPr bwMode="auto">
                <a:xfrm>
                  <a:off x="821" y="1903"/>
                  <a:ext cx="189" cy="1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E0752F"/>
                    </a:buClr>
                    <a:buSzPct val="6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EC3AE"/>
                    </a:buClr>
                    <a:buSzPct val="6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.VnBlackH" panose="020B7200000000000000" pitchFamily="34" charset="0"/>
                      <a:ea typeface="+mn-ea"/>
                      <a:cs typeface="Arial" panose="020B0604020202020204" pitchFamily="34" charset="0"/>
                    </a:rPr>
                    <a:t>T</a:t>
                  </a:r>
                </a:p>
              </p:txBody>
            </p:sp>
          </p:grpSp>
          <p:sp>
            <p:nvSpPr>
              <p:cNvPr id="36889" name="AutoShape 276"/>
              <p:cNvSpPr>
                <a:spLocks noChangeArrowheads="1"/>
              </p:cNvSpPr>
              <p:nvPr/>
            </p:nvSpPr>
            <p:spPr bwMode="auto">
              <a:xfrm flipH="1">
                <a:off x="4252" y="2755"/>
                <a:ext cx="363" cy="121"/>
              </a:xfrm>
              <a:prstGeom prst="homePlate">
                <a:avLst>
                  <a:gd name="adj" fmla="val 52069"/>
                </a:avLst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.VnBlackH" panose="020B7200000000000000" pitchFamily="34" charset="0"/>
                    <a:ea typeface="+mn-ea"/>
                    <a:cs typeface="Arial" panose="020B0604020202020204" pitchFamily="34" charset="0"/>
                  </a:rPr>
                  <a:t>A</a:t>
                </a:r>
              </a:p>
            </p:txBody>
          </p:sp>
          <p:grpSp>
            <p:nvGrpSpPr>
              <p:cNvPr id="36890" name="Group 277"/>
              <p:cNvGrpSpPr>
                <a:grpSpLocks/>
              </p:cNvGrpSpPr>
              <p:nvPr/>
            </p:nvGrpSpPr>
            <p:grpSpPr bwMode="auto">
              <a:xfrm flipH="1">
                <a:off x="4301" y="2859"/>
                <a:ext cx="384" cy="199"/>
                <a:chOff x="385" y="2036"/>
                <a:chExt cx="384" cy="199"/>
              </a:xfrm>
            </p:grpSpPr>
            <p:grpSp>
              <p:nvGrpSpPr>
                <p:cNvPr id="36900" name="Group 278"/>
                <p:cNvGrpSpPr>
                  <a:grpSpLocks/>
                </p:cNvGrpSpPr>
                <p:nvPr/>
              </p:nvGrpSpPr>
              <p:grpSpPr bwMode="auto">
                <a:xfrm>
                  <a:off x="385" y="2064"/>
                  <a:ext cx="384" cy="127"/>
                  <a:chOff x="3482" y="2209"/>
                  <a:chExt cx="384" cy="127"/>
                </a:xfrm>
              </p:grpSpPr>
              <p:grpSp>
                <p:nvGrpSpPr>
                  <p:cNvPr id="36902" name="Group 279"/>
                  <p:cNvGrpSpPr>
                    <a:grpSpLocks/>
                  </p:cNvGrpSpPr>
                  <p:nvPr/>
                </p:nvGrpSpPr>
                <p:grpSpPr bwMode="auto">
                  <a:xfrm>
                    <a:off x="3484" y="2209"/>
                    <a:ext cx="382" cy="127"/>
                    <a:chOff x="3496" y="2257"/>
                    <a:chExt cx="382" cy="127"/>
                  </a:xfrm>
                </p:grpSpPr>
                <p:grpSp>
                  <p:nvGrpSpPr>
                    <p:cNvPr id="36904" name="Group 28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21" y="2257"/>
                      <a:ext cx="357" cy="127"/>
                      <a:chOff x="3521" y="2221"/>
                      <a:chExt cx="357" cy="127"/>
                    </a:xfrm>
                  </p:grpSpPr>
                  <p:sp>
                    <p:nvSpPr>
                      <p:cNvPr id="36906" name="Rectangle 2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21" y="2221"/>
                        <a:ext cx="242" cy="121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spcBef>
                            <a:spcPts val="600"/>
                          </a:spcBef>
                          <a:buClr>
                            <a:schemeClr val="accent1"/>
                          </a:buClr>
                          <a:buSzPct val="70000"/>
                          <a:buFont typeface="Wingdings" panose="05000000000000000000" pitchFamily="2" charset="2"/>
                          <a:buChar char=""/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0000"/>
                          <a:buFont typeface="Wingdings 2" panose="05020102010507070707" pitchFamily="18" charset="2"/>
                          <a:buChar char=""/>
                          <a:defRPr sz="21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rgbClr val="E0752F"/>
                          </a:buClr>
                          <a:buSzPct val="60000"/>
                          <a:buFont typeface="Wingdings" panose="05000000000000000000" pitchFamily="2" charset="2"/>
                          <a:buChar char=""/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rgbClr val="FEC3AE"/>
                          </a:buClr>
                          <a:buSzPct val="60000"/>
                          <a:buFont typeface="Wingdings" panose="05000000000000000000" pitchFamily="2" charset="2"/>
                          <a:buChar char="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2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6907" name="AutoShape 2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36" y="2227"/>
                        <a:ext cx="242" cy="121"/>
                      </a:xfrm>
                      <a:prstGeom prst="flowChartOnlineStorage">
                        <a:avLst/>
                      </a:prstGeom>
                      <a:solidFill>
                        <a:srgbClr val="CC99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spcBef>
                            <a:spcPts val="600"/>
                          </a:spcBef>
                          <a:buClr>
                            <a:schemeClr val="accent1"/>
                          </a:buClr>
                          <a:buSzPct val="70000"/>
                          <a:buFont typeface="Wingdings" panose="05000000000000000000" pitchFamily="2" charset="2"/>
                          <a:buChar char=""/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0000"/>
                          <a:buFont typeface="Wingdings 2" panose="05020102010507070707" pitchFamily="18" charset="2"/>
                          <a:buChar char=""/>
                          <a:defRPr sz="21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rgbClr val="E0752F"/>
                          </a:buClr>
                          <a:buSzPct val="60000"/>
                          <a:buFont typeface="Wingdings" panose="05000000000000000000" pitchFamily="2" charset="2"/>
                          <a:buChar char=""/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rgbClr val="FEC3AE"/>
                          </a:buClr>
                          <a:buSzPct val="60000"/>
                          <a:buFont typeface="Wingdings" panose="05000000000000000000" pitchFamily="2" charset="2"/>
                          <a:buChar char="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BDCAE9"/>
                          </a:buClr>
                          <a:buSzPct val="68000"/>
                          <a:buFont typeface="Wingdings 2" panose="05020102010507070707" pitchFamily="18" charset="2"/>
                          <a:buChar char="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altLang="en-US" sz="2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36905" name="Line 2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96" y="2257"/>
                      <a:ext cx="363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6903" name="Line 284"/>
                  <p:cNvSpPr>
                    <a:spLocks noChangeShapeType="1"/>
                  </p:cNvSpPr>
                  <p:nvPr/>
                </p:nvSpPr>
                <p:spPr bwMode="auto">
                  <a:xfrm>
                    <a:off x="3482" y="2330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6901" name="Text Box 285"/>
                <p:cNvSpPr txBox="1">
                  <a:spLocks noChangeArrowheads="1"/>
                </p:cNvSpPr>
                <p:nvPr/>
              </p:nvSpPr>
              <p:spPr bwMode="auto">
                <a:xfrm>
                  <a:off x="450" y="2036"/>
                  <a:ext cx="191" cy="1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E0752F"/>
                    </a:buClr>
                    <a:buSzPct val="6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EC3AE"/>
                    </a:buClr>
                    <a:buSzPct val="6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.VnBlackH" panose="020B7200000000000000" pitchFamily="34" charset="0"/>
                      <a:ea typeface="+mn-ea"/>
                      <a:cs typeface="Arial" panose="020B0604020202020204" pitchFamily="34" charset="0"/>
                    </a:rPr>
                    <a:t>X</a:t>
                  </a:r>
                </a:p>
              </p:txBody>
            </p:sp>
          </p:grpSp>
          <p:grpSp>
            <p:nvGrpSpPr>
              <p:cNvPr id="36891" name="Group 286"/>
              <p:cNvGrpSpPr>
                <a:grpSpLocks/>
              </p:cNvGrpSpPr>
              <p:nvPr/>
            </p:nvGrpSpPr>
            <p:grpSpPr bwMode="auto">
              <a:xfrm>
                <a:off x="4341" y="2992"/>
                <a:ext cx="279" cy="199"/>
                <a:chOff x="715" y="2036"/>
                <a:chExt cx="279" cy="199"/>
              </a:xfrm>
            </p:grpSpPr>
            <p:grpSp>
              <p:nvGrpSpPr>
                <p:cNvPr id="36896" name="Group 287"/>
                <p:cNvGrpSpPr>
                  <a:grpSpLocks/>
                </p:cNvGrpSpPr>
                <p:nvPr/>
              </p:nvGrpSpPr>
              <p:grpSpPr bwMode="auto">
                <a:xfrm>
                  <a:off x="715" y="2063"/>
                  <a:ext cx="277" cy="121"/>
                  <a:chOff x="3824" y="2208"/>
                  <a:chExt cx="277" cy="121"/>
                </a:xfrm>
              </p:grpSpPr>
              <p:sp>
                <p:nvSpPr>
                  <p:cNvPr id="36898" name="AutoShape 288"/>
                  <p:cNvSpPr>
                    <a:spLocks noChangeArrowheads="1"/>
                  </p:cNvSpPr>
                  <p:nvPr/>
                </p:nvSpPr>
                <p:spPr bwMode="auto">
                  <a:xfrm>
                    <a:off x="3824" y="2208"/>
                    <a:ext cx="254" cy="121"/>
                  </a:xfrm>
                  <a:prstGeom prst="roundRect">
                    <a:avLst>
                      <a:gd name="adj" fmla="val 49542"/>
                    </a:avLst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ts val="600"/>
                      </a:spcBef>
                      <a:buClr>
                        <a:schemeClr val="accent1"/>
                      </a:buClr>
                      <a:buSzPct val="70000"/>
                      <a:buFont typeface="Wingdings" panose="05000000000000000000" pitchFamily="2" charset="2"/>
                      <a:buChar char="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1"/>
                      </a:buClr>
                      <a:buSzPct val="80000"/>
                      <a:buFont typeface="Wingdings 2" panose="05020102010507070707" pitchFamily="18" charset="2"/>
                      <a:buChar char=""/>
                      <a:defRPr sz="21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E0752F"/>
                      </a:buClr>
                      <a:buSzPct val="60000"/>
                      <a:buFont typeface="Wingdings" panose="05000000000000000000" pitchFamily="2" charset="2"/>
                      <a:buChar char="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FEC3AE"/>
                      </a:buClr>
                      <a:buSzPct val="60000"/>
                      <a:buFont typeface="Wingdings" panose="05000000000000000000" pitchFamily="2" charset="2"/>
                      <a:buChar char="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6899" name="AutoShape 289"/>
                  <p:cNvSpPr>
                    <a:spLocks noChangeArrowheads="1"/>
                  </p:cNvSpPr>
                  <p:nvPr/>
                </p:nvSpPr>
                <p:spPr bwMode="auto">
                  <a:xfrm>
                    <a:off x="3897" y="2208"/>
                    <a:ext cx="204" cy="121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ts val="600"/>
                      </a:spcBef>
                      <a:buClr>
                        <a:schemeClr val="accent1"/>
                      </a:buClr>
                      <a:buSzPct val="70000"/>
                      <a:buFont typeface="Wingdings" panose="05000000000000000000" pitchFamily="2" charset="2"/>
                      <a:buChar char="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1"/>
                      </a:buClr>
                      <a:buSzPct val="80000"/>
                      <a:buFont typeface="Wingdings 2" panose="05020102010507070707" pitchFamily="18" charset="2"/>
                      <a:buChar char=""/>
                      <a:defRPr sz="21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E0752F"/>
                      </a:buClr>
                      <a:buSzPct val="60000"/>
                      <a:buFont typeface="Wingdings" panose="05000000000000000000" pitchFamily="2" charset="2"/>
                      <a:buChar char="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FEC3AE"/>
                      </a:buClr>
                      <a:buSzPct val="60000"/>
                      <a:buFont typeface="Wingdings" panose="05000000000000000000" pitchFamily="2" charset="2"/>
                      <a:buChar char="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BDCAE9"/>
                      </a:buClr>
                      <a:buSzPct val="68000"/>
                      <a:buFont typeface="Wingdings 2" panose="05020102010507070707" pitchFamily="18" charset="2"/>
                      <a:buChar char=""/>
                      <a:defRPr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.VnArial" panose="020B7200000000000000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6897" name="Text Box 290"/>
                <p:cNvSpPr txBox="1">
                  <a:spLocks noChangeArrowheads="1"/>
                </p:cNvSpPr>
                <p:nvPr/>
              </p:nvSpPr>
              <p:spPr bwMode="auto">
                <a:xfrm>
                  <a:off x="787" y="2036"/>
                  <a:ext cx="207" cy="1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E0752F"/>
                    </a:buClr>
                    <a:buSzPct val="6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EC3AE"/>
                    </a:buClr>
                    <a:buSzPct val="6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.VnBlackH" panose="020B7200000000000000" pitchFamily="34" charset="0"/>
                      <a:ea typeface="+mn-ea"/>
                      <a:cs typeface="Arial" panose="020B0604020202020204" pitchFamily="34" charset="0"/>
                    </a:rPr>
                    <a:t>G</a:t>
                  </a:r>
                </a:p>
              </p:txBody>
            </p:sp>
          </p:grpSp>
          <p:grpSp>
            <p:nvGrpSpPr>
              <p:cNvPr id="36892" name="Group 291"/>
              <p:cNvGrpSpPr>
                <a:grpSpLocks/>
              </p:cNvGrpSpPr>
              <p:nvPr/>
            </p:nvGrpSpPr>
            <p:grpSpPr bwMode="auto">
              <a:xfrm>
                <a:off x="4350" y="3107"/>
                <a:ext cx="283" cy="199"/>
                <a:chOff x="727" y="1872"/>
                <a:chExt cx="283" cy="199"/>
              </a:xfrm>
            </p:grpSpPr>
            <p:sp>
              <p:nvSpPr>
                <p:cNvPr id="36894" name="Freeform 292"/>
                <p:cNvSpPr>
                  <a:spLocks/>
                </p:cNvSpPr>
                <p:nvPr/>
              </p:nvSpPr>
              <p:spPr bwMode="auto">
                <a:xfrm>
                  <a:off x="727" y="1918"/>
                  <a:ext cx="266" cy="121"/>
                </a:xfrm>
                <a:custGeom>
                  <a:avLst/>
                  <a:gdLst>
                    <a:gd name="T0" fmla="*/ 0 w 1185"/>
                    <a:gd name="T1" fmla="*/ 0 h 774"/>
                    <a:gd name="T2" fmla="*/ 0 w 1185"/>
                    <a:gd name="T3" fmla="*/ 0 h 774"/>
                    <a:gd name="T4" fmla="*/ 0 w 1185"/>
                    <a:gd name="T5" fmla="*/ 0 h 774"/>
                    <a:gd name="T6" fmla="*/ 0 w 1185"/>
                    <a:gd name="T7" fmla="*/ 0 h 774"/>
                    <a:gd name="T8" fmla="*/ 0 w 1185"/>
                    <a:gd name="T9" fmla="*/ 0 h 774"/>
                    <a:gd name="T10" fmla="*/ 0 w 1185"/>
                    <a:gd name="T11" fmla="*/ 0 h 77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85"/>
                    <a:gd name="T19" fmla="*/ 0 h 774"/>
                    <a:gd name="T20" fmla="*/ 1185 w 1185"/>
                    <a:gd name="T21" fmla="*/ 774 h 77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85" h="774">
                      <a:moveTo>
                        <a:pt x="0" y="0"/>
                      </a:moveTo>
                      <a:lnTo>
                        <a:pt x="1185" y="0"/>
                      </a:lnTo>
                      <a:lnTo>
                        <a:pt x="1185" y="774"/>
                      </a:lnTo>
                      <a:lnTo>
                        <a:pt x="0" y="774"/>
                      </a:lnTo>
                      <a:lnTo>
                        <a:pt x="266" y="3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895" name="Text Box 293"/>
                <p:cNvSpPr txBox="1">
                  <a:spLocks noChangeArrowheads="1"/>
                </p:cNvSpPr>
                <p:nvPr/>
              </p:nvSpPr>
              <p:spPr bwMode="auto">
                <a:xfrm>
                  <a:off x="828" y="1872"/>
                  <a:ext cx="182" cy="1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E0752F"/>
                    </a:buClr>
                    <a:buSzPct val="6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EC3AE"/>
                    </a:buClr>
                    <a:buSzPct val="6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.VnBlackH" panose="020B7200000000000000" pitchFamily="34" charset="0"/>
                      <a:ea typeface="+mn-ea"/>
                      <a:cs typeface="Arial" panose="020B0604020202020204" pitchFamily="34" charset="0"/>
                    </a:rPr>
                    <a:t>T</a:t>
                  </a:r>
                </a:p>
              </p:txBody>
            </p:sp>
          </p:grpSp>
          <p:sp>
            <p:nvSpPr>
              <p:cNvPr id="36893" name="Freeform 294"/>
              <p:cNvSpPr>
                <a:spLocks/>
              </p:cNvSpPr>
              <p:nvPr/>
            </p:nvSpPr>
            <p:spPr bwMode="auto">
              <a:xfrm>
                <a:off x="4621" y="1290"/>
                <a:ext cx="49" cy="1983"/>
              </a:xfrm>
              <a:custGeom>
                <a:avLst/>
                <a:gdLst>
                  <a:gd name="T0" fmla="*/ 0 w 1"/>
                  <a:gd name="T1" fmla="*/ 0 h 1936"/>
                  <a:gd name="T2" fmla="*/ 0 w 1"/>
                  <a:gd name="T3" fmla="*/ 1293 h 1936"/>
                  <a:gd name="T4" fmla="*/ 0 w 1"/>
                  <a:gd name="T5" fmla="*/ 2402 h 193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936"/>
                  <a:gd name="T11" fmla="*/ 1 w 1"/>
                  <a:gd name="T12" fmla="*/ 1936 h 19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936">
                    <a:moveTo>
                      <a:pt x="0" y="0"/>
                    </a:moveTo>
                    <a:cubicBezTo>
                      <a:pt x="0" y="359"/>
                      <a:pt x="0" y="718"/>
                      <a:pt x="0" y="1041"/>
                    </a:cubicBezTo>
                    <a:cubicBezTo>
                      <a:pt x="0" y="1364"/>
                      <a:pt x="0" y="1650"/>
                      <a:pt x="0" y="1936"/>
                    </a:cubicBezTo>
                  </a:path>
                </a:pathLst>
              </a:custGeom>
              <a:noFill/>
              <a:ln w="76200">
                <a:solidFill>
                  <a:srgbClr val="FFCC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6873" name="Text Box 328"/>
            <p:cNvSpPr txBox="1">
              <a:spLocks noChangeArrowheads="1"/>
            </p:cNvSpPr>
            <p:nvPr/>
          </p:nvSpPr>
          <p:spPr bwMode="auto">
            <a:xfrm>
              <a:off x="765" y="945"/>
              <a:ext cx="653" cy="327"/>
            </a:xfrm>
            <a:prstGeom prst="rect">
              <a:avLst/>
            </a:prstGeom>
            <a:solidFill>
              <a:srgbClr val="378F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EE7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MẪU</a:t>
              </a:r>
            </a:p>
          </p:txBody>
        </p:sp>
        <p:sp>
          <p:nvSpPr>
            <p:cNvPr id="179501" name="Text Box 301"/>
            <p:cNvSpPr txBox="1">
              <a:spLocks noChangeArrowheads="1"/>
            </p:cNvSpPr>
            <p:nvPr/>
          </p:nvSpPr>
          <p:spPr bwMode="auto">
            <a:xfrm>
              <a:off x="2115" y="945"/>
              <a:ext cx="435" cy="288"/>
            </a:xfrm>
            <a:prstGeom prst="rect">
              <a:avLst/>
            </a:prstGeom>
            <a:solidFill>
              <a:srgbClr val="00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39D">
                      <a:lumMod val="9000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79502" name="Text Box 302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3240" y="945"/>
              <a:ext cx="435" cy="288"/>
            </a:xfrm>
            <a:prstGeom prst="rect">
              <a:avLst/>
            </a:prstGeom>
            <a:solidFill>
              <a:srgbClr val="00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39D">
                      <a:lumMod val="9000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79503" name="Text Box 303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4320" y="945"/>
              <a:ext cx="435" cy="288"/>
            </a:xfrm>
            <a:prstGeom prst="rect">
              <a:avLst/>
            </a:prstGeom>
            <a:solidFill>
              <a:srgbClr val="00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39D">
                      <a:lumMod val="9000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53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19" name="Text Box 295"/>
          <p:cNvSpPr txBox="1">
            <a:spLocks noChangeArrowheads="1"/>
          </p:cNvSpPr>
          <p:nvPr/>
        </p:nvSpPr>
        <p:spPr bwMode="auto">
          <a:xfrm>
            <a:off x="539750" y="357188"/>
            <a:ext cx="8064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LỰA CHỌN CHÍNH XÁC </a:t>
            </a:r>
          </a:p>
        </p:txBody>
      </p:sp>
      <p:sp>
        <p:nvSpPr>
          <p:cNvPr id="180523" name="Text Box 29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72000" y="1201738"/>
            <a:ext cx="690563" cy="4572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39D">
                    <a:lumMod val="9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</a:p>
        </p:txBody>
      </p:sp>
      <p:sp>
        <p:nvSpPr>
          <p:cNvPr id="180524" name="Text Box 300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686425" y="1201738"/>
            <a:ext cx="690563" cy="4572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39D">
                    <a:lumMod val="9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</a:p>
        </p:txBody>
      </p:sp>
      <p:sp>
        <p:nvSpPr>
          <p:cNvPr id="180525" name="Text Box 30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7072313" y="1285875"/>
            <a:ext cx="690562" cy="4572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39D">
                    <a:lumMod val="9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</a:p>
        </p:txBody>
      </p:sp>
      <p:sp>
        <p:nvSpPr>
          <p:cNvPr id="180526" name="Text Box 302"/>
          <p:cNvSpPr txBox="1">
            <a:spLocks noChangeArrowheads="1"/>
          </p:cNvSpPr>
          <p:nvPr/>
        </p:nvSpPr>
        <p:spPr bwMode="auto">
          <a:xfrm>
            <a:off x="1835150" y="1196975"/>
            <a:ext cx="922338" cy="457200"/>
          </a:xfrm>
          <a:prstGeom prst="rect">
            <a:avLst/>
          </a:prstGeom>
          <a:solidFill>
            <a:srgbClr val="378F4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39D">
                    <a:lumMod val="9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MẪU</a:t>
            </a:r>
          </a:p>
        </p:txBody>
      </p:sp>
      <p:sp>
        <p:nvSpPr>
          <p:cNvPr id="39943" name="AutoShape 30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720138" y="6500813"/>
            <a:ext cx="423862" cy="357187"/>
          </a:xfrm>
          <a:prstGeom prst="actionButtonBackPrevious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9944" name="Group 302"/>
          <p:cNvGrpSpPr>
            <a:grpSpLocks/>
          </p:cNvGrpSpPr>
          <p:nvPr/>
        </p:nvGrpSpPr>
        <p:grpSpPr bwMode="auto">
          <a:xfrm>
            <a:off x="1773238" y="1765300"/>
            <a:ext cx="927100" cy="4732338"/>
            <a:chOff x="1117" y="1112"/>
            <a:chExt cx="584" cy="2981"/>
          </a:xfrm>
        </p:grpSpPr>
        <p:sp>
          <p:nvSpPr>
            <p:cNvPr id="40166" name="AutoShape 71"/>
            <p:cNvSpPr>
              <a:spLocks noChangeArrowheads="1"/>
            </p:cNvSpPr>
            <p:nvPr/>
          </p:nvSpPr>
          <p:spPr bwMode="auto">
            <a:xfrm>
              <a:off x="1169" y="3906"/>
              <a:ext cx="532" cy="180"/>
            </a:xfrm>
            <a:prstGeom prst="homePlate">
              <a:avLst>
                <a:gd name="adj" fmla="val 51298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BlackH" panose="020B7200000000000000" pitchFamily="34" charset="0"/>
                  <a:ea typeface="+mn-ea"/>
                  <a:cs typeface="Arial" panose="020B0604020202020204" pitchFamily="34" charset="0"/>
                </a:rPr>
                <a:t>A</a:t>
              </a:r>
            </a:p>
          </p:txBody>
        </p:sp>
        <p:grpSp>
          <p:nvGrpSpPr>
            <p:cNvPr id="40167" name="Group 3"/>
            <p:cNvGrpSpPr>
              <a:grpSpLocks/>
            </p:cNvGrpSpPr>
            <p:nvPr/>
          </p:nvGrpSpPr>
          <p:grpSpPr bwMode="auto">
            <a:xfrm>
              <a:off x="1117" y="1112"/>
              <a:ext cx="535" cy="287"/>
              <a:chOff x="385" y="2036"/>
              <a:chExt cx="365" cy="194"/>
            </a:xfrm>
          </p:grpSpPr>
          <p:grpSp>
            <p:nvGrpSpPr>
              <p:cNvPr id="40228" name="Group 4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40230" name="Group 5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40232" name="Group 6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40234" name="Rectangle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Char char="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Char char="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anose="05000000000000000000" pitchFamily="2" charset="2"/>
                        <a:buChar char="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anose="05000000000000000000" pitchFamily="2" charset="2"/>
                        <a:buChar char="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0235" name="AutoShap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Char char="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Char char="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anose="05000000000000000000" pitchFamily="2" charset="2"/>
                        <a:buChar char="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anose="05000000000000000000" pitchFamily="2" charset="2"/>
                        <a:buChar char="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40233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0231" name="Line 10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0229" name="Text Box 11"/>
              <p:cNvSpPr txBox="1">
                <a:spLocks noChangeArrowheads="1"/>
              </p:cNvSpPr>
              <p:nvPr/>
            </p:nvSpPr>
            <p:spPr bwMode="auto">
              <a:xfrm>
                <a:off x="403" y="2036"/>
                <a:ext cx="188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.VnBlackH" panose="020B7200000000000000" pitchFamily="34" charset="0"/>
                    <a:ea typeface="+mn-ea"/>
                    <a:cs typeface="Arial" panose="020B0604020202020204" pitchFamily="34" charset="0"/>
                  </a:rPr>
                  <a:t>X</a:t>
                </a:r>
              </a:p>
            </p:txBody>
          </p:sp>
        </p:grpSp>
        <p:sp>
          <p:nvSpPr>
            <p:cNvPr id="40168" name="AutoShape 12"/>
            <p:cNvSpPr>
              <a:spLocks noChangeArrowheads="1"/>
            </p:cNvSpPr>
            <p:nvPr/>
          </p:nvSpPr>
          <p:spPr bwMode="auto">
            <a:xfrm>
              <a:off x="1152" y="1346"/>
              <a:ext cx="532" cy="179"/>
            </a:xfrm>
            <a:prstGeom prst="homePlate">
              <a:avLst>
                <a:gd name="adj" fmla="val 51585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BlackH" panose="020B7200000000000000" pitchFamily="34" charset="0"/>
                  <a:ea typeface="+mn-ea"/>
                  <a:cs typeface="Arial" panose="020B0604020202020204" pitchFamily="34" charset="0"/>
                </a:rPr>
                <a:t>A</a:t>
              </a:r>
            </a:p>
          </p:txBody>
        </p:sp>
        <p:grpSp>
          <p:nvGrpSpPr>
            <p:cNvPr id="40169" name="Group 13"/>
            <p:cNvGrpSpPr>
              <a:grpSpLocks/>
            </p:cNvGrpSpPr>
            <p:nvPr/>
          </p:nvGrpSpPr>
          <p:grpSpPr bwMode="auto">
            <a:xfrm flipH="1">
              <a:off x="1148" y="1520"/>
              <a:ext cx="406" cy="288"/>
              <a:chOff x="715" y="2036"/>
              <a:chExt cx="277" cy="207"/>
            </a:xfrm>
          </p:grpSpPr>
          <p:grpSp>
            <p:nvGrpSpPr>
              <p:cNvPr id="40224" name="Group 14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40226" name="AutoShape 15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E0752F"/>
                    </a:buClr>
                    <a:buSzPct val="6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EC3AE"/>
                    </a:buClr>
                    <a:buSzPct val="6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227" name="AutoShape 16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E0752F"/>
                    </a:buClr>
                    <a:buSzPct val="6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EC3AE"/>
                    </a:buClr>
                    <a:buSzPct val="6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.VnArial" panose="020B7200000000000000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0225" name="Text Box 17"/>
              <p:cNvSpPr txBox="1">
                <a:spLocks noChangeArrowheads="1"/>
              </p:cNvSpPr>
              <p:nvPr/>
            </p:nvSpPr>
            <p:spPr bwMode="auto">
              <a:xfrm>
                <a:off x="740" y="2036"/>
                <a:ext cx="18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.VnBlackH" panose="020B7200000000000000" pitchFamily="34" charset="0"/>
                    <a:ea typeface="+mn-ea"/>
                    <a:cs typeface="Arial" panose="020B0604020202020204" pitchFamily="34" charset="0"/>
                  </a:rPr>
                  <a:t>G</a:t>
                </a:r>
              </a:p>
            </p:txBody>
          </p:sp>
        </p:grpSp>
        <p:grpSp>
          <p:nvGrpSpPr>
            <p:cNvPr id="40170" name="Group 18"/>
            <p:cNvGrpSpPr>
              <a:grpSpLocks/>
            </p:cNvGrpSpPr>
            <p:nvPr/>
          </p:nvGrpSpPr>
          <p:grpSpPr bwMode="auto">
            <a:xfrm flipH="1">
              <a:off x="1121" y="1719"/>
              <a:ext cx="390" cy="288"/>
              <a:chOff x="727" y="1898"/>
              <a:chExt cx="266" cy="204"/>
            </a:xfrm>
          </p:grpSpPr>
          <p:sp>
            <p:nvSpPr>
              <p:cNvPr id="40222" name="Freeform 19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223" name="Text Box 20"/>
              <p:cNvSpPr txBox="1">
                <a:spLocks noChangeArrowheads="1"/>
              </p:cNvSpPr>
              <p:nvPr/>
            </p:nvSpPr>
            <p:spPr bwMode="auto">
              <a:xfrm>
                <a:off x="745" y="1898"/>
                <a:ext cx="189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.VnBlackH" panose="020B7200000000000000" pitchFamily="34" charset="0"/>
                    <a:ea typeface="+mn-ea"/>
                    <a:cs typeface="Arial" panose="020B0604020202020204" pitchFamily="34" charset="0"/>
                  </a:rPr>
                  <a:t>T</a:t>
                </a:r>
              </a:p>
            </p:txBody>
          </p:sp>
        </p:grpSp>
        <p:grpSp>
          <p:nvGrpSpPr>
            <p:cNvPr id="40171" name="Group 21"/>
            <p:cNvGrpSpPr>
              <a:grpSpLocks/>
            </p:cNvGrpSpPr>
            <p:nvPr/>
          </p:nvGrpSpPr>
          <p:grpSpPr bwMode="auto">
            <a:xfrm flipH="1">
              <a:off x="1124" y="1904"/>
              <a:ext cx="406" cy="288"/>
              <a:chOff x="715" y="2036"/>
              <a:chExt cx="277" cy="195"/>
            </a:xfrm>
          </p:grpSpPr>
          <p:grpSp>
            <p:nvGrpSpPr>
              <p:cNvPr id="40218" name="Group 22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40220" name="AutoShape 23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E0752F"/>
                    </a:buClr>
                    <a:buSzPct val="6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EC3AE"/>
                    </a:buClr>
                    <a:buSzPct val="6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221" name="AutoShape 24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E0752F"/>
                    </a:buClr>
                    <a:buSzPct val="6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EC3AE"/>
                    </a:buClr>
                    <a:buSzPct val="6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.VnArial" panose="020B7200000000000000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0219" name="Text Box 25"/>
              <p:cNvSpPr txBox="1">
                <a:spLocks noChangeArrowheads="1"/>
              </p:cNvSpPr>
              <p:nvPr/>
            </p:nvSpPr>
            <p:spPr bwMode="auto">
              <a:xfrm>
                <a:off x="740" y="2036"/>
                <a:ext cx="188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.VnBlackH" panose="020B7200000000000000" pitchFamily="34" charset="0"/>
                    <a:ea typeface="+mn-ea"/>
                    <a:cs typeface="Arial" panose="020B0604020202020204" pitchFamily="34" charset="0"/>
                  </a:rPr>
                  <a:t>G</a:t>
                </a:r>
              </a:p>
            </p:txBody>
          </p:sp>
        </p:grpSp>
        <p:grpSp>
          <p:nvGrpSpPr>
            <p:cNvPr id="40172" name="Group 26"/>
            <p:cNvGrpSpPr>
              <a:grpSpLocks/>
            </p:cNvGrpSpPr>
            <p:nvPr/>
          </p:nvGrpSpPr>
          <p:grpSpPr bwMode="auto">
            <a:xfrm>
              <a:off x="1117" y="2090"/>
              <a:ext cx="535" cy="288"/>
              <a:chOff x="385" y="2036"/>
              <a:chExt cx="365" cy="194"/>
            </a:xfrm>
          </p:grpSpPr>
          <p:grpSp>
            <p:nvGrpSpPr>
              <p:cNvPr id="40210" name="Group 27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40212" name="Group 28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40214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40216" name="Rectangle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Char char="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Char char="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anose="05000000000000000000" pitchFamily="2" charset="2"/>
                        <a:buChar char="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anose="05000000000000000000" pitchFamily="2" charset="2"/>
                        <a:buChar char="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0217" name="AutoShape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Char char="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Char char="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anose="05000000000000000000" pitchFamily="2" charset="2"/>
                        <a:buChar char="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anose="05000000000000000000" pitchFamily="2" charset="2"/>
                        <a:buChar char="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40215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0213" name="Line 33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0211" name="Text Box 34"/>
              <p:cNvSpPr txBox="1">
                <a:spLocks noChangeArrowheads="1"/>
              </p:cNvSpPr>
              <p:nvPr/>
            </p:nvSpPr>
            <p:spPr bwMode="auto">
              <a:xfrm>
                <a:off x="403" y="2036"/>
                <a:ext cx="188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.VnBlackH" panose="020B7200000000000000" pitchFamily="34" charset="0"/>
                    <a:ea typeface="+mn-ea"/>
                    <a:cs typeface="Arial" panose="020B0604020202020204" pitchFamily="34" charset="0"/>
                  </a:rPr>
                  <a:t>X</a:t>
                </a:r>
              </a:p>
            </p:txBody>
          </p:sp>
        </p:grpSp>
        <p:sp>
          <p:nvSpPr>
            <p:cNvPr id="40173" name="AutoShape 35"/>
            <p:cNvSpPr>
              <a:spLocks noChangeArrowheads="1"/>
            </p:cNvSpPr>
            <p:nvPr/>
          </p:nvSpPr>
          <p:spPr bwMode="auto">
            <a:xfrm>
              <a:off x="1152" y="2324"/>
              <a:ext cx="532" cy="179"/>
            </a:xfrm>
            <a:prstGeom prst="homePlate">
              <a:avLst>
                <a:gd name="adj" fmla="val 51585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BlackH" panose="020B7200000000000000" pitchFamily="34" charset="0"/>
                  <a:ea typeface="+mn-ea"/>
                  <a:cs typeface="Arial" panose="020B0604020202020204" pitchFamily="34" charset="0"/>
                </a:rPr>
                <a:t>A</a:t>
              </a:r>
            </a:p>
          </p:txBody>
        </p:sp>
        <p:grpSp>
          <p:nvGrpSpPr>
            <p:cNvPr id="40174" name="Group 36"/>
            <p:cNvGrpSpPr>
              <a:grpSpLocks/>
            </p:cNvGrpSpPr>
            <p:nvPr/>
          </p:nvGrpSpPr>
          <p:grpSpPr bwMode="auto">
            <a:xfrm flipH="1">
              <a:off x="1125" y="2475"/>
              <a:ext cx="390" cy="288"/>
              <a:chOff x="727" y="1879"/>
              <a:chExt cx="266" cy="195"/>
            </a:xfrm>
          </p:grpSpPr>
          <p:sp>
            <p:nvSpPr>
              <p:cNvPr id="40208" name="Freeform 37"/>
              <p:cNvSpPr>
                <a:spLocks/>
              </p:cNvSpPr>
              <p:nvPr/>
            </p:nvSpPr>
            <p:spPr bwMode="auto">
              <a:xfrm>
                <a:off x="727" y="1910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209" name="Text Box 38"/>
              <p:cNvSpPr txBox="1">
                <a:spLocks noChangeArrowheads="1"/>
              </p:cNvSpPr>
              <p:nvPr/>
            </p:nvSpPr>
            <p:spPr bwMode="auto">
              <a:xfrm>
                <a:off x="772" y="1879"/>
                <a:ext cx="166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.VnBlackH" panose="020B7200000000000000" pitchFamily="34" charset="0"/>
                    <a:ea typeface="+mn-ea"/>
                    <a:cs typeface="Arial" panose="020B0604020202020204" pitchFamily="34" charset="0"/>
                  </a:rPr>
                  <a:t>T</a:t>
                </a:r>
              </a:p>
            </p:txBody>
          </p:sp>
        </p:grpSp>
        <p:grpSp>
          <p:nvGrpSpPr>
            <p:cNvPr id="40175" name="Group 39"/>
            <p:cNvGrpSpPr>
              <a:grpSpLocks/>
            </p:cNvGrpSpPr>
            <p:nvPr/>
          </p:nvGrpSpPr>
          <p:grpSpPr bwMode="auto">
            <a:xfrm flipH="1">
              <a:off x="1126" y="2660"/>
              <a:ext cx="406" cy="288"/>
              <a:chOff x="715" y="2020"/>
              <a:chExt cx="277" cy="195"/>
            </a:xfrm>
          </p:grpSpPr>
          <p:grpSp>
            <p:nvGrpSpPr>
              <p:cNvPr id="40204" name="Group 40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40206" name="AutoShape 41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E0752F"/>
                    </a:buClr>
                    <a:buSzPct val="6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EC3AE"/>
                    </a:buClr>
                    <a:buSzPct val="6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207" name="AutoShape 42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E0752F"/>
                    </a:buClr>
                    <a:buSzPct val="6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EC3AE"/>
                    </a:buClr>
                    <a:buSzPct val="6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.VnArial" panose="020B7200000000000000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0205" name="Text Box 43"/>
              <p:cNvSpPr txBox="1">
                <a:spLocks noChangeArrowheads="1"/>
              </p:cNvSpPr>
              <p:nvPr/>
            </p:nvSpPr>
            <p:spPr bwMode="auto">
              <a:xfrm>
                <a:off x="740" y="2020"/>
                <a:ext cx="188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.VnBlackH" panose="020B7200000000000000" pitchFamily="34" charset="0"/>
                    <a:ea typeface="+mn-ea"/>
                    <a:cs typeface="Arial" panose="020B0604020202020204" pitchFamily="34" charset="0"/>
                  </a:rPr>
                  <a:t>G</a:t>
                </a:r>
              </a:p>
            </p:txBody>
          </p:sp>
        </p:grpSp>
        <p:grpSp>
          <p:nvGrpSpPr>
            <p:cNvPr id="40176" name="Group 44"/>
            <p:cNvGrpSpPr>
              <a:grpSpLocks/>
            </p:cNvGrpSpPr>
            <p:nvPr/>
          </p:nvGrpSpPr>
          <p:grpSpPr bwMode="auto">
            <a:xfrm>
              <a:off x="1121" y="2879"/>
              <a:ext cx="535" cy="288"/>
              <a:chOff x="385" y="2036"/>
              <a:chExt cx="365" cy="195"/>
            </a:xfrm>
          </p:grpSpPr>
          <p:grpSp>
            <p:nvGrpSpPr>
              <p:cNvPr id="40196" name="Group 45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40198" name="Group 46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40200" name="Group 47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40202" name="Rectangle 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Char char="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Char char="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anose="05000000000000000000" pitchFamily="2" charset="2"/>
                        <a:buChar char="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anose="05000000000000000000" pitchFamily="2" charset="2"/>
                        <a:buChar char="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0203" name="AutoShape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Char char="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Char char="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anose="05000000000000000000" pitchFamily="2" charset="2"/>
                        <a:buChar char="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anose="05000000000000000000" pitchFamily="2" charset="2"/>
                        <a:buChar char="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40201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0199" name="Line 51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0197" name="Text Box 52"/>
              <p:cNvSpPr txBox="1">
                <a:spLocks noChangeArrowheads="1"/>
              </p:cNvSpPr>
              <p:nvPr/>
            </p:nvSpPr>
            <p:spPr bwMode="auto">
              <a:xfrm>
                <a:off x="403" y="2036"/>
                <a:ext cx="188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.VnBlackH" panose="020B7200000000000000" pitchFamily="34" charset="0"/>
                    <a:ea typeface="+mn-ea"/>
                    <a:cs typeface="Arial" panose="020B0604020202020204" pitchFamily="34" charset="0"/>
                  </a:rPr>
                  <a:t>X</a:t>
                </a:r>
              </a:p>
            </p:txBody>
          </p:sp>
        </p:grpSp>
        <p:sp>
          <p:nvSpPr>
            <p:cNvPr id="40177" name="AutoShape 53"/>
            <p:cNvSpPr>
              <a:spLocks noChangeArrowheads="1"/>
            </p:cNvSpPr>
            <p:nvPr/>
          </p:nvSpPr>
          <p:spPr bwMode="auto">
            <a:xfrm>
              <a:off x="1156" y="3113"/>
              <a:ext cx="533" cy="179"/>
            </a:xfrm>
            <a:prstGeom prst="homePlate">
              <a:avLst>
                <a:gd name="adj" fmla="val 51682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BlackH" panose="020B7200000000000000" pitchFamily="34" charset="0"/>
                  <a:ea typeface="+mn-ea"/>
                  <a:cs typeface="Arial" panose="020B0604020202020204" pitchFamily="34" charset="0"/>
                </a:rPr>
                <a:t>A</a:t>
              </a:r>
            </a:p>
          </p:txBody>
        </p:sp>
        <p:grpSp>
          <p:nvGrpSpPr>
            <p:cNvPr id="40178" name="Group 54"/>
            <p:cNvGrpSpPr>
              <a:grpSpLocks/>
            </p:cNvGrpSpPr>
            <p:nvPr/>
          </p:nvGrpSpPr>
          <p:grpSpPr bwMode="auto">
            <a:xfrm flipH="1">
              <a:off x="1130" y="3259"/>
              <a:ext cx="390" cy="288"/>
              <a:chOff x="727" y="1876"/>
              <a:chExt cx="266" cy="194"/>
            </a:xfrm>
          </p:grpSpPr>
          <p:sp>
            <p:nvSpPr>
              <p:cNvPr id="40194" name="Freeform 55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195" name="Text Box 56"/>
              <p:cNvSpPr txBox="1">
                <a:spLocks noChangeArrowheads="1"/>
              </p:cNvSpPr>
              <p:nvPr/>
            </p:nvSpPr>
            <p:spPr bwMode="auto">
              <a:xfrm>
                <a:off x="770" y="1876"/>
                <a:ext cx="16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.VnBlackH" panose="020B7200000000000000" pitchFamily="34" charset="0"/>
                    <a:ea typeface="+mn-ea"/>
                    <a:cs typeface="Arial" panose="020B0604020202020204" pitchFamily="34" charset="0"/>
                  </a:rPr>
                  <a:t>T</a:t>
                </a:r>
              </a:p>
            </p:txBody>
          </p:sp>
        </p:grpSp>
        <p:grpSp>
          <p:nvGrpSpPr>
            <p:cNvPr id="40179" name="Group 57"/>
            <p:cNvGrpSpPr>
              <a:grpSpLocks/>
            </p:cNvGrpSpPr>
            <p:nvPr/>
          </p:nvGrpSpPr>
          <p:grpSpPr bwMode="auto">
            <a:xfrm flipH="1">
              <a:off x="1130" y="3449"/>
              <a:ext cx="407" cy="288"/>
              <a:chOff x="715" y="2020"/>
              <a:chExt cx="277" cy="195"/>
            </a:xfrm>
          </p:grpSpPr>
          <p:grpSp>
            <p:nvGrpSpPr>
              <p:cNvPr id="40190" name="Group 58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40192" name="AutoShape 59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E0752F"/>
                    </a:buClr>
                    <a:buSzPct val="6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EC3AE"/>
                    </a:buClr>
                    <a:buSzPct val="6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193" name="AutoShape 60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E0752F"/>
                    </a:buClr>
                    <a:buSzPct val="6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EC3AE"/>
                    </a:buClr>
                    <a:buSzPct val="6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.VnArial" panose="020B7200000000000000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0191" name="Text Box 61"/>
              <p:cNvSpPr txBox="1">
                <a:spLocks noChangeArrowheads="1"/>
              </p:cNvSpPr>
              <p:nvPr/>
            </p:nvSpPr>
            <p:spPr bwMode="auto">
              <a:xfrm>
                <a:off x="737" y="2020"/>
                <a:ext cx="188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.VnBlackH" panose="020B7200000000000000" pitchFamily="34" charset="0"/>
                    <a:ea typeface="+mn-ea"/>
                    <a:cs typeface="Arial" panose="020B0604020202020204" pitchFamily="34" charset="0"/>
                  </a:rPr>
                  <a:t>G</a:t>
                </a:r>
              </a:p>
            </p:txBody>
          </p:sp>
        </p:grpSp>
        <p:grpSp>
          <p:nvGrpSpPr>
            <p:cNvPr id="40180" name="Group 62"/>
            <p:cNvGrpSpPr>
              <a:grpSpLocks/>
            </p:cNvGrpSpPr>
            <p:nvPr/>
          </p:nvGrpSpPr>
          <p:grpSpPr bwMode="auto">
            <a:xfrm>
              <a:off x="1125" y="3644"/>
              <a:ext cx="536" cy="289"/>
              <a:chOff x="385" y="2020"/>
              <a:chExt cx="365" cy="195"/>
            </a:xfrm>
          </p:grpSpPr>
          <p:grpSp>
            <p:nvGrpSpPr>
              <p:cNvPr id="40182" name="Group 63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40184" name="Group 64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40186" name="Group 65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40188" name="Rectangle 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Char char="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Char char="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anose="05000000000000000000" pitchFamily="2" charset="2"/>
                        <a:buChar char="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anose="05000000000000000000" pitchFamily="2" charset="2"/>
                        <a:buChar char="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0189" name="AutoShape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Char char="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Char char="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anose="05000000000000000000" pitchFamily="2" charset="2"/>
                        <a:buChar char="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anose="05000000000000000000" pitchFamily="2" charset="2"/>
                        <a:buChar char="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40187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0185" name="Line 69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0183" name="Text Box 70"/>
              <p:cNvSpPr txBox="1">
                <a:spLocks noChangeArrowheads="1"/>
              </p:cNvSpPr>
              <p:nvPr/>
            </p:nvSpPr>
            <p:spPr bwMode="auto">
              <a:xfrm>
                <a:off x="403" y="2020"/>
                <a:ext cx="188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.VnBlackH" panose="020B7200000000000000" pitchFamily="34" charset="0"/>
                    <a:ea typeface="+mn-ea"/>
                    <a:cs typeface="Arial" panose="020B0604020202020204" pitchFamily="34" charset="0"/>
                  </a:rPr>
                  <a:t>X</a:t>
                </a:r>
              </a:p>
            </p:txBody>
          </p:sp>
        </p:grpSp>
        <p:sp>
          <p:nvSpPr>
            <p:cNvPr id="40181" name="Freeform 72"/>
            <p:cNvSpPr>
              <a:spLocks/>
            </p:cNvSpPr>
            <p:nvPr/>
          </p:nvSpPr>
          <p:spPr bwMode="auto">
            <a:xfrm>
              <a:off x="1148" y="1157"/>
              <a:ext cx="35" cy="2936"/>
            </a:xfrm>
            <a:custGeom>
              <a:avLst/>
              <a:gdLst>
                <a:gd name="T0" fmla="*/ 0 w 1"/>
                <a:gd name="T1" fmla="*/ 0 h 1936"/>
                <a:gd name="T2" fmla="*/ 0 w 1"/>
                <a:gd name="T3" fmla="*/ 20170 h 1936"/>
                <a:gd name="T4" fmla="*/ 0 w 1"/>
                <a:gd name="T5" fmla="*/ 37502 h 1936"/>
                <a:gd name="T6" fmla="*/ 0 60000 65536"/>
                <a:gd name="T7" fmla="*/ 0 60000 65536"/>
                <a:gd name="T8" fmla="*/ 0 60000 65536"/>
                <a:gd name="T9" fmla="*/ 0 w 1"/>
                <a:gd name="T10" fmla="*/ 0 h 1936"/>
                <a:gd name="T11" fmla="*/ 1 w 1"/>
                <a:gd name="T12" fmla="*/ 1936 h 19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936">
                  <a:moveTo>
                    <a:pt x="0" y="0"/>
                  </a:moveTo>
                  <a:cubicBezTo>
                    <a:pt x="0" y="359"/>
                    <a:pt x="0" y="718"/>
                    <a:pt x="0" y="1041"/>
                  </a:cubicBezTo>
                  <a:cubicBezTo>
                    <a:pt x="0" y="1364"/>
                    <a:pt x="0" y="1650"/>
                    <a:pt x="0" y="1936"/>
                  </a:cubicBezTo>
                </a:path>
              </a:pathLst>
            </a:custGeom>
            <a:noFill/>
            <a:ln w="76200">
              <a:solidFill>
                <a:srgbClr val="FF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9945" name="Group 147"/>
          <p:cNvGrpSpPr>
            <a:grpSpLocks/>
          </p:cNvGrpSpPr>
          <p:nvPr/>
        </p:nvGrpSpPr>
        <p:grpSpPr bwMode="auto">
          <a:xfrm>
            <a:off x="4427538" y="1811338"/>
            <a:ext cx="928687" cy="4794250"/>
            <a:chOff x="2759" y="1265"/>
            <a:chExt cx="435" cy="2042"/>
          </a:xfrm>
        </p:grpSpPr>
        <p:sp>
          <p:nvSpPr>
            <p:cNvPr id="40093" name="Line 148"/>
            <p:cNvSpPr>
              <a:spLocks noChangeShapeType="1"/>
            </p:cNvSpPr>
            <p:nvPr/>
          </p:nvSpPr>
          <p:spPr bwMode="auto">
            <a:xfrm>
              <a:off x="2844" y="1425"/>
              <a:ext cx="29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40094" name="Group 149"/>
            <p:cNvGrpSpPr>
              <a:grpSpLocks/>
            </p:cNvGrpSpPr>
            <p:nvPr/>
          </p:nvGrpSpPr>
          <p:grpSpPr bwMode="auto">
            <a:xfrm>
              <a:off x="2859" y="1265"/>
              <a:ext cx="279" cy="195"/>
              <a:chOff x="715" y="2036"/>
              <a:chExt cx="279" cy="195"/>
            </a:xfrm>
          </p:grpSpPr>
          <p:grpSp>
            <p:nvGrpSpPr>
              <p:cNvPr id="40162" name="Group 150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40164" name="AutoShape 151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E0752F"/>
                    </a:buClr>
                    <a:buSzPct val="6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EC3AE"/>
                    </a:buClr>
                    <a:buSzPct val="6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165" name="AutoShape 152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E0752F"/>
                    </a:buClr>
                    <a:buSzPct val="6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EC3AE"/>
                    </a:buClr>
                    <a:buSzPct val="6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.VnArial" panose="020B7200000000000000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0163" name="Text Box 153"/>
              <p:cNvSpPr txBox="1">
                <a:spLocks noChangeArrowheads="1"/>
              </p:cNvSpPr>
              <p:nvPr/>
            </p:nvSpPr>
            <p:spPr bwMode="auto">
              <a:xfrm>
                <a:off x="789" y="2036"/>
                <a:ext cx="205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.VnBlackH" panose="020B7200000000000000" pitchFamily="34" charset="0"/>
                    <a:ea typeface="+mn-ea"/>
                    <a:cs typeface="Arial" panose="020B0604020202020204" pitchFamily="34" charset="0"/>
                  </a:rPr>
                  <a:t>G</a:t>
                </a:r>
              </a:p>
            </p:txBody>
          </p:sp>
        </p:grpSp>
        <p:grpSp>
          <p:nvGrpSpPr>
            <p:cNvPr id="40095" name="Group 154"/>
            <p:cNvGrpSpPr>
              <a:grpSpLocks/>
            </p:cNvGrpSpPr>
            <p:nvPr/>
          </p:nvGrpSpPr>
          <p:grpSpPr bwMode="auto">
            <a:xfrm>
              <a:off x="2868" y="1411"/>
              <a:ext cx="283" cy="195"/>
              <a:chOff x="727" y="1903"/>
              <a:chExt cx="283" cy="195"/>
            </a:xfrm>
          </p:grpSpPr>
          <p:sp>
            <p:nvSpPr>
              <p:cNvPr id="40160" name="Freeform 155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161" name="Text Box 156"/>
              <p:cNvSpPr txBox="1">
                <a:spLocks noChangeArrowheads="1"/>
              </p:cNvSpPr>
              <p:nvPr/>
            </p:nvSpPr>
            <p:spPr bwMode="auto">
              <a:xfrm>
                <a:off x="828" y="1903"/>
                <a:ext cx="182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Ctr="1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.VnBlackH" panose="020B7200000000000000" pitchFamily="34" charset="0"/>
                    <a:ea typeface="+mn-ea"/>
                    <a:cs typeface="Arial" panose="020B0604020202020204" pitchFamily="34" charset="0"/>
                  </a:rPr>
                  <a:t>T</a:t>
                </a:r>
              </a:p>
            </p:txBody>
          </p:sp>
        </p:grpSp>
        <p:grpSp>
          <p:nvGrpSpPr>
            <p:cNvPr id="40096" name="Group 157"/>
            <p:cNvGrpSpPr>
              <a:grpSpLocks/>
            </p:cNvGrpSpPr>
            <p:nvPr/>
          </p:nvGrpSpPr>
          <p:grpSpPr bwMode="auto">
            <a:xfrm flipH="1">
              <a:off x="2795" y="2440"/>
              <a:ext cx="365" cy="195"/>
              <a:chOff x="385" y="2026"/>
              <a:chExt cx="365" cy="195"/>
            </a:xfrm>
          </p:grpSpPr>
          <p:grpSp>
            <p:nvGrpSpPr>
              <p:cNvPr id="40152" name="Group 158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40154" name="Group 159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40156" name="Group 160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40158" name="Rectangle 1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Char char="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Char char="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anose="05000000000000000000" pitchFamily="2" charset="2"/>
                        <a:buChar char="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anose="05000000000000000000" pitchFamily="2" charset="2"/>
                        <a:buChar char="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0159" name="AutoShape 1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Char char="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Char char="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anose="05000000000000000000" pitchFamily="2" charset="2"/>
                        <a:buChar char="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anose="05000000000000000000" pitchFamily="2" charset="2"/>
                        <a:buChar char="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40157" name="Line 163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0155" name="Line 164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0153" name="Text Box 165"/>
              <p:cNvSpPr txBox="1">
                <a:spLocks noChangeArrowheads="1"/>
              </p:cNvSpPr>
              <p:nvPr/>
            </p:nvSpPr>
            <p:spPr bwMode="auto">
              <a:xfrm>
                <a:off x="484" y="2026"/>
                <a:ext cx="205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.VnBlackH" panose="020B7200000000000000" pitchFamily="34" charset="0"/>
                    <a:ea typeface="+mn-ea"/>
                    <a:cs typeface="Arial" panose="020B0604020202020204" pitchFamily="34" charset="0"/>
                  </a:rPr>
                  <a:t>X</a:t>
                </a:r>
              </a:p>
            </p:txBody>
          </p:sp>
        </p:grpSp>
        <p:sp>
          <p:nvSpPr>
            <p:cNvPr id="40097" name="AutoShape 166"/>
            <p:cNvSpPr>
              <a:spLocks noChangeArrowheads="1"/>
            </p:cNvSpPr>
            <p:nvPr/>
          </p:nvSpPr>
          <p:spPr bwMode="auto">
            <a:xfrm flipH="1">
              <a:off x="2770" y="1689"/>
              <a:ext cx="363" cy="121"/>
            </a:xfrm>
            <a:prstGeom prst="homePlate">
              <a:avLst>
                <a:gd name="adj" fmla="val 52069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BlackH" panose="020B7200000000000000" pitchFamily="34" charset="0"/>
                  <a:ea typeface="+mn-ea"/>
                  <a:cs typeface="Arial" panose="020B0604020202020204" pitchFamily="34" charset="0"/>
                </a:rPr>
                <a:t>A</a:t>
              </a:r>
            </a:p>
          </p:txBody>
        </p:sp>
        <p:grpSp>
          <p:nvGrpSpPr>
            <p:cNvPr id="40098" name="Group 167"/>
            <p:cNvGrpSpPr>
              <a:grpSpLocks/>
            </p:cNvGrpSpPr>
            <p:nvPr/>
          </p:nvGrpSpPr>
          <p:grpSpPr bwMode="auto">
            <a:xfrm flipH="1">
              <a:off x="2795" y="1783"/>
              <a:ext cx="365" cy="195"/>
              <a:chOff x="385" y="2026"/>
              <a:chExt cx="365" cy="195"/>
            </a:xfrm>
          </p:grpSpPr>
          <p:grpSp>
            <p:nvGrpSpPr>
              <p:cNvPr id="40144" name="Group 168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40146" name="Group 169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40148" name="Group 170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40150" name="Rectangle 1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Char char="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Char char="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anose="05000000000000000000" pitchFamily="2" charset="2"/>
                        <a:buChar char="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anose="05000000000000000000" pitchFamily="2" charset="2"/>
                        <a:buChar char="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0151" name="AutoShape 1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Char char="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Char char="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anose="05000000000000000000" pitchFamily="2" charset="2"/>
                        <a:buChar char="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anose="05000000000000000000" pitchFamily="2" charset="2"/>
                        <a:buChar char="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40149" name="Line 173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0147" name="Line 174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0145" name="Text Box 175"/>
              <p:cNvSpPr txBox="1">
                <a:spLocks noChangeArrowheads="1"/>
              </p:cNvSpPr>
              <p:nvPr/>
            </p:nvSpPr>
            <p:spPr bwMode="auto">
              <a:xfrm>
                <a:off x="446" y="2026"/>
                <a:ext cx="205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.VnBlackH" panose="020B7200000000000000" pitchFamily="34" charset="0"/>
                    <a:ea typeface="+mn-ea"/>
                    <a:cs typeface="Arial" panose="020B0604020202020204" pitchFamily="34" charset="0"/>
                  </a:rPr>
                  <a:t>X</a:t>
                </a:r>
              </a:p>
            </p:txBody>
          </p:sp>
        </p:grpSp>
        <p:grpSp>
          <p:nvGrpSpPr>
            <p:cNvPr id="40099" name="Group 176"/>
            <p:cNvGrpSpPr>
              <a:grpSpLocks/>
            </p:cNvGrpSpPr>
            <p:nvPr/>
          </p:nvGrpSpPr>
          <p:grpSpPr bwMode="auto">
            <a:xfrm>
              <a:off x="2859" y="1926"/>
              <a:ext cx="279" cy="195"/>
              <a:chOff x="715" y="2036"/>
              <a:chExt cx="279" cy="195"/>
            </a:xfrm>
          </p:grpSpPr>
          <p:grpSp>
            <p:nvGrpSpPr>
              <p:cNvPr id="40140" name="Group 177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40142" name="AutoShape 178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E0752F"/>
                    </a:buClr>
                    <a:buSzPct val="6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EC3AE"/>
                    </a:buClr>
                    <a:buSzPct val="6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143" name="AutoShape 179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E0752F"/>
                    </a:buClr>
                    <a:buSzPct val="6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EC3AE"/>
                    </a:buClr>
                    <a:buSzPct val="6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.VnArial" panose="020B7200000000000000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0141" name="Text Box 180"/>
              <p:cNvSpPr txBox="1">
                <a:spLocks noChangeArrowheads="1"/>
              </p:cNvSpPr>
              <p:nvPr/>
            </p:nvSpPr>
            <p:spPr bwMode="auto">
              <a:xfrm>
                <a:off x="789" y="2036"/>
                <a:ext cx="205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.VnBlackH" panose="020B7200000000000000" pitchFamily="34" charset="0"/>
                    <a:ea typeface="+mn-ea"/>
                    <a:cs typeface="Arial" panose="020B0604020202020204" pitchFamily="34" charset="0"/>
                  </a:rPr>
                  <a:t>G</a:t>
                </a:r>
              </a:p>
            </p:txBody>
          </p:sp>
        </p:grpSp>
        <p:grpSp>
          <p:nvGrpSpPr>
            <p:cNvPr id="40100" name="Group 181"/>
            <p:cNvGrpSpPr>
              <a:grpSpLocks/>
            </p:cNvGrpSpPr>
            <p:nvPr/>
          </p:nvGrpSpPr>
          <p:grpSpPr bwMode="auto">
            <a:xfrm>
              <a:off x="2868" y="2046"/>
              <a:ext cx="283" cy="195"/>
              <a:chOff x="727" y="1877"/>
              <a:chExt cx="283" cy="195"/>
            </a:xfrm>
          </p:grpSpPr>
          <p:sp>
            <p:nvSpPr>
              <p:cNvPr id="40138" name="Freeform 182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139" name="Text Box 183"/>
              <p:cNvSpPr txBox="1">
                <a:spLocks noChangeArrowheads="1"/>
              </p:cNvSpPr>
              <p:nvPr/>
            </p:nvSpPr>
            <p:spPr bwMode="auto">
              <a:xfrm>
                <a:off x="828" y="1877"/>
                <a:ext cx="182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.VnBlackH" panose="020B7200000000000000" pitchFamily="34" charset="0"/>
                    <a:ea typeface="+mn-ea"/>
                    <a:cs typeface="Arial" panose="020B0604020202020204" pitchFamily="34" charset="0"/>
                  </a:rPr>
                  <a:t>T</a:t>
                </a:r>
              </a:p>
            </p:txBody>
          </p:sp>
        </p:grpSp>
        <p:sp>
          <p:nvSpPr>
            <p:cNvPr id="40101" name="AutoShape 184"/>
            <p:cNvSpPr>
              <a:spLocks noChangeArrowheads="1"/>
            </p:cNvSpPr>
            <p:nvPr/>
          </p:nvSpPr>
          <p:spPr bwMode="auto">
            <a:xfrm flipH="1">
              <a:off x="2773" y="2222"/>
              <a:ext cx="363" cy="121"/>
            </a:xfrm>
            <a:prstGeom prst="homePlate">
              <a:avLst>
                <a:gd name="adj" fmla="val 52069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BlackH" panose="020B7200000000000000" pitchFamily="34" charset="0"/>
                  <a:ea typeface="+mn-ea"/>
                  <a:cs typeface="Arial" panose="020B0604020202020204" pitchFamily="34" charset="0"/>
                </a:rPr>
                <a:t>A</a:t>
              </a:r>
            </a:p>
          </p:txBody>
        </p:sp>
        <p:grpSp>
          <p:nvGrpSpPr>
            <p:cNvPr id="40102" name="Group 185"/>
            <p:cNvGrpSpPr>
              <a:grpSpLocks/>
            </p:cNvGrpSpPr>
            <p:nvPr/>
          </p:nvGrpSpPr>
          <p:grpSpPr bwMode="auto">
            <a:xfrm flipH="1">
              <a:off x="2798" y="2326"/>
              <a:ext cx="365" cy="195"/>
              <a:chOff x="385" y="2036"/>
              <a:chExt cx="365" cy="195"/>
            </a:xfrm>
          </p:grpSpPr>
          <p:grpSp>
            <p:nvGrpSpPr>
              <p:cNvPr id="40130" name="Group 186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40132" name="Group 187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40134" name="Group 188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40136" name="Rectangl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Char char="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Char char="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anose="05000000000000000000" pitchFamily="2" charset="2"/>
                        <a:buChar char="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anose="05000000000000000000" pitchFamily="2" charset="2"/>
                        <a:buChar char="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0137" name="AutoShape 1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Char char="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Char char="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anose="05000000000000000000" pitchFamily="2" charset="2"/>
                        <a:buChar char="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anose="05000000000000000000" pitchFamily="2" charset="2"/>
                        <a:buChar char="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40135" name="Line 191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0133" name="Line 192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0131" name="Text Box 193"/>
              <p:cNvSpPr txBox="1">
                <a:spLocks noChangeArrowheads="1"/>
              </p:cNvSpPr>
              <p:nvPr/>
            </p:nvSpPr>
            <p:spPr bwMode="auto">
              <a:xfrm>
                <a:off x="484" y="2036"/>
                <a:ext cx="205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.VnBlackH" panose="020B7200000000000000" pitchFamily="34" charset="0"/>
                    <a:ea typeface="+mn-ea"/>
                    <a:cs typeface="Arial" panose="020B0604020202020204" pitchFamily="34" charset="0"/>
                  </a:rPr>
                  <a:t>X</a:t>
                </a:r>
              </a:p>
            </p:txBody>
          </p:sp>
        </p:grpSp>
        <p:grpSp>
          <p:nvGrpSpPr>
            <p:cNvPr id="40103" name="Group 194"/>
            <p:cNvGrpSpPr>
              <a:grpSpLocks/>
            </p:cNvGrpSpPr>
            <p:nvPr/>
          </p:nvGrpSpPr>
          <p:grpSpPr bwMode="auto">
            <a:xfrm>
              <a:off x="2844" y="2729"/>
              <a:ext cx="279" cy="195"/>
              <a:chOff x="715" y="2036"/>
              <a:chExt cx="279" cy="195"/>
            </a:xfrm>
          </p:grpSpPr>
          <p:grpSp>
            <p:nvGrpSpPr>
              <p:cNvPr id="40126" name="Group 195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40128" name="AutoShape 196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E0752F"/>
                    </a:buClr>
                    <a:buSzPct val="6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EC3AE"/>
                    </a:buClr>
                    <a:buSzPct val="6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129" name="AutoShape 197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E0752F"/>
                    </a:buClr>
                    <a:buSzPct val="6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EC3AE"/>
                    </a:buClr>
                    <a:buSzPct val="6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.VnArial" panose="020B7200000000000000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0127" name="Text Box 198"/>
              <p:cNvSpPr txBox="1">
                <a:spLocks noChangeArrowheads="1"/>
              </p:cNvSpPr>
              <p:nvPr/>
            </p:nvSpPr>
            <p:spPr bwMode="auto">
              <a:xfrm>
                <a:off x="789" y="2036"/>
                <a:ext cx="205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.VnBlackH" panose="020B7200000000000000" pitchFamily="34" charset="0"/>
                    <a:ea typeface="+mn-ea"/>
                    <a:cs typeface="Arial" panose="020B0604020202020204" pitchFamily="34" charset="0"/>
                  </a:rPr>
                  <a:t>G</a:t>
                </a:r>
              </a:p>
            </p:txBody>
          </p:sp>
        </p:grpSp>
        <p:grpSp>
          <p:nvGrpSpPr>
            <p:cNvPr id="40104" name="Group 199"/>
            <p:cNvGrpSpPr>
              <a:grpSpLocks/>
            </p:cNvGrpSpPr>
            <p:nvPr/>
          </p:nvGrpSpPr>
          <p:grpSpPr bwMode="auto">
            <a:xfrm>
              <a:off x="2871" y="2574"/>
              <a:ext cx="283" cy="195"/>
              <a:chOff x="727" y="1872"/>
              <a:chExt cx="283" cy="195"/>
            </a:xfrm>
          </p:grpSpPr>
          <p:sp>
            <p:nvSpPr>
              <p:cNvPr id="40124" name="Freeform 200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125" name="Text Box 201"/>
              <p:cNvSpPr txBox="1">
                <a:spLocks noChangeArrowheads="1"/>
              </p:cNvSpPr>
              <p:nvPr/>
            </p:nvSpPr>
            <p:spPr bwMode="auto">
              <a:xfrm>
                <a:off x="828" y="1872"/>
                <a:ext cx="182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.VnBlackH" panose="020B7200000000000000" pitchFamily="34" charset="0"/>
                    <a:ea typeface="+mn-ea"/>
                    <a:cs typeface="Arial" panose="020B0604020202020204" pitchFamily="34" charset="0"/>
                  </a:rPr>
                  <a:t>T</a:t>
                </a:r>
              </a:p>
            </p:txBody>
          </p:sp>
        </p:grpSp>
        <p:sp>
          <p:nvSpPr>
            <p:cNvPr id="40105" name="AutoShape 202"/>
            <p:cNvSpPr>
              <a:spLocks noChangeArrowheads="1"/>
            </p:cNvSpPr>
            <p:nvPr/>
          </p:nvSpPr>
          <p:spPr bwMode="auto">
            <a:xfrm flipH="1">
              <a:off x="2759" y="1555"/>
              <a:ext cx="363" cy="121"/>
            </a:xfrm>
            <a:prstGeom prst="homePlate">
              <a:avLst>
                <a:gd name="adj" fmla="val 52069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BlackH" panose="020B7200000000000000" pitchFamily="34" charset="0"/>
                  <a:ea typeface="+mn-ea"/>
                  <a:cs typeface="Arial" panose="020B0604020202020204" pitchFamily="34" charset="0"/>
                </a:rPr>
                <a:t>A</a:t>
              </a:r>
            </a:p>
          </p:txBody>
        </p:sp>
        <p:grpSp>
          <p:nvGrpSpPr>
            <p:cNvPr id="40106" name="Group 203"/>
            <p:cNvGrpSpPr>
              <a:grpSpLocks/>
            </p:cNvGrpSpPr>
            <p:nvPr/>
          </p:nvGrpSpPr>
          <p:grpSpPr bwMode="auto">
            <a:xfrm flipH="1">
              <a:off x="2801" y="2849"/>
              <a:ext cx="365" cy="197"/>
              <a:chOff x="385" y="2026"/>
              <a:chExt cx="365" cy="197"/>
            </a:xfrm>
          </p:grpSpPr>
          <p:grpSp>
            <p:nvGrpSpPr>
              <p:cNvPr id="40116" name="Group 204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40118" name="Group 205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40120" name="Group 206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40122" name="Rectangle 2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Char char="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Char char="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anose="05000000000000000000" pitchFamily="2" charset="2"/>
                        <a:buChar char="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anose="05000000000000000000" pitchFamily="2" charset="2"/>
                        <a:buChar char="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0123" name="AutoShape 2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Char char="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Char char="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anose="05000000000000000000" pitchFamily="2" charset="2"/>
                        <a:buChar char="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anose="05000000000000000000" pitchFamily="2" charset="2"/>
                        <a:buChar char="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40121" name="Line 209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0119" name="Line 210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0117" name="Text Box 211"/>
              <p:cNvSpPr txBox="1">
                <a:spLocks noChangeArrowheads="1"/>
              </p:cNvSpPr>
              <p:nvPr/>
            </p:nvSpPr>
            <p:spPr bwMode="auto">
              <a:xfrm>
                <a:off x="460" y="2026"/>
                <a:ext cx="183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.VnBlackH" panose="020B7200000000000000" pitchFamily="34" charset="0"/>
                    <a:ea typeface="+mn-ea"/>
                    <a:cs typeface="Arial" panose="020B0604020202020204" pitchFamily="34" charset="0"/>
                  </a:rPr>
                  <a:t>X</a:t>
                </a:r>
              </a:p>
            </p:txBody>
          </p:sp>
        </p:grpSp>
        <p:grpSp>
          <p:nvGrpSpPr>
            <p:cNvPr id="40107" name="Group 212"/>
            <p:cNvGrpSpPr>
              <a:grpSpLocks/>
            </p:cNvGrpSpPr>
            <p:nvPr/>
          </p:nvGrpSpPr>
          <p:grpSpPr bwMode="auto">
            <a:xfrm>
              <a:off x="2865" y="2976"/>
              <a:ext cx="279" cy="195"/>
              <a:chOff x="715" y="2020"/>
              <a:chExt cx="279" cy="195"/>
            </a:xfrm>
          </p:grpSpPr>
          <p:grpSp>
            <p:nvGrpSpPr>
              <p:cNvPr id="40112" name="Group 213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40114" name="AutoShape 214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E0752F"/>
                    </a:buClr>
                    <a:buSzPct val="6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EC3AE"/>
                    </a:buClr>
                    <a:buSzPct val="6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115" name="AutoShape 215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E0752F"/>
                    </a:buClr>
                    <a:buSzPct val="6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EC3AE"/>
                    </a:buClr>
                    <a:buSzPct val="6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.VnArial" panose="020B7200000000000000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0113" name="Text Box 216"/>
              <p:cNvSpPr txBox="1">
                <a:spLocks noChangeArrowheads="1"/>
              </p:cNvSpPr>
              <p:nvPr/>
            </p:nvSpPr>
            <p:spPr bwMode="auto">
              <a:xfrm>
                <a:off x="789" y="2020"/>
                <a:ext cx="205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.VnBlackH" panose="020B7200000000000000" pitchFamily="34" charset="0"/>
                    <a:ea typeface="+mn-ea"/>
                    <a:cs typeface="Arial" panose="020B0604020202020204" pitchFamily="34" charset="0"/>
                  </a:rPr>
                  <a:t>G</a:t>
                </a:r>
              </a:p>
            </p:txBody>
          </p:sp>
        </p:grpSp>
        <p:grpSp>
          <p:nvGrpSpPr>
            <p:cNvPr id="40108" name="Group 217"/>
            <p:cNvGrpSpPr>
              <a:grpSpLocks/>
            </p:cNvGrpSpPr>
            <p:nvPr/>
          </p:nvGrpSpPr>
          <p:grpSpPr bwMode="auto">
            <a:xfrm>
              <a:off x="2874" y="3112"/>
              <a:ext cx="283" cy="195"/>
              <a:chOff x="727" y="1877"/>
              <a:chExt cx="283" cy="195"/>
            </a:xfrm>
          </p:grpSpPr>
          <p:sp>
            <p:nvSpPr>
              <p:cNvPr id="40110" name="Freeform 218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111" name="Text Box 219"/>
              <p:cNvSpPr txBox="1">
                <a:spLocks noChangeArrowheads="1"/>
              </p:cNvSpPr>
              <p:nvPr/>
            </p:nvSpPr>
            <p:spPr bwMode="auto">
              <a:xfrm>
                <a:off x="828" y="1877"/>
                <a:ext cx="182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.VnBlackH" panose="020B7200000000000000" pitchFamily="34" charset="0"/>
                    <a:ea typeface="+mn-ea"/>
                    <a:cs typeface="Arial" panose="020B0604020202020204" pitchFamily="34" charset="0"/>
                  </a:rPr>
                  <a:t>T</a:t>
                </a:r>
              </a:p>
            </p:txBody>
          </p:sp>
        </p:grpSp>
        <p:sp>
          <p:nvSpPr>
            <p:cNvPr id="40109" name="Freeform 220"/>
            <p:cNvSpPr>
              <a:spLocks/>
            </p:cNvSpPr>
            <p:nvPr/>
          </p:nvSpPr>
          <p:spPr bwMode="auto">
            <a:xfrm>
              <a:off x="3145" y="1290"/>
              <a:ext cx="49" cy="1983"/>
            </a:xfrm>
            <a:custGeom>
              <a:avLst/>
              <a:gdLst>
                <a:gd name="T0" fmla="*/ 0 w 1"/>
                <a:gd name="T1" fmla="*/ 0 h 1936"/>
                <a:gd name="T2" fmla="*/ 0 w 1"/>
                <a:gd name="T3" fmla="*/ 1293 h 1936"/>
                <a:gd name="T4" fmla="*/ 0 w 1"/>
                <a:gd name="T5" fmla="*/ 2402 h 1936"/>
                <a:gd name="T6" fmla="*/ 0 60000 65536"/>
                <a:gd name="T7" fmla="*/ 0 60000 65536"/>
                <a:gd name="T8" fmla="*/ 0 60000 65536"/>
                <a:gd name="T9" fmla="*/ 0 w 1"/>
                <a:gd name="T10" fmla="*/ 0 h 1936"/>
                <a:gd name="T11" fmla="*/ 1 w 1"/>
                <a:gd name="T12" fmla="*/ 1936 h 19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936">
                  <a:moveTo>
                    <a:pt x="0" y="0"/>
                  </a:moveTo>
                  <a:cubicBezTo>
                    <a:pt x="0" y="359"/>
                    <a:pt x="0" y="718"/>
                    <a:pt x="0" y="1041"/>
                  </a:cubicBezTo>
                  <a:cubicBezTo>
                    <a:pt x="0" y="1364"/>
                    <a:pt x="0" y="1650"/>
                    <a:pt x="0" y="1936"/>
                  </a:cubicBezTo>
                </a:path>
              </a:pathLst>
            </a:custGeom>
            <a:noFill/>
            <a:ln w="76200">
              <a:solidFill>
                <a:srgbClr val="FF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6892" name="Group 447"/>
          <p:cNvGrpSpPr>
            <a:grpSpLocks/>
          </p:cNvGrpSpPr>
          <p:nvPr/>
        </p:nvGrpSpPr>
        <p:grpSpPr bwMode="auto">
          <a:xfrm>
            <a:off x="5568950" y="1844675"/>
            <a:ext cx="900113" cy="4754563"/>
            <a:chOff x="3508" y="1170"/>
            <a:chExt cx="567" cy="2987"/>
          </a:xfrm>
        </p:grpSpPr>
        <p:grpSp>
          <p:nvGrpSpPr>
            <p:cNvPr id="40021" name="Group 75"/>
            <p:cNvGrpSpPr>
              <a:grpSpLocks/>
            </p:cNvGrpSpPr>
            <p:nvPr/>
          </p:nvGrpSpPr>
          <p:grpSpPr bwMode="auto">
            <a:xfrm>
              <a:off x="3627" y="1170"/>
              <a:ext cx="373" cy="288"/>
              <a:chOff x="715" y="2036"/>
              <a:chExt cx="279" cy="198"/>
            </a:xfrm>
          </p:grpSpPr>
          <p:grpSp>
            <p:nvGrpSpPr>
              <p:cNvPr id="40089" name="Group 76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40091" name="AutoShape 77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E0752F"/>
                    </a:buClr>
                    <a:buSzPct val="6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EC3AE"/>
                    </a:buClr>
                    <a:buSzPct val="6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092" name="AutoShape 78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E0752F"/>
                    </a:buClr>
                    <a:buSzPct val="6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EC3AE"/>
                    </a:buClr>
                    <a:buSzPct val="6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.VnArial" panose="020B7200000000000000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0090" name="Text Box 79"/>
              <p:cNvSpPr txBox="1">
                <a:spLocks noChangeArrowheads="1"/>
              </p:cNvSpPr>
              <p:nvPr/>
            </p:nvSpPr>
            <p:spPr bwMode="auto">
              <a:xfrm>
                <a:off x="788" y="2036"/>
                <a:ext cx="206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.VnBlackH" panose="020B7200000000000000" pitchFamily="34" charset="0"/>
                    <a:ea typeface="+mn-ea"/>
                    <a:cs typeface="Arial" panose="020B0604020202020204" pitchFamily="34" charset="0"/>
                  </a:rPr>
                  <a:t>G</a:t>
                </a:r>
              </a:p>
            </p:txBody>
          </p:sp>
        </p:grpSp>
        <p:grpSp>
          <p:nvGrpSpPr>
            <p:cNvPr id="40022" name="Group 80"/>
            <p:cNvGrpSpPr>
              <a:grpSpLocks/>
            </p:cNvGrpSpPr>
            <p:nvPr/>
          </p:nvGrpSpPr>
          <p:grpSpPr bwMode="auto">
            <a:xfrm>
              <a:off x="3651" y="1351"/>
              <a:ext cx="378" cy="290"/>
              <a:chOff x="727" y="1882"/>
              <a:chExt cx="283" cy="200"/>
            </a:xfrm>
          </p:grpSpPr>
          <p:sp>
            <p:nvSpPr>
              <p:cNvPr id="40087" name="Freeform 81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088" name="Text Box 82"/>
              <p:cNvSpPr txBox="1">
                <a:spLocks noChangeArrowheads="1"/>
              </p:cNvSpPr>
              <p:nvPr/>
            </p:nvSpPr>
            <p:spPr bwMode="auto">
              <a:xfrm>
                <a:off x="834" y="1882"/>
                <a:ext cx="176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.VnBlackH" panose="020B7200000000000000" pitchFamily="34" charset="0"/>
                    <a:ea typeface="+mn-ea"/>
                    <a:cs typeface="Arial" panose="020B0604020202020204" pitchFamily="34" charset="0"/>
                  </a:rPr>
                  <a:t>T</a:t>
                </a:r>
              </a:p>
            </p:txBody>
          </p:sp>
        </p:grpSp>
        <p:grpSp>
          <p:nvGrpSpPr>
            <p:cNvPr id="40023" name="Group 83"/>
            <p:cNvGrpSpPr>
              <a:grpSpLocks/>
            </p:cNvGrpSpPr>
            <p:nvPr/>
          </p:nvGrpSpPr>
          <p:grpSpPr bwMode="auto">
            <a:xfrm flipH="1">
              <a:off x="3575" y="1567"/>
              <a:ext cx="490" cy="288"/>
              <a:chOff x="385" y="2036"/>
              <a:chExt cx="366" cy="198"/>
            </a:xfrm>
          </p:grpSpPr>
          <p:grpSp>
            <p:nvGrpSpPr>
              <p:cNvPr id="40079" name="Group 84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40081" name="Group 85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40083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40085" name="Rectangl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Char char="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Char char="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anose="05000000000000000000" pitchFamily="2" charset="2"/>
                        <a:buChar char="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anose="05000000000000000000" pitchFamily="2" charset="2"/>
                        <a:buChar char="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0086" name="AutoShape 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Char char="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Char char="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anose="05000000000000000000" pitchFamily="2" charset="2"/>
                        <a:buChar char="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anose="05000000000000000000" pitchFamily="2" charset="2"/>
                        <a:buChar char="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40084" name="Line 89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0082" name="Line 90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0080" name="Text Box 91"/>
              <p:cNvSpPr txBox="1">
                <a:spLocks noChangeArrowheads="1"/>
              </p:cNvSpPr>
              <p:nvPr/>
            </p:nvSpPr>
            <p:spPr bwMode="auto">
              <a:xfrm>
                <a:off x="494" y="2036"/>
                <a:ext cx="257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.VnBlackH" panose="020B7200000000000000" pitchFamily="34" charset="0"/>
                    <a:ea typeface="+mn-ea"/>
                    <a:cs typeface="Arial" panose="020B0604020202020204" pitchFamily="34" charset="0"/>
                  </a:rPr>
                  <a:t> X</a:t>
                </a:r>
              </a:p>
            </p:txBody>
          </p:sp>
        </p:grpSp>
        <p:sp>
          <p:nvSpPr>
            <p:cNvPr id="40024" name="AutoShape 92"/>
            <p:cNvSpPr>
              <a:spLocks noChangeArrowheads="1"/>
            </p:cNvSpPr>
            <p:nvPr/>
          </p:nvSpPr>
          <p:spPr bwMode="auto">
            <a:xfrm flipH="1">
              <a:off x="3508" y="1787"/>
              <a:ext cx="485" cy="176"/>
            </a:xfrm>
            <a:prstGeom prst="homePlate">
              <a:avLst>
                <a:gd name="adj" fmla="val 47829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BlackH" panose="020B7200000000000000" pitchFamily="34" charset="0"/>
                  <a:ea typeface="+mn-ea"/>
                  <a:cs typeface="Arial" panose="020B0604020202020204" pitchFamily="34" charset="0"/>
                </a:rPr>
                <a:t>A</a:t>
              </a:r>
            </a:p>
          </p:txBody>
        </p:sp>
        <p:grpSp>
          <p:nvGrpSpPr>
            <p:cNvPr id="40025" name="Group 93"/>
            <p:cNvGrpSpPr>
              <a:grpSpLocks/>
            </p:cNvGrpSpPr>
            <p:nvPr/>
          </p:nvGrpSpPr>
          <p:grpSpPr bwMode="auto">
            <a:xfrm flipH="1">
              <a:off x="3578" y="1934"/>
              <a:ext cx="488" cy="289"/>
              <a:chOff x="385" y="2036"/>
              <a:chExt cx="365" cy="199"/>
            </a:xfrm>
          </p:grpSpPr>
          <p:grpSp>
            <p:nvGrpSpPr>
              <p:cNvPr id="40071" name="Group 94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40073" name="Group 95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40075" name="Group 96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40077" name="Rectangle 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Char char="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Char char="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anose="05000000000000000000" pitchFamily="2" charset="2"/>
                        <a:buChar char="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anose="05000000000000000000" pitchFamily="2" charset="2"/>
                        <a:buChar char="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0078" name="AutoShape 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Char char="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Char char="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anose="05000000000000000000" pitchFamily="2" charset="2"/>
                        <a:buChar char="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anose="05000000000000000000" pitchFamily="2" charset="2"/>
                        <a:buChar char="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40076" name="Line 99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0074" name="Line 100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0072" name="Text Box 101"/>
              <p:cNvSpPr txBox="1">
                <a:spLocks noChangeArrowheads="1"/>
              </p:cNvSpPr>
              <p:nvPr/>
            </p:nvSpPr>
            <p:spPr bwMode="auto">
              <a:xfrm>
                <a:off x="458" y="2036"/>
                <a:ext cx="184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.VnBlackH" panose="020B7200000000000000" pitchFamily="34" charset="0"/>
                    <a:ea typeface="+mn-ea"/>
                    <a:cs typeface="Arial" panose="020B0604020202020204" pitchFamily="34" charset="0"/>
                  </a:rPr>
                  <a:t>X</a:t>
                </a:r>
              </a:p>
            </p:txBody>
          </p:sp>
        </p:grpSp>
        <p:grpSp>
          <p:nvGrpSpPr>
            <p:cNvPr id="40026" name="Group 102"/>
            <p:cNvGrpSpPr>
              <a:grpSpLocks/>
            </p:cNvGrpSpPr>
            <p:nvPr/>
          </p:nvGrpSpPr>
          <p:grpSpPr bwMode="auto">
            <a:xfrm>
              <a:off x="3627" y="2132"/>
              <a:ext cx="373" cy="288"/>
              <a:chOff x="715" y="2036"/>
              <a:chExt cx="279" cy="198"/>
            </a:xfrm>
          </p:grpSpPr>
          <p:grpSp>
            <p:nvGrpSpPr>
              <p:cNvPr id="40067" name="Group 103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40069" name="AutoShape 104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E0752F"/>
                    </a:buClr>
                    <a:buSzPct val="6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EC3AE"/>
                    </a:buClr>
                    <a:buSzPct val="6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070" name="AutoShape 105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E0752F"/>
                    </a:buClr>
                    <a:buSzPct val="6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EC3AE"/>
                    </a:buClr>
                    <a:buSzPct val="6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.VnArial" panose="020B7200000000000000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0068" name="Text Box 106"/>
              <p:cNvSpPr txBox="1">
                <a:spLocks noChangeArrowheads="1"/>
              </p:cNvSpPr>
              <p:nvPr/>
            </p:nvSpPr>
            <p:spPr bwMode="auto">
              <a:xfrm>
                <a:off x="788" y="2036"/>
                <a:ext cx="206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.VnBlackH" panose="020B7200000000000000" pitchFamily="34" charset="0"/>
                    <a:ea typeface="+mn-ea"/>
                    <a:cs typeface="Arial" panose="020B0604020202020204" pitchFamily="34" charset="0"/>
                  </a:rPr>
                  <a:t>G</a:t>
                </a:r>
              </a:p>
            </p:txBody>
          </p:sp>
        </p:grpSp>
        <p:grpSp>
          <p:nvGrpSpPr>
            <p:cNvPr id="40027" name="Group 107"/>
            <p:cNvGrpSpPr>
              <a:grpSpLocks/>
            </p:cNvGrpSpPr>
            <p:nvPr/>
          </p:nvGrpSpPr>
          <p:grpSpPr bwMode="auto">
            <a:xfrm>
              <a:off x="3639" y="2341"/>
              <a:ext cx="378" cy="289"/>
              <a:chOff x="727" y="1903"/>
              <a:chExt cx="283" cy="199"/>
            </a:xfrm>
          </p:grpSpPr>
          <p:sp>
            <p:nvSpPr>
              <p:cNvPr id="40065" name="Freeform 108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066" name="Text Box 109"/>
              <p:cNvSpPr txBox="1">
                <a:spLocks noChangeArrowheads="1"/>
              </p:cNvSpPr>
              <p:nvPr/>
            </p:nvSpPr>
            <p:spPr bwMode="auto">
              <a:xfrm>
                <a:off x="834" y="1903"/>
                <a:ext cx="176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.VnBlackH" panose="020B7200000000000000" pitchFamily="34" charset="0"/>
                    <a:ea typeface="+mn-ea"/>
                    <a:cs typeface="Arial" panose="020B0604020202020204" pitchFamily="34" charset="0"/>
                  </a:rPr>
                  <a:t>T</a:t>
                </a:r>
              </a:p>
            </p:txBody>
          </p:sp>
        </p:grpSp>
        <p:sp>
          <p:nvSpPr>
            <p:cNvPr id="40028" name="AutoShape 110"/>
            <p:cNvSpPr>
              <a:spLocks noChangeArrowheads="1"/>
            </p:cNvSpPr>
            <p:nvPr/>
          </p:nvSpPr>
          <p:spPr bwMode="auto">
            <a:xfrm flipH="1">
              <a:off x="3512" y="2563"/>
              <a:ext cx="485" cy="176"/>
            </a:xfrm>
            <a:prstGeom prst="homePlate">
              <a:avLst>
                <a:gd name="adj" fmla="val 47829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BlackH" panose="020B7200000000000000" pitchFamily="34" charset="0"/>
                  <a:ea typeface="+mn-ea"/>
                  <a:cs typeface="Arial" panose="020B0604020202020204" pitchFamily="34" charset="0"/>
                </a:rPr>
                <a:t>A</a:t>
              </a:r>
            </a:p>
          </p:txBody>
        </p:sp>
        <p:grpSp>
          <p:nvGrpSpPr>
            <p:cNvPr id="40029" name="Group 111"/>
            <p:cNvGrpSpPr>
              <a:grpSpLocks/>
            </p:cNvGrpSpPr>
            <p:nvPr/>
          </p:nvGrpSpPr>
          <p:grpSpPr bwMode="auto">
            <a:xfrm flipH="1">
              <a:off x="3582" y="2709"/>
              <a:ext cx="488" cy="289"/>
              <a:chOff x="385" y="2036"/>
              <a:chExt cx="365" cy="199"/>
            </a:xfrm>
          </p:grpSpPr>
          <p:grpSp>
            <p:nvGrpSpPr>
              <p:cNvPr id="40057" name="Group 112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40059" name="Group 113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40061" name="Group 114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40063" name="Rectangle 1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Char char="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Char char="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anose="05000000000000000000" pitchFamily="2" charset="2"/>
                        <a:buChar char="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anose="05000000000000000000" pitchFamily="2" charset="2"/>
                        <a:buChar char="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0064" name="AutoShape 1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Char char="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Char char="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anose="05000000000000000000" pitchFamily="2" charset="2"/>
                        <a:buChar char="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anose="05000000000000000000" pitchFamily="2" charset="2"/>
                        <a:buChar char="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40062" name="Line 117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0060" name="Line 118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0058" name="Text Box 119"/>
              <p:cNvSpPr txBox="1">
                <a:spLocks noChangeArrowheads="1"/>
              </p:cNvSpPr>
              <p:nvPr/>
            </p:nvSpPr>
            <p:spPr bwMode="auto">
              <a:xfrm>
                <a:off x="515" y="2036"/>
                <a:ext cx="184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.VnBlackH" panose="020B7200000000000000" pitchFamily="34" charset="0"/>
                    <a:ea typeface="+mn-ea"/>
                    <a:cs typeface="Arial" panose="020B0604020202020204" pitchFamily="34" charset="0"/>
                  </a:rPr>
                  <a:t>X</a:t>
                </a:r>
              </a:p>
            </p:txBody>
          </p:sp>
        </p:grpSp>
        <p:grpSp>
          <p:nvGrpSpPr>
            <p:cNvPr id="40030" name="Group 120"/>
            <p:cNvGrpSpPr>
              <a:grpSpLocks/>
            </p:cNvGrpSpPr>
            <p:nvPr/>
          </p:nvGrpSpPr>
          <p:grpSpPr bwMode="auto">
            <a:xfrm>
              <a:off x="3631" y="2908"/>
              <a:ext cx="373" cy="288"/>
              <a:chOff x="715" y="2036"/>
              <a:chExt cx="279" cy="198"/>
            </a:xfrm>
          </p:grpSpPr>
          <p:grpSp>
            <p:nvGrpSpPr>
              <p:cNvPr id="40053" name="Group 121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40055" name="AutoShape 122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E0752F"/>
                    </a:buClr>
                    <a:buSzPct val="6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EC3AE"/>
                    </a:buClr>
                    <a:buSzPct val="6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056" name="AutoShape 123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E0752F"/>
                    </a:buClr>
                    <a:buSzPct val="6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EC3AE"/>
                    </a:buClr>
                    <a:buSzPct val="6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.VnArial" panose="020B7200000000000000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0054" name="Text Box 124"/>
              <p:cNvSpPr txBox="1">
                <a:spLocks noChangeArrowheads="1"/>
              </p:cNvSpPr>
              <p:nvPr/>
            </p:nvSpPr>
            <p:spPr bwMode="auto">
              <a:xfrm>
                <a:off x="788" y="2036"/>
                <a:ext cx="206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.VnBlackH" panose="020B7200000000000000" pitchFamily="34" charset="0"/>
                    <a:ea typeface="+mn-ea"/>
                    <a:cs typeface="Arial" panose="020B0604020202020204" pitchFamily="34" charset="0"/>
                  </a:rPr>
                  <a:t>G</a:t>
                </a:r>
              </a:p>
            </p:txBody>
          </p:sp>
        </p:grpSp>
        <p:grpSp>
          <p:nvGrpSpPr>
            <p:cNvPr id="40031" name="Group 125"/>
            <p:cNvGrpSpPr>
              <a:grpSpLocks/>
            </p:cNvGrpSpPr>
            <p:nvPr/>
          </p:nvGrpSpPr>
          <p:grpSpPr bwMode="auto">
            <a:xfrm>
              <a:off x="3643" y="3083"/>
              <a:ext cx="378" cy="290"/>
              <a:chOff x="727" y="1882"/>
              <a:chExt cx="283" cy="200"/>
            </a:xfrm>
          </p:grpSpPr>
          <p:sp>
            <p:nvSpPr>
              <p:cNvPr id="40051" name="Freeform 126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052" name="Text Box 127"/>
              <p:cNvSpPr txBox="1">
                <a:spLocks noChangeArrowheads="1"/>
              </p:cNvSpPr>
              <p:nvPr/>
            </p:nvSpPr>
            <p:spPr bwMode="auto">
              <a:xfrm>
                <a:off x="834" y="1882"/>
                <a:ext cx="176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.VnBlackH" panose="020B7200000000000000" pitchFamily="34" charset="0"/>
                    <a:ea typeface="+mn-ea"/>
                    <a:cs typeface="Arial" panose="020B0604020202020204" pitchFamily="34" charset="0"/>
                  </a:rPr>
                  <a:t>T</a:t>
                </a:r>
              </a:p>
            </p:txBody>
          </p:sp>
        </p:grpSp>
        <p:sp>
          <p:nvSpPr>
            <p:cNvPr id="40032" name="AutoShape 128"/>
            <p:cNvSpPr>
              <a:spLocks noChangeArrowheads="1"/>
            </p:cNvSpPr>
            <p:nvPr/>
          </p:nvSpPr>
          <p:spPr bwMode="auto">
            <a:xfrm flipH="1">
              <a:off x="3516" y="3339"/>
              <a:ext cx="485" cy="176"/>
            </a:xfrm>
            <a:prstGeom prst="homePlate">
              <a:avLst>
                <a:gd name="adj" fmla="val 47829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BlackH" panose="020B7200000000000000" pitchFamily="34" charset="0"/>
                  <a:ea typeface="+mn-ea"/>
                  <a:cs typeface="Arial" panose="020B0604020202020204" pitchFamily="34" charset="0"/>
                </a:rPr>
                <a:t>A</a:t>
              </a:r>
            </a:p>
          </p:txBody>
        </p:sp>
        <p:grpSp>
          <p:nvGrpSpPr>
            <p:cNvPr id="40033" name="Group 129"/>
            <p:cNvGrpSpPr>
              <a:grpSpLocks/>
            </p:cNvGrpSpPr>
            <p:nvPr/>
          </p:nvGrpSpPr>
          <p:grpSpPr bwMode="auto">
            <a:xfrm flipH="1">
              <a:off x="3579" y="3485"/>
              <a:ext cx="488" cy="289"/>
              <a:chOff x="385" y="2036"/>
              <a:chExt cx="365" cy="199"/>
            </a:xfrm>
          </p:grpSpPr>
          <p:grpSp>
            <p:nvGrpSpPr>
              <p:cNvPr id="40043" name="Group 130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40045" name="Group 131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40047" name="Group 132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40049" name="Rectangle 1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Char char="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Char char="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anose="05000000000000000000" pitchFamily="2" charset="2"/>
                        <a:buChar char="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anose="05000000000000000000" pitchFamily="2" charset="2"/>
                        <a:buChar char="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0050" name="AutoShape 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Char char="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Char char="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anose="05000000000000000000" pitchFamily="2" charset="2"/>
                        <a:buChar char="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anose="05000000000000000000" pitchFamily="2" charset="2"/>
                        <a:buChar char="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40048" name="Line 135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0046" name="Line 136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0044" name="Text Box 137"/>
              <p:cNvSpPr txBox="1">
                <a:spLocks noChangeArrowheads="1"/>
              </p:cNvSpPr>
              <p:nvPr/>
            </p:nvSpPr>
            <p:spPr bwMode="auto">
              <a:xfrm>
                <a:off x="515" y="2036"/>
                <a:ext cx="184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.VnBlackH" panose="020B7200000000000000" pitchFamily="34" charset="0"/>
                    <a:ea typeface="+mn-ea"/>
                    <a:cs typeface="Arial" panose="020B0604020202020204" pitchFamily="34" charset="0"/>
                  </a:rPr>
                  <a:t>X</a:t>
                </a:r>
              </a:p>
            </p:txBody>
          </p:sp>
        </p:grpSp>
        <p:grpSp>
          <p:nvGrpSpPr>
            <p:cNvPr id="40034" name="Group 138"/>
            <p:cNvGrpSpPr>
              <a:grpSpLocks/>
            </p:cNvGrpSpPr>
            <p:nvPr/>
          </p:nvGrpSpPr>
          <p:grpSpPr bwMode="auto">
            <a:xfrm>
              <a:off x="3635" y="3670"/>
              <a:ext cx="373" cy="288"/>
              <a:chOff x="715" y="2026"/>
              <a:chExt cx="279" cy="198"/>
            </a:xfrm>
          </p:grpSpPr>
          <p:grpSp>
            <p:nvGrpSpPr>
              <p:cNvPr id="40039" name="Group 139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40041" name="AutoShape 140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E0752F"/>
                    </a:buClr>
                    <a:buSzPct val="6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EC3AE"/>
                    </a:buClr>
                    <a:buSzPct val="6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042" name="AutoShape 141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E0752F"/>
                    </a:buClr>
                    <a:buSzPct val="6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EC3AE"/>
                    </a:buClr>
                    <a:buSzPct val="6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.VnArial" panose="020B7200000000000000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0040" name="Text Box 142"/>
              <p:cNvSpPr txBox="1">
                <a:spLocks noChangeArrowheads="1"/>
              </p:cNvSpPr>
              <p:nvPr/>
            </p:nvSpPr>
            <p:spPr bwMode="auto">
              <a:xfrm>
                <a:off x="788" y="2026"/>
                <a:ext cx="206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.VnBlackH" panose="020B7200000000000000" pitchFamily="34" charset="0"/>
                    <a:ea typeface="+mn-ea"/>
                    <a:cs typeface="Arial" panose="020B0604020202020204" pitchFamily="34" charset="0"/>
                  </a:rPr>
                  <a:t>G</a:t>
                </a:r>
              </a:p>
            </p:txBody>
          </p:sp>
        </p:grpSp>
        <p:grpSp>
          <p:nvGrpSpPr>
            <p:cNvPr id="40035" name="Group 143"/>
            <p:cNvGrpSpPr>
              <a:grpSpLocks/>
            </p:cNvGrpSpPr>
            <p:nvPr/>
          </p:nvGrpSpPr>
          <p:grpSpPr bwMode="auto">
            <a:xfrm>
              <a:off x="3647" y="3867"/>
              <a:ext cx="378" cy="290"/>
              <a:chOff x="727" y="1888"/>
              <a:chExt cx="283" cy="200"/>
            </a:xfrm>
          </p:grpSpPr>
          <p:sp>
            <p:nvSpPr>
              <p:cNvPr id="40037" name="Freeform 144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038" name="Text Box 145"/>
              <p:cNvSpPr txBox="1">
                <a:spLocks noChangeArrowheads="1"/>
              </p:cNvSpPr>
              <p:nvPr/>
            </p:nvSpPr>
            <p:spPr bwMode="auto">
              <a:xfrm>
                <a:off x="834" y="1888"/>
                <a:ext cx="176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.VnBlackH" panose="020B7200000000000000" pitchFamily="34" charset="0"/>
                    <a:ea typeface="+mn-ea"/>
                    <a:cs typeface="Arial" panose="020B0604020202020204" pitchFamily="34" charset="0"/>
                  </a:rPr>
                  <a:t>T</a:t>
                </a:r>
              </a:p>
            </p:txBody>
          </p:sp>
        </p:grpSp>
        <p:sp>
          <p:nvSpPr>
            <p:cNvPr id="40036" name="Freeform 146"/>
            <p:cNvSpPr>
              <a:spLocks/>
            </p:cNvSpPr>
            <p:nvPr/>
          </p:nvSpPr>
          <p:spPr bwMode="auto">
            <a:xfrm>
              <a:off x="4009" y="1206"/>
              <a:ext cx="66" cy="2887"/>
            </a:xfrm>
            <a:custGeom>
              <a:avLst/>
              <a:gdLst>
                <a:gd name="T0" fmla="*/ 0 w 1"/>
                <a:gd name="T1" fmla="*/ 0 h 1936"/>
                <a:gd name="T2" fmla="*/ 0 w 1"/>
                <a:gd name="T3" fmla="*/ 17908 h 1936"/>
                <a:gd name="T4" fmla="*/ 0 w 1"/>
                <a:gd name="T5" fmla="*/ 33309 h 1936"/>
                <a:gd name="T6" fmla="*/ 0 60000 65536"/>
                <a:gd name="T7" fmla="*/ 0 60000 65536"/>
                <a:gd name="T8" fmla="*/ 0 60000 65536"/>
                <a:gd name="T9" fmla="*/ 0 w 1"/>
                <a:gd name="T10" fmla="*/ 0 h 1936"/>
                <a:gd name="T11" fmla="*/ 1 w 1"/>
                <a:gd name="T12" fmla="*/ 1936 h 19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936">
                  <a:moveTo>
                    <a:pt x="0" y="0"/>
                  </a:moveTo>
                  <a:cubicBezTo>
                    <a:pt x="0" y="359"/>
                    <a:pt x="0" y="718"/>
                    <a:pt x="0" y="1041"/>
                  </a:cubicBezTo>
                  <a:cubicBezTo>
                    <a:pt x="0" y="1364"/>
                    <a:pt x="0" y="1650"/>
                    <a:pt x="0" y="1936"/>
                  </a:cubicBezTo>
                </a:path>
              </a:pathLst>
            </a:custGeom>
            <a:noFill/>
            <a:ln w="76200">
              <a:solidFill>
                <a:srgbClr val="FF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9947" name="Group 221"/>
          <p:cNvGrpSpPr>
            <a:grpSpLocks/>
          </p:cNvGrpSpPr>
          <p:nvPr/>
        </p:nvGrpSpPr>
        <p:grpSpPr bwMode="auto">
          <a:xfrm>
            <a:off x="6804025" y="1820863"/>
            <a:ext cx="920750" cy="4767262"/>
            <a:chOff x="4235" y="1255"/>
            <a:chExt cx="450" cy="2056"/>
          </a:xfrm>
        </p:grpSpPr>
        <p:sp>
          <p:nvSpPr>
            <p:cNvPr id="39948" name="Line 222"/>
            <p:cNvSpPr>
              <a:spLocks noChangeShapeType="1"/>
            </p:cNvSpPr>
            <p:nvPr/>
          </p:nvSpPr>
          <p:spPr bwMode="auto">
            <a:xfrm>
              <a:off x="4320" y="1425"/>
              <a:ext cx="29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39949" name="Group 223"/>
            <p:cNvGrpSpPr>
              <a:grpSpLocks/>
            </p:cNvGrpSpPr>
            <p:nvPr/>
          </p:nvGrpSpPr>
          <p:grpSpPr bwMode="auto">
            <a:xfrm>
              <a:off x="4335" y="1255"/>
              <a:ext cx="279" cy="197"/>
              <a:chOff x="715" y="2026"/>
              <a:chExt cx="279" cy="197"/>
            </a:xfrm>
          </p:grpSpPr>
          <p:grpSp>
            <p:nvGrpSpPr>
              <p:cNvPr id="40017" name="Group 224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40019" name="AutoShape 225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E0752F"/>
                    </a:buClr>
                    <a:buSzPct val="6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EC3AE"/>
                    </a:buClr>
                    <a:buSzPct val="6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020" name="AutoShape 226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E0752F"/>
                    </a:buClr>
                    <a:buSzPct val="6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EC3AE"/>
                    </a:buClr>
                    <a:buSzPct val="6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.VnArial" panose="020B7200000000000000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0018" name="Text Box 227"/>
              <p:cNvSpPr txBox="1">
                <a:spLocks noChangeArrowheads="1"/>
              </p:cNvSpPr>
              <p:nvPr/>
            </p:nvSpPr>
            <p:spPr bwMode="auto">
              <a:xfrm>
                <a:off x="780" y="2026"/>
                <a:ext cx="214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.VnBlackH" panose="020B7200000000000000" pitchFamily="34" charset="0"/>
                    <a:ea typeface="+mn-ea"/>
                    <a:cs typeface="Arial" panose="020B0604020202020204" pitchFamily="34" charset="0"/>
                  </a:rPr>
                  <a:t>G</a:t>
                </a:r>
              </a:p>
            </p:txBody>
          </p:sp>
        </p:grpSp>
        <p:grpSp>
          <p:nvGrpSpPr>
            <p:cNvPr id="39950" name="Group 228"/>
            <p:cNvGrpSpPr>
              <a:grpSpLocks/>
            </p:cNvGrpSpPr>
            <p:nvPr/>
          </p:nvGrpSpPr>
          <p:grpSpPr bwMode="auto">
            <a:xfrm>
              <a:off x="4344" y="1385"/>
              <a:ext cx="283" cy="197"/>
              <a:chOff x="727" y="1877"/>
              <a:chExt cx="283" cy="197"/>
            </a:xfrm>
          </p:grpSpPr>
          <p:sp>
            <p:nvSpPr>
              <p:cNvPr id="40015" name="Freeform 229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016" name="Text Box 230"/>
              <p:cNvSpPr txBox="1">
                <a:spLocks noChangeArrowheads="1"/>
              </p:cNvSpPr>
              <p:nvPr/>
            </p:nvSpPr>
            <p:spPr bwMode="auto">
              <a:xfrm>
                <a:off x="821" y="1877"/>
                <a:ext cx="189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.VnBlackH" panose="020B7200000000000000" pitchFamily="34" charset="0"/>
                    <a:ea typeface="+mn-ea"/>
                    <a:cs typeface="Arial" panose="020B0604020202020204" pitchFamily="34" charset="0"/>
                  </a:rPr>
                  <a:t>T</a:t>
                </a:r>
              </a:p>
            </p:txBody>
          </p:sp>
        </p:grpSp>
        <p:grpSp>
          <p:nvGrpSpPr>
            <p:cNvPr id="39951" name="Group 231"/>
            <p:cNvGrpSpPr>
              <a:grpSpLocks/>
            </p:cNvGrpSpPr>
            <p:nvPr/>
          </p:nvGrpSpPr>
          <p:grpSpPr bwMode="auto">
            <a:xfrm flipH="1">
              <a:off x="4312" y="1528"/>
              <a:ext cx="365" cy="199"/>
              <a:chOff x="385" y="2036"/>
              <a:chExt cx="365" cy="199"/>
            </a:xfrm>
          </p:grpSpPr>
          <p:grpSp>
            <p:nvGrpSpPr>
              <p:cNvPr id="40007" name="Group 232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40009" name="Group 233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40011" name="Group 234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40013" name="Rectangle 2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Char char="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Char char="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anose="05000000000000000000" pitchFamily="2" charset="2"/>
                        <a:buChar char="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anose="05000000000000000000" pitchFamily="2" charset="2"/>
                        <a:buChar char="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0014" name="AutoShape 2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Char char="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Char char="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anose="05000000000000000000" pitchFamily="2" charset="2"/>
                        <a:buChar char="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anose="05000000000000000000" pitchFamily="2" charset="2"/>
                        <a:buChar char="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40012" name="Line 237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0010" name="Line 238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0008" name="Text Box 239"/>
              <p:cNvSpPr txBox="1">
                <a:spLocks noChangeArrowheads="1"/>
              </p:cNvSpPr>
              <p:nvPr/>
            </p:nvSpPr>
            <p:spPr bwMode="auto">
              <a:xfrm>
                <a:off x="450" y="2036"/>
                <a:ext cx="191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.VnBlackH" panose="020B7200000000000000" pitchFamily="34" charset="0"/>
                    <a:ea typeface="+mn-ea"/>
                    <a:cs typeface="Arial" panose="020B0604020202020204" pitchFamily="34" charset="0"/>
                  </a:rPr>
                  <a:t>X</a:t>
                </a:r>
              </a:p>
            </p:txBody>
          </p:sp>
        </p:grpSp>
        <p:sp>
          <p:nvSpPr>
            <p:cNvPr id="39952" name="AutoShape 240"/>
            <p:cNvSpPr>
              <a:spLocks noChangeArrowheads="1"/>
            </p:cNvSpPr>
            <p:nvPr/>
          </p:nvSpPr>
          <p:spPr bwMode="auto">
            <a:xfrm flipH="1">
              <a:off x="4246" y="1689"/>
              <a:ext cx="363" cy="121"/>
            </a:xfrm>
            <a:prstGeom prst="homePlate">
              <a:avLst>
                <a:gd name="adj" fmla="val 52069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BlackH" panose="020B7200000000000000" pitchFamily="34" charset="0"/>
                  <a:ea typeface="+mn-ea"/>
                  <a:cs typeface="Arial" panose="020B0604020202020204" pitchFamily="34" charset="0"/>
                </a:rPr>
                <a:t>A</a:t>
              </a:r>
            </a:p>
          </p:txBody>
        </p:sp>
        <p:grpSp>
          <p:nvGrpSpPr>
            <p:cNvPr id="39953" name="Group 241"/>
            <p:cNvGrpSpPr>
              <a:grpSpLocks/>
            </p:cNvGrpSpPr>
            <p:nvPr/>
          </p:nvGrpSpPr>
          <p:grpSpPr bwMode="auto">
            <a:xfrm flipH="1">
              <a:off x="4314" y="1793"/>
              <a:ext cx="365" cy="199"/>
              <a:chOff x="385" y="2036"/>
              <a:chExt cx="365" cy="199"/>
            </a:xfrm>
          </p:grpSpPr>
          <p:grpSp>
            <p:nvGrpSpPr>
              <p:cNvPr id="39999" name="Group 242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40001" name="Group 243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40003" name="Group 244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40005" name="Rectangle 2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Char char="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Char char="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anose="05000000000000000000" pitchFamily="2" charset="2"/>
                        <a:buChar char="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anose="05000000000000000000" pitchFamily="2" charset="2"/>
                        <a:buChar char="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0006" name="AutoShape 2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Char char="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Char char="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anose="05000000000000000000" pitchFamily="2" charset="2"/>
                        <a:buChar char="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anose="05000000000000000000" pitchFamily="2" charset="2"/>
                        <a:buChar char="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40004" name="Line 247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0002" name="Line 248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0000" name="Text Box 249"/>
              <p:cNvSpPr txBox="1">
                <a:spLocks noChangeArrowheads="1"/>
              </p:cNvSpPr>
              <p:nvPr/>
            </p:nvSpPr>
            <p:spPr bwMode="auto">
              <a:xfrm>
                <a:off x="450" y="2036"/>
                <a:ext cx="191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.VnBlackH" panose="020B7200000000000000" pitchFamily="34" charset="0"/>
                    <a:ea typeface="+mn-ea"/>
                    <a:cs typeface="Arial" panose="020B0604020202020204" pitchFamily="34" charset="0"/>
                  </a:rPr>
                  <a:t>X</a:t>
                </a:r>
              </a:p>
            </p:txBody>
          </p:sp>
        </p:grpSp>
        <p:grpSp>
          <p:nvGrpSpPr>
            <p:cNvPr id="39954" name="Group 250"/>
            <p:cNvGrpSpPr>
              <a:grpSpLocks/>
            </p:cNvGrpSpPr>
            <p:nvPr/>
          </p:nvGrpSpPr>
          <p:grpSpPr bwMode="auto">
            <a:xfrm>
              <a:off x="4318" y="2181"/>
              <a:ext cx="279" cy="198"/>
              <a:chOff x="715" y="2021"/>
              <a:chExt cx="279" cy="198"/>
            </a:xfrm>
          </p:grpSpPr>
          <p:grpSp>
            <p:nvGrpSpPr>
              <p:cNvPr id="39995" name="Group 251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39997" name="AutoShape 252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E0752F"/>
                    </a:buClr>
                    <a:buSzPct val="6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EC3AE"/>
                    </a:buClr>
                    <a:buSzPct val="6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998" name="AutoShape 253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E0752F"/>
                    </a:buClr>
                    <a:buSzPct val="6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EC3AE"/>
                    </a:buClr>
                    <a:buSzPct val="6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.VnArial" panose="020B7200000000000000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9996" name="Text Box 254"/>
              <p:cNvSpPr txBox="1">
                <a:spLocks noChangeArrowheads="1"/>
              </p:cNvSpPr>
              <p:nvPr/>
            </p:nvSpPr>
            <p:spPr bwMode="auto">
              <a:xfrm>
                <a:off x="780" y="2021"/>
                <a:ext cx="214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.VnBlackH" panose="020B7200000000000000" pitchFamily="34" charset="0"/>
                    <a:ea typeface="+mn-ea"/>
                    <a:cs typeface="Arial" panose="020B0604020202020204" pitchFamily="34" charset="0"/>
                  </a:rPr>
                  <a:t>G</a:t>
                </a:r>
              </a:p>
            </p:txBody>
          </p:sp>
        </p:grpSp>
        <p:grpSp>
          <p:nvGrpSpPr>
            <p:cNvPr id="39955" name="Group 255"/>
            <p:cNvGrpSpPr>
              <a:grpSpLocks/>
            </p:cNvGrpSpPr>
            <p:nvPr/>
          </p:nvGrpSpPr>
          <p:grpSpPr bwMode="auto">
            <a:xfrm>
              <a:off x="4344" y="2046"/>
              <a:ext cx="283" cy="199"/>
              <a:chOff x="727" y="1877"/>
              <a:chExt cx="283" cy="199"/>
            </a:xfrm>
          </p:grpSpPr>
          <p:sp>
            <p:nvSpPr>
              <p:cNvPr id="39993" name="Freeform 256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9994" name="Text Box 257"/>
              <p:cNvSpPr txBox="1">
                <a:spLocks noChangeArrowheads="1"/>
              </p:cNvSpPr>
              <p:nvPr/>
            </p:nvSpPr>
            <p:spPr bwMode="auto">
              <a:xfrm>
                <a:off x="828" y="1877"/>
                <a:ext cx="182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.VnBlackH" panose="020B7200000000000000" pitchFamily="34" charset="0"/>
                    <a:ea typeface="+mn-ea"/>
                    <a:cs typeface="Arial" panose="020B0604020202020204" pitchFamily="34" charset="0"/>
                  </a:rPr>
                  <a:t>T</a:t>
                </a:r>
              </a:p>
            </p:txBody>
          </p:sp>
        </p:grpSp>
        <p:sp>
          <p:nvSpPr>
            <p:cNvPr id="39956" name="AutoShape 258"/>
            <p:cNvSpPr>
              <a:spLocks noChangeArrowheads="1"/>
            </p:cNvSpPr>
            <p:nvPr/>
          </p:nvSpPr>
          <p:spPr bwMode="auto">
            <a:xfrm flipH="1">
              <a:off x="4235" y="1954"/>
              <a:ext cx="363" cy="121"/>
            </a:xfrm>
            <a:prstGeom prst="homePlate">
              <a:avLst>
                <a:gd name="adj" fmla="val 52069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BlackH" panose="020B7200000000000000" pitchFamily="34" charset="0"/>
                  <a:ea typeface="+mn-ea"/>
                  <a:cs typeface="Arial" panose="020B0604020202020204" pitchFamily="34" charset="0"/>
                </a:rPr>
                <a:t>A</a:t>
              </a:r>
            </a:p>
          </p:txBody>
        </p:sp>
        <p:grpSp>
          <p:nvGrpSpPr>
            <p:cNvPr id="39957" name="Group 259"/>
            <p:cNvGrpSpPr>
              <a:grpSpLocks/>
            </p:cNvGrpSpPr>
            <p:nvPr/>
          </p:nvGrpSpPr>
          <p:grpSpPr bwMode="auto">
            <a:xfrm flipH="1">
              <a:off x="4317" y="2326"/>
              <a:ext cx="365" cy="199"/>
              <a:chOff x="385" y="2036"/>
              <a:chExt cx="365" cy="199"/>
            </a:xfrm>
          </p:grpSpPr>
          <p:grpSp>
            <p:nvGrpSpPr>
              <p:cNvPr id="39985" name="Group 260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39987" name="Group 261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39989" name="Group 262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39991" name="Rectangle 2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Char char="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Char char="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anose="05000000000000000000" pitchFamily="2" charset="2"/>
                        <a:buChar char="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anose="05000000000000000000" pitchFamily="2" charset="2"/>
                        <a:buChar char="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9992" name="AutoShape 2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Char char="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Char char="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anose="05000000000000000000" pitchFamily="2" charset="2"/>
                        <a:buChar char="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anose="05000000000000000000" pitchFamily="2" charset="2"/>
                        <a:buChar char="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9990" name="Line 265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9988" name="Line 266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9986" name="Text Box 267"/>
              <p:cNvSpPr txBox="1">
                <a:spLocks noChangeArrowheads="1"/>
              </p:cNvSpPr>
              <p:nvPr/>
            </p:nvSpPr>
            <p:spPr bwMode="auto">
              <a:xfrm>
                <a:off x="450" y="2036"/>
                <a:ext cx="191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.VnBlackH" panose="020B7200000000000000" pitchFamily="34" charset="0"/>
                    <a:ea typeface="+mn-ea"/>
                    <a:cs typeface="Arial" panose="020B0604020202020204" pitchFamily="34" charset="0"/>
                  </a:rPr>
                  <a:t>X</a:t>
                </a:r>
              </a:p>
            </p:txBody>
          </p:sp>
        </p:grpSp>
        <p:grpSp>
          <p:nvGrpSpPr>
            <p:cNvPr id="39958" name="Group 268"/>
            <p:cNvGrpSpPr>
              <a:grpSpLocks/>
            </p:cNvGrpSpPr>
            <p:nvPr/>
          </p:nvGrpSpPr>
          <p:grpSpPr bwMode="auto">
            <a:xfrm>
              <a:off x="4338" y="2449"/>
              <a:ext cx="279" cy="198"/>
              <a:chOff x="715" y="2026"/>
              <a:chExt cx="279" cy="198"/>
            </a:xfrm>
          </p:grpSpPr>
          <p:grpSp>
            <p:nvGrpSpPr>
              <p:cNvPr id="39981" name="Group 269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39983" name="AutoShape 270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E0752F"/>
                    </a:buClr>
                    <a:buSzPct val="6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EC3AE"/>
                    </a:buClr>
                    <a:buSzPct val="6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984" name="AutoShape 271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E0752F"/>
                    </a:buClr>
                    <a:buSzPct val="6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EC3AE"/>
                    </a:buClr>
                    <a:buSzPct val="6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.VnArial" panose="020B7200000000000000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9982" name="Text Box 272"/>
              <p:cNvSpPr txBox="1">
                <a:spLocks noChangeArrowheads="1"/>
              </p:cNvSpPr>
              <p:nvPr/>
            </p:nvSpPr>
            <p:spPr bwMode="auto">
              <a:xfrm>
                <a:off x="780" y="2026"/>
                <a:ext cx="214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.VnBlackH" panose="020B7200000000000000" pitchFamily="34" charset="0"/>
                    <a:ea typeface="+mn-ea"/>
                    <a:cs typeface="Arial" panose="020B0604020202020204" pitchFamily="34" charset="0"/>
                  </a:rPr>
                  <a:t>G</a:t>
                </a:r>
              </a:p>
            </p:txBody>
          </p:sp>
        </p:grpSp>
        <p:grpSp>
          <p:nvGrpSpPr>
            <p:cNvPr id="39959" name="Group 273"/>
            <p:cNvGrpSpPr>
              <a:grpSpLocks/>
            </p:cNvGrpSpPr>
            <p:nvPr/>
          </p:nvGrpSpPr>
          <p:grpSpPr bwMode="auto">
            <a:xfrm>
              <a:off x="4347" y="2579"/>
              <a:ext cx="283" cy="198"/>
              <a:chOff x="727" y="1877"/>
              <a:chExt cx="283" cy="198"/>
            </a:xfrm>
          </p:grpSpPr>
          <p:sp>
            <p:nvSpPr>
              <p:cNvPr id="39979" name="Freeform 274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9980" name="Text Box 275"/>
              <p:cNvSpPr txBox="1">
                <a:spLocks noChangeArrowheads="1"/>
              </p:cNvSpPr>
              <p:nvPr/>
            </p:nvSpPr>
            <p:spPr bwMode="auto">
              <a:xfrm>
                <a:off x="821" y="1877"/>
                <a:ext cx="189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.VnBlackH" panose="020B7200000000000000" pitchFamily="34" charset="0"/>
                    <a:ea typeface="+mn-ea"/>
                    <a:cs typeface="Arial" panose="020B0604020202020204" pitchFamily="34" charset="0"/>
                  </a:rPr>
                  <a:t>T</a:t>
                </a:r>
              </a:p>
            </p:txBody>
          </p:sp>
        </p:grpSp>
        <p:sp>
          <p:nvSpPr>
            <p:cNvPr id="39960" name="AutoShape 276"/>
            <p:cNvSpPr>
              <a:spLocks noChangeArrowheads="1"/>
            </p:cNvSpPr>
            <p:nvPr/>
          </p:nvSpPr>
          <p:spPr bwMode="auto">
            <a:xfrm flipH="1">
              <a:off x="4252" y="2755"/>
              <a:ext cx="363" cy="121"/>
            </a:xfrm>
            <a:prstGeom prst="homePlate">
              <a:avLst>
                <a:gd name="adj" fmla="val 52069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BlackH" panose="020B7200000000000000" pitchFamily="34" charset="0"/>
                  <a:ea typeface="+mn-ea"/>
                  <a:cs typeface="Arial" panose="020B0604020202020204" pitchFamily="34" charset="0"/>
                </a:rPr>
                <a:t>A</a:t>
              </a:r>
            </a:p>
          </p:txBody>
        </p:sp>
        <p:grpSp>
          <p:nvGrpSpPr>
            <p:cNvPr id="39961" name="Group 277"/>
            <p:cNvGrpSpPr>
              <a:grpSpLocks/>
            </p:cNvGrpSpPr>
            <p:nvPr/>
          </p:nvGrpSpPr>
          <p:grpSpPr bwMode="auto">
            <a:xfrm flipH="1">
              <a:off x="4320" y="2859"/>
              <a:ext cx="365" cy="199"/>
              <a:chOff x="385" y="2036"/>
              <a:chExt cx="365" cy="199"/>
            </a:xfrm>
          </p:grpSpPr>
          <p:grpSp>
            <p:nvGrpSpPr>
              <p:cNvPr id="39971" name="Group 278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39973" name="Group 279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39975" name="Group 280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39977" name="Rectangle 2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Char char="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Char char="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anose="05000000000000000000" pitchFamily="2" charset="2"/>
                        <a:buChar char="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anose="05000000000000000000" pitchFamily="2" charset="2"/>
                        <a:buChar char="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9978" name="AutoShape 2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Char char="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Char char="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anose="05000000000000000000" pitchFamily="2" charset="2"/>
                        <a:buChar char="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anose="05000000000000000000" pitchFamily="2" charset="2"/>
                        <a:buChar char="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anose="05020102010507070707" pitchFamily="18" charset="2"/>
                        <a:buChar char="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9976" name="Line 283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9974" name="Line 284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9972" name="Text Box 285"/>
              <p:cNvSpPr txBox="1">
                <a:spLocks noChangeArrowheads="1"/>
              </p:cNvSpPr>
              <p:nvPr/>
            </p:nvSpPr>
            <p:spPr bwMode="auto">
              <a:xfrm>
                <a:off x="450" y="2036"/>
                <a:ext cx="191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.VnBlackH" panose="020B7200000000000000" pitchFamily="34" charset="0"/>
                    <a:ea typeface="+mn-ea"/>
                    <a:cs typeface="Arial" panose="020B0604020202020204" pitchFamily="34" charset="0"/>
                  </a:rPr>
                  <a:t>X</a:t>
                </a:r>
              </a:p>
            </p:txBody>
          </p:sp>
        </p:grpSp>
        <p:grpSp>
          <p:nvGrpSpPr>
            <p:cNvPr id="39962" name="Group 286"/>
            <p:cNvGrpSpPr>
              <a:grpSpLocks/>
            </p:cNvGrpSpPr>
            <p:nvPr/>
          </p:nvGrpSpPr>
          <p:grpSpPr bwMode="auto">
            <a:xfrm>
              <a:off x="4341" y="2977"/>
              <a:ext cx="279" cy="199"/>
              <a:chOff x="715" y="2021"/>
              <a:chExt cx="279" cy="199"/>
            </a:xfrm>
          </p:grpSpPr>
          <p:grpSp>
            <p:nvGrpSpPr>
              <p:cNvPr id="39967" name="Group 287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39969" name="AutoShape 288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E0752F"/>
                    </a:buClr>
                    <a:buSzPct val="6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EC3AE"/>
                    </a:buClr>
                    <a:buSzPct val="6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970" name="AutoShape 289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E0752F"/>
                    </a:buClr>
                    <a:buSzPct val="60000"/>
                    <a:buFont typeface="Wingdings" panose="05000000000000000000" pitchFamily="2" charset="2"/>
                    <a:buChar char="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EC3AE"/>
                    </a:buClr>
                    <a:buSzPct val="60000"/>
                    <a:buFont typeface="Wingdings" panose="05000000000000000000" pitchFamily="2" charset="2"/>
                    <a:buChar char="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BDCAE9"/>
                    </a:buClr>
                    <a:buSzPct val="68000"/>
                    <a:buFont typeface="Wingdings 2" panose="05020102010507070707" pitchFamily="18" charset="2"/>
                    <a:buChar char="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.VnArial" panose="020B7200000000000000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9968" name="Text Box 290"/>
              <p:cNvSpPr txBox="1">
                <a:spLocks noChangeArrowheads="1"/>
              </p:cNvSpPr>
              <p:nvPr/>
            </p:nvSpPr>
            <p:spPr bwMode="auto">
              <a:xfrm>
                <a:off x="787" y="2021"/>
                <a:ext cx="207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.VnBlackH" panose="020B7200000000000000" pitchFamily="34" charset="0"/>
                    <a:ea typeface="+mn-ea"/>
                    <a:cs typeface="Arial" panose="020B0604020202020204" pitchFamily="34" charset="0"/>
                  </a:rPr>
                  <a:t>G</a:t>
                </a:r>
              </a:p>
            </p:txBody>
          </p:sp>
        </p:grpSp>
        <p:grpSp>
          <p:nvGrpSpPr>
            <p:cNvPr id="39963" name="Group 291"/>
            <p:cNvGrpSpPr>
              <a:grpSpLocks/>
            </p:cNvGrpSpPr>
            <p:nvPr/>
          </p:nvGrpSpPr>
          <p:grpSpPr bwMode="auto">
            <a:xfrm>
              <a:off x="4350" y="3112"/>
              <a:ext cx="283" cy="199"/>
              <a:chOff x="727" y="1877"/>
              <a:chExt cx="283" cy="199"/>
            </a:xfrm>
          </p:grpSpPr>
          <p:sp>
            <p:nvSpPr>
              <p:cNvPr id="39965" name="Freeform 292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9966" name="Text Box 293"/>
              <p:cNvSpPr txBox="1">
                <a:spLocks noChangeArrowheads="1"/>
              </p:cNvSpPr>
              <p:nvPr/>
            </p:nvSpPr>
            <p:spPr bwMode="auto">
              <a:xfrm>
                <a:off x="828" y="1877"/>
                <a:ext cx="182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.VnBlackH" panose="020B7200000000000000" pitchFamily="34" charset="0"/>
                    <a:ea typeface="+mn-ea"/>
                    <a:cs typeface="Arial" panose="020B0604020202020204" pitchFamily="34" charset="0"/>
                  </a:rPr>
                  <a:t>T</a:t>
                </a:r>
              </a:p>
            </p:txBody>
          </p:sp>
        </p:grpSp>
        <p:sp>
          <p:nvSpPr>
            <p:cNvPr id="39964" name="Freeform 294"/>
            <p:cNvSpPr>
              <a:spLocks/>
            </p:cNvSpPr>
            <p:nvPr/>
          </p:nvSpPr>
          <p:spPr bwMode="auto">
            <a:xfrm>
              <a:off x="4621" y="1290"/>
              <a:ext cx="49" cy="1983"/>
            </a:xfrm>
            <a:custGeom>
              <a:avLst/>
              <a:gdLst>
                <a:gd name="T0" fmla="*/ 0 w 1"/>
                <a:gd name="T1" fmla="*/ 0 h 1936"/>
                <a:gd name="T2" fmla="*/ 0 w 1"/>
                <a:gd name="T3" fmla="*/ 1293 h 1936"/>
                <a:gd name="T4" fmla="*/ 0 w 1"/>
                <a:gd name="T5" fmla="*/ 2402 h 1936"/>
                <a:gd name="T6" fmla="*/ 0 60000 65536"/>
                <a:gd name="T7" fmla="*/ 0 60000 65536"/>
                <a:gd name="T8" fmla="*/ 0 60000 65536"/>
                <a:gd name="T9" fmla="*/ 0 w 1"/>
                <a:gd name="T10" fmla="*/ 0 h 1936"/>
                <a:gd name="T11" fmla="*/ 1 w 1"/>
                <a:gd name="T12" fmla="*/ 1936 h 19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936">
                  <a:moveTo>
                    <a:pt x="0" y="0"/>
                  </a:moveTo>
                  <a:cubicBezTo>
                    <a:pt x="0" y="359"/>
                    <a:pt x="0" y="718"/>
                    <a:pt x="0" y="1041"/>
                  </a:cubicBezTo>
                  <a:cubicBezTo>
                    <a:pt x="0" y="1364"/>
                    <a:pt x="0" y="1650"/>
                    <a:pt x="0" y="1936"/>
                  </a:cubicBezTo>
                </a:path>
              </a:pathLst>
            </a:custGeom>
            <a:noFill/>
            <a:ln w="76200">
              <a:solidFill>
                <a:srgbClr val="FF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119514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8668E-6 L -0.34722 -0.0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68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05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0825" y="333375"/>
            <a:ext cx="82089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A61D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A61D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A61D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A61D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A61D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A61D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gen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A61D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A61D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A61D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tổng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A61D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số nu 3000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A61D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A61D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số nu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A61D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loại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A61D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A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A61D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chiếm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A61D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20%.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A61D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A61D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A61D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xác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A61D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A61D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A61D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A61D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Số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A61D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A61D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A61D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kì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A61D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xoắn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A61D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A61D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gen.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A61D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A61D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Chiều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A61D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A61D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A61D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A61D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A61D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gen.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A61D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Số nu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A61D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A61D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A61D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loại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A61D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A61D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A61D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gen.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A61D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Số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A61D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A61D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A61D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A61D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A61D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hidro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A61D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A61D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A61D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gen.</a:t>
            </a:r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67544" y="2924944"/>
            <a:ext cx="7848872" cy="1632819"/>
          </a:xfrm>
          <a:prstGeom prst="rect">
            <a:avLst/>
          </a:prstGeom>
          <a:blipFill>
            <a:blip r:embed="rId2"/>
            <a:stretch>
              <a:fillRect l="-1088" t="-2985"/>
            </a:stretch>
          </a:blip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70814" y="4586038"/>
            <a:ext cx="5256584" cy="946991"/>
          </a:xfrm>
          <a:prstGeom prst="rect">
            <a:avLst/>
          </a:prstGeom>
          <a:blipFill>
            <a:blip r:embed="rId3"/>
            <a:stretch>
              <a:fillRect l="-1622" t="-5128" b="-4487"/>
            </a:stretch>
          </a:blip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4863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611560" y="260648"/>
                <a:ext cx="7776864" cy="3316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Ta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số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nucleotit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+ T + X + G = 100% 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 A + G = 50%.</a:t>
                </a:r>
              </a:p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Theo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đề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A = 20%  20 + G = 50  =&gt; G = 30%.</a:t>
                </a:r>
              </a:p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Số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nucleotit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mỗi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loại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là</a:t>
                </a:r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A = 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20 ∗3000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600 (nu)</a:t>
                </a:r>
              </a:p>
              <a:p>
                <a:pPr lvl="0"/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 =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 ∗3000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900 (nu)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60648"/>
                <a:ext cx="7776864" cy="3316805"/>
              </a:xfrm>
              <a:prstGeom prst="rect">
                <a:avLst/>
              </a:prstGeom>
              <a:blipFill>
                <a:blip r:embed="rId2"/>
                <a:stretch>
                  <a:fillRect l="-1567" t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39552" y="4365104"/>
            <a:ext cx="66967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số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hidro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800" dirty="0" smtClean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 = 2A + 3G = 2 * 600 + 3 * 900 = 1200 + 2700 = 3900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lkH</a:t>
            </a:r>
            <a:endParaRPr lang="en-US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07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011237" y="332656"/>
            <a:ext cx="69550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CHƯƠNG III – ADN VÀ GEN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270026" y="1184028"/>
            <a:ext cx="48919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17-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15 - ADN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808" y="1896756"/>
            <a:ext cx="6300192" cy="4725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42403" y="1912648"/>
            <a:ext cx="20804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ADN</a:t>
            </a:r>
            <a:endParaRPr lang="vi-VN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976362" y="2851870"/>
            <a:ext cx="893040" cy="686312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CC835-F91C-433F-B390-352489D66A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7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83768" y="116632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1124744"/>
            <a:ext cx="7560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AND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gen.</a:t>
            </a:r>
          </a:p>
          <a:p>
            <a:r>
              <a:rPr 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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trang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48,49.</a:t>
            </a:r>
            <a:endParaRPr lang="en-US" sz="28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76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370522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514600"/>
            <a:ext cx="3386015" cy="2138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Elbow Connector 5"/>
          <p:cNvCxnSpPr/>
          <p:nvPr/>
        </p:nvCxnSpPr>
        <p:spPr>
          <a:xfrm>
            <a:off x="2209800" y="2133600"/>
            <a:ext cx="3429000" cy="762000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400800" y="5085184"/>
            <a:ext cx="16995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ADN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CC835-F91C-433F-B390-352489D66A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38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9512" y="173831"/>
            <a:ext cx="5664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ADN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CC835-F91C-433F-B390-352489D66A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94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79512" y="173831"/>
            <a:ext cx="6443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ADN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30363"/>
            <a:ext cx="6927850" cy="461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CC835-F91C-433F-B390-352489D66A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01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79512" y="173831"/>
            <a:ext cx="6443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ADN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55" t="514" b="3674"/>
          <a:stretch>
            <a:fillRect/>
          </a:stretch>
        </p:blipFill>
        <p:spPr bwMode="auto">
          <a:xfrm>
            <a:off x="4066771" y="1161519"/>
            <a:ext cx="1590675" cy="419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5763353" y="3260194"/>
            <a:ext cx="723900" cy="90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169" y="1221928"/>
            <a:ext cx="2328863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CC835-F91C-433F-B390-352489D66AA8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11" descr="SCIENT~1"/>
          <p:cNvPicPr>
            <a:picLocks noChangeAspect="1" noChangeArrowheads="1"/>
          </p:cNvPicPr>
          <p:nvPr/>
        </p:nvPicPr>
        <p:blipFill>
          <a:blip r:embed="rId4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4" b="2405"/>
          <a:stretch>
            <a:fillRect/>
          </a:stretch>
        </p:blipFill>
        <p:spPr bwMode="auto">
          <a:xfrm>
            <a:off x="63886" y="1277463"/>
            <a:ext cx="4033948" cy="3951737"/>
          </a:xfrm>
          <a:prstGeom prst="rect">
            <a:avLst/>
          </a:prstGeom>
          <a:noFill/>
          <a:ln w="4127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4026" y="5335136"/>
            <a:ext cx="4053808" cy="1323439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000" b="1" dirty="0">
                <a:solidFill>
                  <a:srgbClr val="FFF39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J.Oatxơn (người Mỹ) và F.Crick (người Anh)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000" b="1" dirty="0">
                <a:solidFill>
                  <a:srgbClr val="FFF39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( công bố 1953 – giải thưởng Nôben 1962 )</a:t>
            </a:r>
          </a:p>
        </p:txBody>
      </p:sp>
    </p:spTree>
    <p:extLst>
      <p:ext uri="{BB962C8B-B14F-4D97-AF65-F5344CB8AC3E}">
        <p14:creationId xmlns:p14="http://schemas.microsoft.com/office/powerpoint/2010/main" val="293556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79512" y="173831"/>
            <a:ext cx="6443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ADN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 flipV="1">
            <a:off x="755576" y="5733256"/>
            <a:ext cx="361950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153778" y="3637767"/>
            <a:ext cx="5840240" cy="20313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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ADN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chuỗi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xoắn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kép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song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xoắn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theo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14" y="980728"/>
            <a:ext cx="2400300" cy="378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3288294" y="1916832"/>
            <a:ext cx="5220082" cy="113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ADN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CC835-F91C-433F-B390-352489D66A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88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79512" y="173831"/>
            <a:ext cx="6443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II.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Cấu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trúc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gian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phân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tử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ADN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14" y="980728"/>
            <a:ext cx="2400300" cy="378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6CC835-F91C-433F-B390-352489D66A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35896" y="1412776"/>
            <a:ext cx="5050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ỗi 1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xoắn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nucleotit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3419872" y="2708920"/>
                <a:ext cx="5400600" cy="862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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Mỗi 1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kì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xoắn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24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, </a:t>
                </a:r>
                <a:r>
                  <a:rPr lang="en-US" sz="2400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gồm</a:t>
                </a:r>
                <a:r>
                  <a:rPr lang="en-US" sz="24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sz="2400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có</a:t>
                </a:r>
                <a:r>
                  <a:rPr lang="en-US" sz="24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10 </a:t>
                </a:r>
                <a:r>
                  <a:rPr lang="en-US" sz="2400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cặp</a:t>
                </a:r>
                <a:r>
                  <a:rPr lang="en-US" sz="24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sz="2400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nucleotit</a:t>
                </a:r>
                <a:r>
                  <a:rPr lang="en-US" sz="24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.</a:t>
                </a:r>
                <a:endParaRPr 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2708920"/>
                <a:ext cx="5400600" cy="862608"/>
              </a:xfrm>
              <a:prstGeom prst="rect">
                <a:avLst/>
              </a:prstGeom>
              <a:blipFill>
                <a:blip r:embed="rId3"/>
                <a:stretch>
                  <a:fillRect l="-1693" t="-5634" r="-1467" b="-1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275856" y="41490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Đường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xoắn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275856" y="5013176"/>
                <a:ext cx="55446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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Đường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vòng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xoắn </a:t>
                </a:r>
                <a:r>
                  <a:rPr lang="en-US" sz="2400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 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5013176"/>
                <a:ext cx="5544616" cy="461665"/>
              </a:xfrm>
              <a:prstGeom prst="rect">
                <a:avLst/>
              </a:prstGeom>
              <a:blipFill>
                <a:blip r:embed="rId4"/>
                <a:stretch>
                  <a:fillRect l="-87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378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79512" y="173831"/>
            <a:ext cx="6443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ADN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CC835-F91C-433F-B390-352489D66AA8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3761" y="2690781"/>
            <a:ext cx="8510086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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nuclêôtic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theo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sung: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3761" y="3999755"/>
            <a:ext cx="8100392" cy="1384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T,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(ta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A – T; T – A)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X,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(ta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G – X; X – G)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3761" y="5608940"/>
            <a:ext cx="8100392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= T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G =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 3" panose="05040102010807070707" pitchFamily="18" charset="2"/>
              </a:rPr>
              <a:t>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A+G = T +X  (A+G)/ (T+X) = 1 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03761" y="1057462"/>
            <a:ext cx="8100392" cy="1219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Clr>
                <a:srgbClr val="FE8637"/>
              </a:buClr>
              <a:buNone/>
            </a:pPr>
            <a:r>
              <a:rPr lang="en-US" altLang="en-US" sz="2800" dirty="0" smtClean="0">
                <a:cs typeface="Times New Roman" panose="02020603050405020304" pitchFamily="18" charset="0"/>
              </a:rPr>
              <a:t>- </a:t>
            </a:r>
            <a:r>
              <a:rPr lang="en-US" altLang="en-US" sz="2800" dirty="0" err="1" smtClean="0">
                <a:cs typeface="Times New Roman" panose="02020603050405020304" pitchFamily="18" charset="0"/>
              </a:rPr>
              <a:t>Các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cs typeface="Times New Roman" panose="02020603050405020304" pitchFamily="18" charset="0"/>
              </a:rPr>
              <a:t>loại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cs typeface="Times New Roman" panose="02020603050405020304" pitchFamily="18" charset="0"/>
              </a:rPr>
              <a:t>nuclêôtít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cs typeface="Times New Roman" panose="02020603050405020304" pitchFamily="18" charset="0"/>
              </a:rPr>
              <a:t>nào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cs typeface="Times New Roman" panose="02020603050405020304" pitchFamily="18" charset="0"/>
              </a:rPr>
              <a:t>giữa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cs typeface="Times New Roman" panose="02020603050405020304" pitchFamily="18" charset="0"/>
              </a:rPr>
              <a:t>hai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cs typeface="Times New Roman" panose="02020603050405020304" pitchFamily="18" charset="0"/>
              </a:rPr>
              <a:t>mạch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cs typeface="Times New Roman" panose="02020603050405020304" pitchFamily="18" charset="0"/>
              </a:rPr>
              <a:t>liên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cs typeface="Times New Roman" panose="02020603050405020304" pitchFamily="18" charset="0"/>
              </a:rPr>
              <a:t>kết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cs typeface="Times New Roman" panose="02020603050405020304" pitchFamily="18" charset="0"/>
              </a:rPr>
              <a:t>với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cs typeface="Times New Roman" panose="02020603050405020304" pitchFamily="18" charset="0"/>
              </a:rPr>
              <a:t>nhau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cs typeface="Times New Roman" panose="02020603050405020304" pitchFamily="18" charset="0"/>
              </a:rPr>
              <a:t>thành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cs typeface="Times New Roman" panose="02020603050405020304" pitchFamily="18" charset="0"/>
              </a:rPr>
              <a:t>cặp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? </a:t>
            </a:r>
            <a:r>
              <a:rPr lang="en-US" sz="2800" dirty="0">
                <a:solidFill>
                  <a:srgbClr val="002060"/>
                </a:solidFill>
                <a:cs typeface="Times New Roman" pitchFamily="18" charset="0"/>
              </a:rPr>
              <a:t>theo </a:t>
            </a:r>
            <a:r>
              <a:rPr lang="en-US" sz="2800" dirty="0" err="1">
                <a:solidFill>
                  <a:srgbClr val="002060"/>
                </a:solidFill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itchFamily="18" charset="0"/>
              </a:rPr>
              <a:t>tắc</a:t>
            </a:r>
            <a:r>
              <a:rPr lang="en-US" sz="28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rgbClr val="002060"/>
                </a:solidFill>
                <a:cs typeface="Times New Roman" pitchFamily="18" charset="0"/>
              </a:rPr>
              <a:t>?</a:t>
            </a:r>
            <a:endParaRPr lang="en-US" altLang="en-US" sz="2800" dirty="0" smtClean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13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10" grpId="0"/>
      <p:bldP spid="11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2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933</Words>
  <Application>Microsoft Office PowerPoint</Application>
  <PresentationFormat>On-screen Show (4:3)</PresentationFormat>
  <Paragraphs>234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.VnArial</vt:lpstr>
      <vt:lpstr>.VnBlackH</vt:lpstr>
      <vt:lpstr>Arial</vt:lpstr>
      <vt:lpstr>Calibri</vt:lpstr>
      <vt:lpstr>Cambria Math</vt:lpstr>
      <vt:lpstr>Century Schoolbook</vt:lpstr>
      <vt:lpstr>Symbol</vt:lpstr>
      <vt:lpstr>Times New Roman</vt:lpstr>
      <vt:lpstr>Wingdings</vt:lpstr>
      <vt:lpstr>Wingdings 2</vt:lpstr>
      <vt:lpstr>Wingdings 3</vt:lpstr>
      <vt:lpstr>Office Theme</vt:lpstr>
      <vt:lpstr>Oriel</vt:lpstr>
      <vt:lpstr>1_Oriel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93</cp:revision>
  <dcterms:created xsi:type="dcterms:W3CDTF">2021-10-31T14:30:48Z</dcterms:created>
  <dcterms:modified xsi:type="dcterms:W3CDTF">2021-11-03T02:58:01Z</dcterms:modified>
</cp:coreProperties>
</file>