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240" y="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8767"/>
            <a:ext cx="5356860" cy="591820"/>
          </a:xfrm>
          <a:custGeom>
            <a:avLst/>
            <a:gdLst/>
            <a:ahLst/>
            <a:cxnLst/>
            <a:rect l="l" t="t" r="r" b="b"/>
            <a:pathLst>
              <a:path w="5356860" h="591820">
                <a:moveTo>
                  <a:pt x="5258308" y="0"/>
                </a:moveTo>
                <a:lnTo>
                  <a:pt x="0" y="0"/>
                </a:lnTo>
                <a:lnTo>
                  <a:pt x="0" y="492759"/>
                </a:lnTo>
                <a:lnTo>
                  <a:pt x="98554" y="591311"/>
                </a:lnTo>
                <a:lnTo>
                  <a:pt x="5356860" y="591311"/>
                </a:lnTo>
                <a:lnTo>
                  <a:pt x="5356860" y="98551"/>
                </a:lnTo>
                <a:lnTo>
                  <a:pt x="525830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8767"/>
            <a:ext cx="5356860" cy="591820"/>
          </a:xfrm>
          <a:custGeom>
            <a:avLst/>
            <a:gdLst/>
            <a:ahLst/>
            <a:cxnLst/>
            <a:rect l="l" t="t" r="r" b="b"/>
            <a:pathLst>
              <a:path w="5356860" h="591820">
                <a:moveTo>
                  <a:pt x="0" y="0"/>
                </a:moveTo>
                <a:lnTo>
                  <a:pt x="5258308" y="0"/>
                </a:lnTo>
                <a:lnTo>
                  <a:pt x="5356860" y="98551"/>
                </a:lnTo>
                <a:lnTo>
                  <a:pt x="5356860" y="591311"/>
                </a:lnTo>
                <a:lnTo>
                  <a:pt x="98554" y="591311"/>
                </a:lnTo>
                <a:lnTo>
                  <a:pt x="0" y="49275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7911" y="10667"/>
            <a:ext cx="2974086" cy="843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531364" y="10667"/>
            <a:ext cx="617982" cy="843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732532" y="10667"/>
            <a:ext cx="2506218" cy="8435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6672" y="97663"/>
            <a:ext cx="1159865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8767"/>
            <a:ext cx="5356860" cy="591820"/>
          </a:xfrm>
          <a:custGeom>
            <a:avLst/>
            <a:gdLst/>
            <a:ahLst/>
            <a:cxnLst/>
            <a:rect l="l" t="t" r="r" b="b"/>
            <a:pathLst>
              <a:path w="5356860" h="591820">
                <a:moveTo>
                  <a:pt x="5258308" y="0"/>
                </a:moveTo>
                <a:lnTo>
                  <a:pt x="0" y="0"/>
                </a:lnTo>
                <a:lnTo>
                  <a:pt x="0" y="492759"/>
                </a:lnTo>
                <a:lnTo>
                  <a:pt x="98554" y="591311"/>
                </a:lnTo>
                <a:lnTo>
                  <a:pt x="5356860" y="591311"/>
                </a:lnTo>
                <a:lnTo>
                  <a:pt x="5356860" y="98551"/>
                </a:lnTo>
                <a:lnTo>
                  <a:pt x="5258308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8767"/>
            <a:ext cx="5356860" cy="591820"/>
          </a:xfrm>
          <a:custGeom>
            <a:avLst/>
            <a:gdLst/>
            <a:ahLst/>
            <a:cxnLst/>
            <a:rect l="l" t="t" r="r" b="b"/>
            <a:pathLst>
              <a:path w="5356860" h="591820">
                <a:moveTo>
                  <a:pt x="0" y="0"/>
                </a:moveTo>
                <a:lnTo>
                  <a:pt x="5258308" y="0"/>
                </a:lnTo>
                <a:lnTo>
                  <a:pt x="5356860" y="98551"/>
                </a:lnTo>
                <a:lnTo>
                  <a:pt x="5356860" y="591311"/>
                </a:lnTo>
                <a:lnTo>
                  <a:pt x="98554" y="591311"/>
                </a:lnTo>
                <a:lnTo>
                  <a:pt x="0" y="49275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B8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7911" y="10667"/>
            <a:ext cx="2974086" cy="8435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531364" y="10667"/>
            <a:ext cx="617982" cy="8435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2732532" y="10667"/>
            <a:ext cx="2506218" cy="8435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4671" y="1375917"/>
            <a:ext cx="2962656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1438" y="1328673"/>
            <a:ext cx="11009122" cy="1960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11" Type="http://schemas.openxmlformats.org/officeDocument/2006/relationships/image" Target="../media/image43.jpg"/><Relationship Id="rId5" Type="http://schemas.openxmlformats.org/officeDocument/2006/relationships/image" Target="../media/image37.png"/><Relationship Id="rId10" Type="http://schemas.openxmlformats.org/officeDocument/2006/relationships/image" Target="../media/image42.jp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672" y="97663"/>
            <a:ext cx="47072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5" dirty="0">
                <a:solidFill>
                  <a:srgbClr val="2E5496"/>
                </a:solidFill>
                <a:latin typeface="Arial"/>
                <a:cs typeface="Arial"/>
              </a:rPr>
              <a:t>I. </a:t>
            </a:r>
            <a:r>
              <a:rPr sz="3000" b="1" spc="-114" dirty="0">
                <a:solidFill>
                  <a:srgbClr val="2E5496"/>
                </a:solidFill>
                <a:latin typeface="Arial"/>
                <a:cs typeface="Arial"/>
              </a:rPr>
              <a:t>ÂM </a:t>
            </a:r>
            <a:r>
              <a:rPr sz="3000" b="1" spc="-310" dirty="0">
                <a:solidFill>
                  <a:srgbClr val="2E5496"/>
                </a:solidFill>
                <a:latin typeface="Arial"/>
                <a:cs typeface="Arial"/>
              </a:rPr>
              <a:t>PHẢN </a:t>
            </a:r>
            <a:r>
              <a:rPr sz="3000" b="1" spc="-350" dirty="0">
                <a:solidFill>
                  <a:srgbClr val="2E5496"/>
                </a:solidFill>
                <a:latin typeface="Arial"/>
                <a:cs typeface="Arial"/>
              </a:rPr>
              <a:t>XẠ </a:t>
            </a:r>
            <a:r>
              <a:rPr sz="3000" b="1" dirty="0">
                <a:solidFill>
                  <a:srgbClr val="2E5496"/>
                </a:solidFill>
                <a:latin typeface="Carlito"/>
                <a:cs typeface="Carlito"/>
              </a:rPr>
              <a:t>- </a:t>
            </a:r>
            <a:r>
              <a:rPr sz="3000" b="1" spc="-310" dirty="0">
                <a:solidFill>
                  <a:srgbClr val="2E5496"/>
                </a:solidFill>
                <a:latin typeface="Arial"/>
                <a:cs typeface="Arial"/>
              </a:rPr>
              <a:t>TIẾNG</a:t>
            </a:r>
            <a:r>
              <a:rPr sz="3000" b="1" spc="-56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3000" b="1" spc="-305" dirty="0">
                <a:solidFill>
                  <a:srgbClr val="2E5496"/>
                </a:solidFill>
                <a:latin typeface="Arial"/>
                <a:cs typeface="Arial"/>
              </a:rPr>
              <a:t>VANG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59308"/>
            <a:ext cx="8375650" cy="2003425"/>
            <a:chOff x="0" y="559308"/>
            <a:chExt cx="8375650" cy="2003425"/>
          </a:xfrm>
        </p:grpSpPr>
        <p:sp>
          <p:nvSpPr>
            <p:cNvPr id="4" name="object 4"/>
            <p:cNvSpPr/>
            <p:nvPr/>
          </p:nvSpPr>
          <p:spPr>
            <a:xfrm>
              <a:off x="0" y="559308"/>
              <a:ext cx="2497835" cy="1714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63740" y="1652016"/>
              <a:ext cx="1311402" cy="9105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54326" y="1328673"/>
            <a:ext cx="953071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b="1" spc="-405" dirty="0">
                <a:solidFill>
                  <a:srgbClr val="FFFFFF"/>
                </a:solidFill>
                <a:latin typeface="Arial"/>
                <a:cs typeface="Arial"/>
              </a:rPr>
              <a:t>Có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tiếng </a:t>
            </a:r>
            <a:r>
              <a:rPr sz="3000" b="1" spc="-285" dirty="0">
                <a:solidFill>
                  <a:srgbClr val="FFFFFF"/>
                </a:solidFill>
                <a:latin typeface="Arial"/>
                <a:cs typeface="Arial"/>
              </a:rPr>
              <a:t>vang </a:t>
            </a:r>
            <a:r>
              <a:rPr sz="3000" b="1" spc="-185" dirty="0">
                <a:solidFill>
                  <a:srgbClr val="FFFFFF"/>
                </a:solidFill>
                <a:latin typeface="Arial"/>
                <a:cs typeface="Arial"/>
              </a:rPr>
              <a:t>khi </a:t>
            </a:r>
            <a:r>
              <a:rPr sz="3000" b="1" spc="-85" dirty="0">
                <a:solidFill>
                  <a:srgbClr val="FFFFFF"/>
                </a:solidFill>
                <a:latin typeface="Arial"/>
                <a:cs typeface="Arial"/>
              </a:rPr>
              <a:t>ta </a:t>
            </a:r>
            <a:r>
              <a:rPr sz="3000" b="1" spc="-254" dirty="0">
                <a:solidFill>
                  <a:srgbClr val="FFFFFF"/>
                </a:solidFill>
                <a:latin typeface="Arial"/>
                <a:cs typeface="Arial"/>
              </a:rPr>
              <a:t>nghe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thấy</a:t>
            </a:r>
            <a:r>
              <a:rPr sz="3000" b="1" u="heavy" spc="-17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2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âm </a:t>
            </a:r>
            <a:r>
              <a:rPr sz="3000" b="1" u="heavy" spc="-22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phản </a:t>
            </a:r>
            <a:r>
              <a:rPr sz="3000" b="1" u="heavy" spc="-26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xạ</a:t>
            </a:r>
            <a:r>
              <a:rPr sz="3000" b="1" spc="-26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-10" dirty="0">
                <a:solidFill>
                  <a:srgbClr val="FFFFFF"/>
                </a:solidFill>
                <a:latin typeface="Carlito"/>
                <a:cs typeface="Carlito"/>
              </a:rPr>
              <a:t>cách</a:t>
            </a:r>
            <a:r>
              <a:rPr sz="3000" b="1" u="heavy" spc="-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Carlito"/>
                <a:cs typeface="Carlito"/>
              </a:rPr>
              <a:t> </a:t>
            </a:r>
            <a:r>
              <a:rPr sz="3000" b="1" u="heavy" spc="-2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âm </a:t>
            </a:r>
            <a:r>
              <a:rPr sz="3000" b="1" u="heavy" spc="-17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trực </a:t>
            </a:r>
            <a:r>
              <a:rPr sz="3000" b="1" u="heavy" spc="-1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tiếp </a:t>
            </a:r>
            <a:r>
              <a:rPr sz="3000" b="1" spc="-1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-145" dirty="0">
                <a:solidFill>
                  <a:srgbClr val="FFFFFF"/>
                </a:solidFill>
                <a:latin typeface="Arial"/>
                <a:cs typeface="Arial"/>
              </a:rPr>
              <a:t>một </a:t>
            </a:r>
            <a:r>
              <a:rPr sz="3000" b="1" spc="-254" dirty="0">
                <a:solidFill>
                  <a:srgbClr val="FFFFFF"/>
                </a:solidFill>
                <a:latin typeface="Arial"/>
                <a:cs typeface="Arial"/>
              </a:rPr>
              <a:t>khoảng </a:t>
            </a:r>
            <a:r>
              <a:rPr sz="3000" b="1" spc="-130" dirty="0">
                <a:solidFill>
                  <a:srgbClr val="FFFFFF"/>
                </a:solidFill>
                <a:latin typeface="Arial"/>
                <a:cs typeface="Arial"/>
              </a:rPr>
              <a:t>thời </a:t>
            </a:r>
            <a:r>
              <a:rPr sz="3000" b="1" spc="-235" dirty="0">
                <a:solidFill>
                  <a:srgbClr val="FFFFFF"/>
                </a:solidFill>
                <a:latin typeface="Arial"/>
                <a:cs typeface="Arial"/>
              </a:rPr>
              <a:t>gian 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ít 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nhất </a:t>
            </a:r>
            <a:r>
              <a:rPr sz="3000" b="1" spc="-145" dirty="0">
                <a:solidFill>
                  <a:srgbClr val="FFFFFF"/>
                </a:solidFill>
                <a:latin typeface="Arial"/>
                <a:cs typeface="Arial"/>
              </a:rPr>
              <a:t>là </a:t>
            </a:r>
            <a:r>
              <a:rPr sz="3000" b="1" dirty="0">
                <a:solidFill>
                  <a:srgbClr val="FFFFFF"/>
                </a:solidFill>
                <a:latin typeface="Carlito"/>
                <a:cs typeface="Carlito"/>
              </a:rPr>
              <a:t>1/15 </a:t>
            </a:r>
            <a:r>
              <a:rPr sz="3000" b="1" spc="-20" dirty="0">
                <a:solidFill>
                  <a:srgbClr val="FFFFFF"/>
                </a:solidFill>
                <a:latin typeface="Carlito"/>
                <a:cs typeface="Carlito"/>
              </a:rPr>
              <a:t>giây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58000"/>
            <a:chOff x="-6350" y="0"/>
            <a:chExt cx="1219835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767"/>
              <a:ext cx="9022080" cy="591820"/>
            </a:xfrm>
            <a:custGeom>
              <a:avLst/>
              <a:gdLst/>
              <a:ahLst/>
              <a:cxnLst/>
              <a:rect l="l" t="t" r="r" b="b"/>
              <a:pathLst>
                <a:path w="9022080" h="591820">
                  <a:moveTo>
                    <a:pt x="8923528" y="0"/>
                  </a:moveTo>
                  <a:lnTo>
                    <a:pt x="0" y="0"/>
                  </a:lnTo>
                  <a:lnTo>
                    <a:pt x="0" y="492759"/>
                  </a:lnTo>
                  <a:lnTo>
                    <a:pt x="98558" y="591311"/>
                  </a:lnTo>
                  <a:lnTo>
                    <a:pt x="9022080" y="591311"/>
                  </a:lnTo>
                  <a:lnTo>
                    <a:pt x="9022080" y="98551"/>
                  </a:lnTo>
                  <a:lnTo>
                    <a:pt x="892352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8767"/>
              <a:ext cx="9022080" cy="591820"/>
            </a:xfrm>
            <a:custGeom>
              <a:avLst/>
              <a:gdLst/>
              <a:ahLst/>
              <a:cxnLst/>
              <a:rect l="l" t="t" r="r" b="b"/>
              <a:pathLst>
                <a:path w="9022080" h="591820">
                  <a:moveTo>
                    <a:pt x="0" y="0"/>
                  </a:moveTo>
                  <a:lnTo>
                    <a:pt x="8923528" y="0"/>
                  </a:lnTo>
                  <a:lnTo>
                    <a:pt x="9022080" y="98551"/>
                  </a:lnTo>
                  <a:lnTo>
                    <a:pt x="9022080" y="591311"/>
                  </a:lnTo>
                  <a:lnTo>
                    <a:pt x="98558" y="591311"/>
                  </a:lnTo>
                  <a:lnTo>
                    <a:pt x="0" y="49275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BB8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7263" y="10667"/>
              <a:ext cx="4527042" cy="8435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3671" y="10667"/>
              <a:ext cx="691134" cy="8435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09515" y="10667"/>
              <a:ext cx="4142993" cy="8435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46023" y="97663"/>
            <a:ext cx="79717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>
                <a:solidFill>
                  <a:srgbClr val="2E5496"/>
                </a:solidFill>
              </a:rPr>
              <a:t>II. </a:t>
            </a:r>
            <a:r>
              <a:rPr sz="3000" spc="-315" dirty="0">
                <a:solidFill>
                  <a:srgbClr val="2E5496"/>
                </a:solidFill>
              </a:rPr>
              <a:t>VẬT </a:t>
            </a:r>
            <a:r>
              <a:rPr sz="3000" spc="-310" dirty="0">
                <a:solidFill>
                  <a:srgbClr val="2E5496"/>
                </a:solidFill>
              </a:rPr>
              <a:t>PHẢN </a:t>
            </a:r>
            <a:r>
              <a:rPr sz="3000" spc="-350" dirty="0">
                <a:solidFill>
                  <a:srgbClr val="2E5496"/>
                </a:solidFill>
              </a:rPr>
              <a:t>XẠ </a:t>
            </a:r>
            <a:r>
              <a:rPr sz="3000" spc="-114" dirty="0">
                <a:solidFill>
                  <a:srgbClr val="2E5496"/>
                </a:solidFill>
              </a:rPr>
              <a:t>ÂM </a:t>
            </a:r>
            <a:r>
              <a:rPr sz="3000" spc="-340" dirty="0">
                <a:solidFill>
                  <a:srgbClr val="2E5496"/>
                </a:solidFill>
              </a:rPr>
              <a:t>TỐT </a:t>
            </a:r>
            <a:r>
              <a:rPr sz="3000" spc="-175" dirty="0">
                <a:solidFill>
                  <a:srgbClr val="2E5496"/>
                </a:solidFill>
              </a:rPr>
              <a:t>– </a:t>
            </a:r>
            <a:r>
              <a:rPr sz="3000" spc="-315" dirty="0">
                <a:solidFill>
                  <a:srgbClr val="2E5496"/>
                </a:solidFill>
              </a:rPr>
              <a:t>VẬT </a:t>
            </a:r>
            <a:r>
              <a:rPr sz="3000" spc="-305" dirty="0">
                <a:solidFill>
                  <a:srgbClr val="2E5496"/>
                </a:solidFill>
              </a:rPr>
              <a:t>PHẢN </a:t>
            </a:r>
            <a:r>
              <a:rPr sz="3000" spc="-350" dirty="0">
                <a:solidFill>
                  <a:srgbClr val="2E5496"/>
                </a:solidFill>
              </a:rPr>
              <a:t>XẠ </a:t>
            </a:r>
            <a:r>
              <a:rPr sz="3000" spc="-114" dirty="0">
                <a:solidFill>
                  <a:srgbClr val="2E5496"/>
                </a:solidFill>
              </a:rPr>
              <a:t>ÂM</a:t>
            </a:r>
            <a:r>
              <a:rPr sz="3000" spc="65" dirty="0">
                <a:solidFill>
                  <a:srgbClr val="2E5496"/>
                </a:solidFill>
              </a:rPr>
              <a:t> </a:t>
            </a:r>
            <a:r>
              <a:rPr sz="3000" spc="-315" dirty="0">
                <a:solidFill>
                  <a:srgbClr val="2E5496"/>
                </a:solidFill>
              </a:rPr>
              <a:t>KÉM</a:t>
            </a:r>
            <a:endParaRPr sz="3000"/>
          </a:p>
        </p:txBody>
      </p:sp>
      <p:grpSp>
        <p:nvGrpSpPr>
          <p:cNvPr id="10" name="object 10"/>
          <p:cNvGrpSpPr/>
          <p:nvPr/>
        </p:nvGrpSpPr>
        <p:grpSpPr>
          <a:xfrm>
            <a:off x="1537716" y="1905000"/>
            <a:ext cx="5211445" cy="4422140"/>
            <a:chOff x="1537716" y="1905000"/>
            <a:chExt cx="5211445" cy="4422140"/>
          </a:xfrm>
        </p:grpSpPr>
        <p:sp>
          <p:nvSpPr>
            <p:cNvPr id="11" name="object 11"/>
            <p:cNvSpPr/>
            <p:nvPr/>
          </p:nvSpPr>
          <p:spPr>
            <a:xfrm>
              <a:off x="1537716" y="5099304"/>
              <a:ext cx="5211318" cy="122759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9156" y="1905000"/>
              <a:ext cx="3599688" cy="403707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07692" y="2034539"/>
              <a:ext cx="257810" cy="227329"/>
            </a:xfrm>
            <a:custGeom>
              <a:avLst/>
              <a:gdLst/>
              <a:ahLst/>
              <a:cxnLst/>
              <a:rect l="l" t="t" r="r" b="b"/>
              <a:pathLst>
                <a:path w="257810" h="227330">
                  <a:moveTo>
                    <a:pt x="128777" y="0"/>
                  </a:moveTo>
                  <a:lnTo>
                    <a:pt x="78652" y="8917"/>
                  </a:lnTo>
                  <a:lnTo>
                    <a:pt x="37718" y="33242"/>
                  </a:lnTo>
                  <a:lnTo>
                    <a:pt x="10120" y="69330"/>
                  </a:lnTo>
                  <a:lnTo>
                    <a:pt x="0" y="113537"/>
                  </a:lnTo>
                  <a:lnTo>
                    <a:pt x="10120" y="157745"/>
                  </a:lnTo>
                  <a:lnTo>
                    <a:pt x="37718" y="193833"/>
                  </a:lnTo>
                  <a:lnTo>
                    <a:pt x="78652" y="218158"/>
                  </a:lnTo>
                  <a:lnTo>
                    <a:pt x="128777" y="227075"/>
                  </a:lnTo>
                  <a:lnTo>
                    <a:pt x="178903" y="218158"/>
                  </a:lnTo>
                  <a:lnTo>
                    <a:pt x="219837" y="193833"/>
                  </a:lnTo>
                  <a:lnTo>
                    <a:pt x="247435" y="157745"/>
                  </a:lnTo>
                  <a:lnTo>
                    <a:pt x="257556" y="113537"/>
                  </a:lnTo>
                  <a:lnTo>
                    <a:pt x="247435" y="69330"/>
                  </a:lnTo>
                  <a:lnTo>
                    <a:pt x="219837" y="33242"/>
                  </a:lnTo>
                  <a:lnTo>
                    <a:pt x="178903" y="8917"/>
                  </a:lnTo>
                  <a:lnTo>
                    <a:pt x="1287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07692" y="2034539"/>
              <a:ext cx="257810" cy="227329"/>
            </a:xfrm>
            <a:custGeom>
              <a:avLst/>
              <a:gdLst/>
              <a:ahLst/>
              <a:cxnLst/>
              <a:rect l="l" t="t" r="r" b="b"/>
              <a:pathLst>
                <a:path w="257810" h="227330">
                  <a:moveTo>
                    <a:pt x="0" y="113537"/>
                  </a:moveTo>
                  <a:lnTo>
                    <a:pt x="10120" y="69330"/>
                  </a:lnTo>
                  <a:lnTo>
                    <a:pt x="37718" y="33242"/>
                  </a:lnTo>
                  <a:lnTo>
                    <a:pt x="78652" y="8917"/>
                  </a:lnTo>
                  <a:lnTo>
                    <a:pt x="128777" y="0"/>
                  </a:lnTo>
                  <a:lnTo>
                    <a:pt x="178903" y="8917"/>
                  </a:lnTo>
                  <a:lnTo>
                    <a:pt x="219837" y="33242"/>
                  </a:lnTo>
                  <a:lnTo>
                    <a:pt x="247435" y="69330"/>
                  </a:lnTo>
                  <a:lnTo>
                    <a:pt x="257556" y="113537"/>
                  </a:lnTo>
                  <a:lnTo>
                    <a:pt x="247435" y="157745"/>
                  </a:lnTo>
                  <a:lnTo>
                    <a:pt x="219837" y="193833"/>
                  </a:lnTo>
                  <a:lnTo>
                    <a:pt x="178903" y="218158"/>
                  </a:lnTo>
                  <a:lnTo>
                    <a:pt x="128777" y="227075"/>
                  </a:lnTo>
                  <a:lnTo>
                    <a:pt x="78652" y="218158"/>
                  </a:lnTo>
                  <a:lnTo>
                    <a:pt x="37718" y="193833"/>
                  </a:lnTo>
                  <a:lnTo>
                    <a:pt x="10120" y="157745"/>
                  </a:lnTo>
                  <a:lnTo>
                    <a:pt x="0" y="113537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058156" y="1981200"/>
              <a:ext cx="429895" cy="382905"/>
            </a:xfrm>
            <a:custGeom>
              <a:avLst/>
              <a:gdLst/>
              <a:ahLst/>
              <a:cxnLst/>
              <a:rect l="l" t="t" r="r" b="b"/>
              <a:pathLst>
                <a:path w="429895" h="382905">
                  <a:moveTo>
                    <a:pt x="214884" y="0"/>
                  </a:moveTo>
                  <a:lnTo>
                    <a:pt x="165631" y="5049"/>
                  </a:lnTo>
                  <a:lnTo>
                    <a:pt x="120409" y="19434"/>
                  </a:lnTo>
                  <a:lnTo>
                    <a:pt x="80509" y="42007"/>
                  </a:lnTo>
                  <a:lnTo>
                    <a:pt x="47226" y="71623"/>
                  </a:lnTo>
                  <a:lnTo>
                    <a:pt x="21851" y="107135"/>
                  </a:lnTo>
                  <a:lnTo>
                    <a:pt x="5678" y="147397"/>
                  </a:lnTo>
                  <a:lnTo>
                    <a:pt x="0" y="191262"/>
                  </a:lnTo>
                  <a:lnTo>
                    <a:pt x="5678" y="235126"/>
                  </a:lnTo>
                  <a:lnTo>
                    <a:pt x="21851" y="275388"/>
                  </a:lnTo>
                  <a:lnTo>
                    <a:pt x="47226" y="310900"/>
                  </a:lnTo>
                  <a:lnTo>
                    <a:pt x="80509" y="340516"/>
                  </a:lnTo>
                  <a:lnTo>
                    <a:pt x="120409" y="363089"/>
                  </a:lnTo>
                  <a:lnTo>
                    <a:pt x="165631" y="377474"/>
                  </a:lnTo>
                  <a:lnTo>
                    <a:pt x="214884" y="382524"/>
                  </a:lnTo>
                  <a:lnTo>
                    <a:pt x="264136" y="377474"/>
                  </a:lnTo>
                  <a:lnTo>
                    <a:pt x="309358" y="363089"/>
                  </a:lnTo>
                  <a:lnTo>
                    <a:pt x="349258" y="340516"/>
                  </a:lnTo>
                  <a:lnTo>
                    <a:pt x="382541" y="310900"/>
                  </a:lnTo>
                  <a:lnTo>
                    <a:pt x="407916" y="275388"/>
                  </a:lnTo>
                  <a:lnTo>
                    <a:pt x="424089" y="235126"/>
                  </a:lnTo>
                  <a:lnTo>
                    <a:pt x="429768" y="191262"/>
                  </a:lnTo>
                  <a:lnTo>
                    <a:pt x="424089" y="147397"/>
                  </a:lnTo>
                  <a:lnTo>
                    <a:pt x="407916" y="107135"/>
                  </a:lnTo>
                  <a:lnTo>
                    <a:pt x="382541" y="71623"/>
                  </a:lnTo>
                  <a:lnTo>
                    <a:pt x="349258" y="42007"/>
                  </a:lnTo>
                  <a:lnTo>
                    <a:pt x="309358" y="19434"/>
                  </a:lnTo>
                  <a:lnTo>
                    <a:pt x="264136" y="5049"/>
                  </a:lnTo>
                  <a:lnTo>
                    <a:pt x="21488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56176" y="3521710"/>
              <a:ext cx="1630680" cy="2574290"/>
            </a:xfrm>
            <a:custGeom>
              <a:avLst/>
              <a:gdLst/>
              <a:ahLst/>
              <a:cxnLst/>
              <a:rect l="l" t="t" r="r" b="b"/>
              <a:pathLst>
                <a:path w="1630679" h="2574290">
                  <a:moveTo>
                    <a:pt x="1630679" y="0"/>
                  </a:moveTo>
                  <a:lnTo>
                    <a:pt x="1618873" y="41561"/>
                  </a:lnTo>
                  <a:lnTo>
                    <a:pt x="1584757" y="80834"/>
                  </a:lnTo>
                  <a:lnTo>
                    <a:pt x="1530290" y="117236"/>
                  </a:lnTo>
                  <a:lnTo>
                    <a:pt x="1496036" y="134177"/>
                  </a:lnTo>
                  <a:lnTo>
                    <a:pt x="1457428" y="150183"/>
                  </a:lnTo>
                  <a:lnTo>
                    <a:pt x="1414711" y="165178"/>
                  </a:lnTo>
                  <a:lnTo>
                    <a:pt x="1368129" y="179092"/>
                  </a:lnTo>
                  <a:lnTo>
                    <a:pt x="1317927" y="191850"/>
                  </a:lnTo>
                  <a:lnTo>
                    <a:pt x="1264349" y="203381"/>
                  </a:lnTo>
                  <a:lnTo>
                    <a:pt x="1207640" y="213610"/>
                  </a:lnTo>
                  <a:lnTo>
                    <a:pt x="1148045" y="222465"/>
                  </a:lnTo>
                  <a:lnTo>
                    <a:pt x="1085809" y="229874"/>
                  </a:lnTo>
                  <a:lnTo>
                    <a:pt x="1021175" y="235764"/>
                  </a:lnTo>
                  <a:lnTo>
                    <a:pt x="954390" y="240061"/>
                  </a:lnTo>
                  <a:lnTo>
                    <a:pt x="885696" y="242692"/>
                  </a:lnTo>
                  <a:lnTo>
                    <a:pt x="815339" y="243585"/>
                  </a:lnTo>
                  <a:lnTo>
                    <a:pt x="744983" y="242692"/>
                  </a:lnTo>
                  <a:lnTo>
                    <a:pt x="676289" y="240061"/>
                  </a:lnTo>
                  <a:lnTo>
                    <a:pt x="609504" y="235764"/>
                  </a:lnTo>
                  <a:lnTo>
                    <a:pt x="544870" y="229874"/>
                  </a:lnTo>
                  <a:lnTo>
                    <a:pt x="482634" y="222465"/>
                  </a:lnTo>
                  <a:lnTo>
                    <a:pt x="423039" y="213610"/>
                  </a:lnTo>
                  <a:lnTo>
                    <a:pt x="366330" y="203381"/>
                  </a:lnTo>
                  <a:lnTo>
                    <a:pt x="312752" y="191850"/>
                  </a:lnTo>
                  <a:lnTo>
                    <a:pt x="262550" y="179092"/>
                  </a:lnTo>
                  <a:lnTo>
                    <a:pt x="215968" y="165178"/>
                  </a:lnTo>
                  <a:lnTo>
                    <a:pt x="173251" y="150183"/>
                  </a:lnTo>
                  <a:lnTo>
                    <a:pt x="134643" y="134177"/>
                  </a:lnTo>
                  <a:lnTo>
                    <a:pt x="100389" y="117236"/>
                  </a:lnTo>
                  <a:lnTo>
                    <a:pt x="45922" y="80834"/>
                  </a:lnTo>
                  <a:lnTo>
                    <a:pt x="11806" y="41561"/>
                  </a:lnTo>
                  <a:lnTo>
                    <a:pt x="0" y="0"/>
                  </a:lnTo>
                  <a:lnTo>
                    <a:pt x="0" y="2330678"/>
                  </a:lnTo>
                  <a:lnTo>
                    <a:pt x="11806" y="2372221"/>
                  </a:lnTo>
                  <a:lnTo>
                    <a:pt x="45922" y="2411486"/>
                  </a:lnTo>
                  <a:lnTo>
                    <a:pt x="100389" y="2447887"/>
                  </a:lnTo>
                  <a:lnTo>
                    <a:pt x="134643" y="2464830"/>
                  </a:lnTo>
                  <a:lnTo>
                    <a:pt x="173251" y="2480839"/>
                  </a:lnTo>
                  <a:lnTo>
                    <a:pt x="215968" y="2495839"/>
                  </a:lnTo>
                  <a:lnTo>
                    <a:pt x="262550" y="2509757"/>
                  </a:lnTo>
                  <a:lnTo>
                    <a:pt x="312752" y="2522521"/>
                  </a:lnTo>
                  <a:lnTo>
                    <a:pt x="366330" y="2534057"/>
                  </a:lnTo>
                  <a:lnTo>
                    <a:pt x="423039" y="2544292"/>
                  </a:lnTo>
                  <a:lnTo>
                    <a:pt x="482634" y="2553153"/>
                  </a:lnTo>
                  <a:lnTo>
                    <a:pt x="544870" y="2560567"/>
                  </a:lnTo>
                  <a:lnTo>
                    <a:pt x="609504" y="2566461"/>
                  </a:lnTo>
                  <a:lnTo>
                    <a:pt x="676289" y="2570761"/>
                  </a:lnTo>
                  <a:lnTo>
                    <a:pt x="744983" y="2573395"/>
                  </a:lnTo>
                  <a:lnTo>
                    <a:pt x="815339" y="2574290"/>
                  </a:lnTo>
                  <a:lnTo>
                    <a:pt x="885696" y="2573395"/>
                  </a:lnTo>
                  <a:lnTo>
                    <a:pt x="954390" y="2570761"/>
                  </a:lnTo>
                  <a:lnTo>
                    <a:pt x="1021175" y="2566461"/>
                  </a:lnTo>
                  <a:lnTo>
                    <a:pt x="1085809" y="2560567"/>
                  </a:lnTo>
                  <a:lnTo>
                    <a:pt x="1148045" y="2553153"/>
                  </a:lnTo>
                  <a:lnTo>
                    <a:pt x="1207640" y="2544292"/>
                  </a:lnTo>
                  <a:lnTo>
                    <a:pt x="1264349" y="2534057"/>
                  </a:lnTo>
                  <a:lnTo>
                    <a:pt x="1317927" y="2522521"/>
                  </a:lnTo>
                  <a:lnTo>
                    <a:pt x="1368129" y="2509757"/>
                  </a:lnTo>
                  <a:lnTo>
                    <a:pt x="1414711" y="2495839"/>
                  </a:lnTo>
                  <a:lnTo>
                    <a:pt x="1457428" y="2480839"/>
                  </a:lnTo>
                  <a:lnTo>
                    <a:pt x="1496036" y="2464830"/>
                  </a:lnTo>
                  <a:lnTo>
                    <a:pt x="1530290" y="2447887"/>
                  </a:lnTo>
                  <a:lnTo>
                    <a:pt x="1584757" y="2411486"/>
                  </a:lnTo>
                  <a:lnTo>
                    <a:pt x="1618873" y="2372221"/>
                  </a:lnTo>
                  <a:lnTo>
                    <a:pt x="1630679" y="2330678"/>
                  </a:lnTo>
                  <a:lnTo>
                    <a:pt x="1630679" y="0"/>
                  </a:lnTo>
                  <a:close/>
                </a:path>
              </a:pathLst>
            </a:custGeom>
            <a:solidFill>
              <a:srgbClr val="BADF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456176" y="3278124"/>
              <a:ext cx="1630680" cy="487680"/>
            </a:xfrm>
            <a:custGeom>
              <a:avLst/>
              <a:gdLst/>
              <a:ahLst/>
              <a:cxnLst/>
              <a:rect l="l" t="t" r="r" b="b"/>
              <a:pathLst>
                <a:path w="1630679" h="487679">
                  <a:moveTo>
                    <a:pt x="815339" y="0"/>
                  </a:moveTo>
                  <a:lnTo>
                    <a:pt x="744983" y="894"/>
                  </a:lnTo>
                  <a:lnTo>
                    <a:pt x="676289" y="3528"/>
                  </a:lnTo>
                  <a:lnTo>
                    <a:pt x="609504" y="7829"/>
                  </a:lnTo>
                  <a:lnTo>
                    <a:pt x="544870" y="13724"/>
                  </a:lnTo>
                  <a:lnTo>
                    <a:pt x="482634" y="21139"/>
                  </a:lnTo>
                  <a:lnTo>
                    <a:pt x="423039" y="30001"/>
                  </a:lnTo>
                  <a:lnTo>
                    <a:pt x="366330" y="40237"/>
                  </a:lnTo>
                  <a:lnTo>
                    <a:pt x="312752" y="51774"/>
                  </a:lnTo>
                  <a:lnTo>
                    <a:pt x="262550" y="64538"/>
                  </a:lnTo>
                  <a:lnTo>
                    <a:pt x="215968" y="78457"/>
                  </a:lnTo>
                  <a:lnTo>
                    <a:pt x="173251" y="93456"/>
                  </a:lnTo>
                  <a:lnTo>
                    <a:pt x="134643" y="109464"/>
                  </a:lnTo>
                  <a:lnTo>
                    <a:pt x="100389" y="126406"/>
                  </a:lnTo>
                  <a:lnTo>
                    <a:pt x="45922" y="162801"/>
                  </a:lnTo>
                  <a:lnTo>
                    <a:pt x="11806" y="202056"/>
                  </a:lnTo>
                  <a:lnTo>
                    <a:pt x="0" y="243586"/>
                  </a:lnTo>
                  <a:lnTo>
                    <a:pt x="2992" y="264616"/>
                  </a:lnTo>
                  <a:lnTo>
                    <a:pt x="26198" y="305106"/>
                  </a:lnTo>
                  <a:lnTo>
                    <a:pt x="70734" y="343016"/>
                  </a:lnTo>
                  <a:lnTo>
                    <a:pt x="134643" y="377763"/>
                  </a:lnTo>
                  <a:lnTo>
                    <a:pt x="173251" y="393769"/>
                  </a:lnTo>
                  <a:lnTo>
                    <a:pt x="215968" y="408764"/>
                  </a:lnTo>
                  <a:lnTo>
                    <a:pt x="262550" y="422678"/>
                  </a:lnTo>
                  <a:lnTo>
                    <a:pt x="312752" y="435436"/>
                  </a:lnTo>
                  <a:lnTo>
                    <a:pt x="366330" y="446967"/>
                  </a:lnTo>
                  <a:lnTo>
                    <a:pt x="423039" y="457196"/>
                  </a:lnTo>
                  <a:lnTo>
                    <a:pt x="482634" y="466051"/>
                  </a:lnTo>
                  <a:lnTo>
                    <a:pt x="544870" y="473460"/>
                  </a:lnTo>
                  <a:lnTo>
                    <a:pt x="609504" y="479350"/>
                  </a:lnTo>
                  <a:lnTo>
                    <a:pt x="676289" y="483647"/>
                  </a:lnTo>
                  <a:lnTo>
                    <a:pt x="744983" y="486278"/>
                  </a:lnTo>
                  <a:lnTo>
                    <a:pt x="815339" y="487171"/>
                  </a:lnTo>
                  <a:lnTo>
                    <a:pt x="885696" y="486278"/>
                  </a:lnTo>
                  <a:lnTo>
                    <a:pt x="954390" y="483647"/>
                  </a:lnTo>
                  <a:lnTo>
                    <a:pt x="1021175" y="479350"/>
                  </a:lnTo>
                  <a:lnTo>
                    <a:pt x="1085809" y="473460"/>
                  </a:lnTo>
                  <a:lnTo>
                    <a:pt x="1148045" y="466051"/>
                  </a:lnTo>
                  <a:lnTo>
                    <a:pt x="1207640" y="457196"/>
                  </a:lnTo>
                  <a:lnTo>
                    <a:pt x="1264349" y="446967"/>
                  </a:lnTo>
                  <a:lnTo>
                    <a:pt x="1317927" y="435436"/>
                  </a:lnTo>
                  <a:lnTo>
                    <a:pt x="1368129" y="422678"/>
                  </a:lnTo>
                  <a:lnTo>
                    <a:pt x="1414711" y="408764"/>
                  </a:lnTo>
                  <a:lnTo>
                    <a:pt x="1457428" y="393769"/>
                  </a:lnTo>
                  <a:lnTo>
                    <a:pt x="1496036" y="377763"/>
                  </a:lnTo>
                  <a:lnTo>
                    <a:pt x="1530290" y="360822"/>
                  </a:lnTo>
                  <a:lnTo>
                    <a:pt x="1584757" y="324420"/>
                  </a:lnTo>
                  <a:lnTo>
                    <a:pt x="1618873" y="285147"/>
                  </a:lnTo>
                  <a:lnTo>
                    <a:pt x="1630679" y="243586"/>
                  </a:lnTo>
                  <a:lnTo>
                    <a:pt x="1627687" y="222573"/>
                  </a:lnTo>
                  <a:lnTo>
                    <a:pt x="1604481" y="182107"/>
                  </a:lnTo>
                  <a:lnTo>
                    <a:pt x="1559945" y="144209"/>
                  </a:lnTo>
                  <a:lnTo>
                    <a:pt x="1496036" y="109464"/>
                  </a:lnTo>
                  <a:lnTo>
                    <a:pt x="1457428" y="93456"/>
                  </a:lnTo>
                  <a:lnTo>
                    <a:pt x="1414711" y="78457"/>
                  </a:lnTo>
                  <a:lnTo>
                    <a:pt x="1368129" y="64538"/>
                  </a:lnTo>
                  <a:lnTo>
                    <a:pt x="1317927" y="51774"/>
                  </a:lnTo>
                  <a:lnTo>
                    <a:pt x="1264349" y="40237"/>
                  </a:lnTo>
                  <a:lnTo>
                    <a:pt x="1207640" y="30001"/>
                  </a:lnTo>
                  <a:lnTo>
                    <a:pt x="1148045" y="21139"/>
                  </a:lnTo>
                  <a:lnTo>
                    <a:pt x="1085809" y="13724"/>
                  </a:lnTo>
                  <a:lnTo>
                    <a:pt x="1021175" y="7829"/>
                  </a:lnTo>
                  <a:lnTo>
                    <a:pt x="954390" y="3528"/>
                  </a:lnTo>
                  <a:lnTo>
                    <a:pt x="885696" y="894"/>
                  </a:lnTo>
                  <a:lnTo>
                    <a:pt x="815339" y="0"/>
                  </a:lnTo>
                  <a:close/>
                </a:path>
              </a:pathLst>
            </a:custGeom>
            <a:solidFill>
              <a:srgbClr val="D5EB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456176" y="3278124"/>
              <a:ext cx="1630680" cy="2818130"/>
            </a:xfrm>
            <a:custGeom>
              <a:avLst/>
              <a:gdLst/>
              <a:ahLst/>
              <a:cxnLst/>
              <a:rect l="l" t="t" r="r" b="b"/>
              <a:pathLst>
                <a:path w="1630679" h="2818129">
                  <a:moveTo>
                    <a:pt x="1630679" y="243586"/>
                  </a:moveTo>
                  <a:lnTo>
                    <a:pt x="1618873" y="285147"/>
                  </a:lnTo>
                  <a:lnTo>
                    <a:pt x="1584757" y="324420"/>
                  </a:lnTo>
                  <a:lnTo>
                    <a:pt x="1530290" y="360822"/>
                  </a:lnTo>
                  <a:lnTo>
                    <a:pt x="1496036" y="377763"/>
                  </a:lnTo>
                  <a:lnTo>
                    <a:pt x="1457428" y="393769"/>
                  </a:lnTo>
                  <a:lnTo>
                    <a:pt x="1414711" y="408764"/>
                  </a:lnTo>
                  <a:lnTo>
                    <a:pt x="1368129" y="422678"/>
                  </a:lnTo>
                  <a:lnTo>
                    <a:pt x="1317927" y="435436"/>
                  </a:lnTo>
                  <a:lnTo>
                    <a:pt x="1264349" y="446967"/>
                  </a:lnTo>
                  <a:lnTo>
                    <a:pt x="1207640" y="457196"/>
                  </a:lnTo>
                  <a:lnTo>
                    <a:pt x="1148045" y="466051"/>
                  </a:lnTo>
                  <a:lnTo>
                    <a:pt x="1085809" y="473460"/>
                  </a:lnTo>
                  <a:lnTo>
                    <a:pt x="1021175" y="479350"/>
                  </a:lnTo>
                  <a:lnTo>
                    <a:pt x="954390" y="483647"/>
                  </a:lnTo>
                  <a:lnTo>
                    <a:pt x="885696" y="486278"/>
                  </a:lnTo>
                  <a:lnTo>
                    <a:pt x="815339" y="487171"/>
                  </a:lnTo>
                  <a:lnTo>
                    <a:pt x="744983" y="486278"/>
                  </a:lnTo>
                  <a:lnTo>
                    <a:pt x="676289" y="483647"/>
                  </a:lnTo>
                  <a:lnTo>
                    <a:pt x="609504" y="479350"/>
                  </a:lnTo>
                  <a:lnTo>
                    <a:pt x="544870" y="473460"/>
                  </a:lnTo>
                  <a:lnTo>
                    <a:pt x="482634" y="466051"/>
                  </a:lnTo>
                  <a:lnTo>
                    <a:pt x="423039" y="457196"/>
                  </a:lnTo>
                  <a:lnTo>
                    <a:pt x="366330" y="446967"/>
                  </a:lnTo>
                  <a:lnTo>
                    <a:pt x="312752" y="435436"/>
                  </a:lnTo>
                  <a:lnTo>
                    <a:pt x="262550" y="422678"/>
                  </a:lnTo>
                  <a:lnTo>
                    <a:pt x="215968" y="408764"/>
                  </a:lnTo>
                  <a:lnTo>
                    <a:pt x="173251" y="393769"/>
                  </a:lnTo>
                  <a:lnTo>
                    <a:pt x="134643" y="377763"/>
                  </a:lnTo>
                  <a:lnTo>
                    <a:pt x="100389" y="360822"/>
                  </a:lnTo>
                  <a:lnTo>
                    <a:pt x="45922" y="324420"/>
                  </a:lnTo>
                  <a:lnTo>
                    <a:pt x="11806" y="285147"/>
                  </a:lnTo>
                  <a:lnTo>
                    <a:pt x="0" y="243586"/>
                  </a:lnTo>
                  <a:lnTo>
                    <a:pt x="2992" y="222573"/>
                  </a:lnTo>
                  <a:lnTo>
                    <a:pt x="26198" y="182107"/>
                  </a:lnTo>
                  <a:lnTo>
                    <a:pt x="70734" y="144209"/>
                  </a:lnTo>
                  <a:lnTo>
                    <a:pt x="134643" y="109464"/>
                  </a:lnTo>
                  <a:lnTo>
                    <a:pt x="173251" y="93456"/>
                  </a:lnTo>
                  <a:lnTo>
                    <a:pt x="215968" y="78457"/>
                  </a:lnTo>
                  <a:lnTo>
                    <a:pt x="262550" y="64538"/>
                  </a:lnTo>
                  <a:lnTo>
                    <a:pt x="312752" y="51774"/>
                  </a:lnTo>
                  <a:lnTo>
                    <a:pt x="366330" y="40237"/>
                  </a:lnTo>
                  <a:lnTo>
                    <a:pt x="423039" y="30001"/>
                  </a:lnTo>
                  <a:lnTo>
                    <a:pt x="482634" y="21139"/>
                  </a:lnTo>
                  <a:lnTo>
                    <a:pt x="544870" y="13724"/>
                  </a:lnTo>
                  <a:lnTo>
                    <a:pt x="609504" y="7829"/>
                  </a:lnTo>
                  <a:lnTo>
                    <a:pt x="676289" y="3528"/>
                  </a:lnTo>
                  <a:lnTo>
                    <a:pt x="744983" y="894"/>
                  </a:lnTo>
                  <a:lnTo>
                    <a:pt x="815339" y="0"/>
                  </a:lnTo>
                  <a:lnTo>
                    <a:pt x="885696" y="894"/>
                  </a:lnTo>
                  <a:lnTo>
                    <a:pt x="954390" y="3528"/>
                  </a:lnTo>
                  <a:lnTo>
                    <a:pt x="1021175" y="7829"/>
                  </a:lnTo>
                  <a:lnTo>
                    <a:pt x="1085809" y="13724"/>
                  </a:lnTo>
                  <a:lnTo>
                    <a:pt x="1148045" y="21139"/>
                  </a:lnTo>
                  <a:lnTo>
                    <a:pt x="1207640" y="30001"/>
                  </a:lnTo>
                  <a:lnTo>
                    <a:pt x="1264349" y="40237"/>
                  </a:lnTo>
                  <a:lnTo>
                    <a:pt x="1317927" y="51774"/>
                  </a:lnTo>
                  <a:lnTo>
                    <a:pt x="1368129" y="64538"/>
                  </a:lnTo>
                  <a:lnTo>
                    <a:pt x="1414711" y="78457"/>
                  </a:lnTo>
                  <a:lnTo>
                    <a:pt x="1457428" y="93456"/>
                  </a:lnTo>
                  <a:lnTo>
                    <a:pt x="1496036" y="109464"/>
                  </a:lnTo>
                  <a:lnTo>
                    <a:pt x="1530290" y="126406"/>
                  </a:lnTo>
                  <a:lnTo>
                    <a:pt x="1584757" y="162801"/>
                  </a:lnTo>
                  <a:lnTo>
                    <a:pt x="1618873" y="202056"/>
                  </a:lnTo>
                  <a:lnTo>
                    <a:pt x="1630679" y="243586"/>
                  </a:lnTo>
                  <a:lnTo>
                    <a:pt x="1630679" y="2574264"/>
                  </a:lnTo>
                  <a:lnTo>
                    <a:pt x="1618873" y="2615807"/>
                  </a:lnTo>
                  <a:lnTo>
                    <a:pt x="1584757" y="2655072"/>
                  </a:lnTo>
                  <a:lnTo>
                    <a:pt x="1530290" y="2691473"/>
                  </a:lnTo>
                  <a:lnTo>
                    <a:pt x="1496036" y="2708416"/>
                  </a:lnTo>
                  <a:lnTo>
                    <a:pt x="1457428" y="2724425"/>
                  </a:lnTo>
                  <a:lnTo>
                    <a:pt x="1414711" y="2739425"/>
                  </a:lnTo>
                  <a:lnTo>
                    <a:pt x="1368129" y="2753343"/>
                  </a:lnTo>
                  <a:lnTo>
                    <a:pt x="1317927" y="2766107"/>
                  </a:lnTo>
                  <a:lnTo>
                    <a:pt x="1264349" y="2777643"/>
                  </a:lnTo>
                  <a:lnTo>
                    <a:pt x="1207640" y="2787878"/>
                  </a:lnTo>
                  <a:lnTo>
                    <a:pt x="1148045" y="2796739"/>
                  </a:lnTo>
                  <a:lnTo>
                    <a:pt x="1085809" y="2804153"/>
                  </a:lnTo>
                  <a:lnTo>
                    <a:pt x="1021175" y="2810047"/>
                  </a:lnTo>
                  <a:lnTo>
                    <a:pt x="954390" y="2814347"/>
                  </a:lnTo>
                  <a:lnTo>
                    <a:pt x="885696" y="2816981"/>
                  </a:lnTo>
                  <a:lnTo>
                    <a:pt x="815339" y="2817876"/>
                  </a:lnTo>
                  <a:lnTo>
                    <a:pt x="744983" y="2816981"/>
                  </a:lnTo>
                  <a:lnTo>
                    <a:pt x="676289" y="2814347"/>
                  </a:lnTo>
                  <a:lnTo>
                    <a:pt x="609504" y="2810047"/>
                  </a:lnTo>
                  <a:lnTo>
                    <a:pt x="544870" y="2804153"/>
                  </a:lnTo>
                  <a:lnTo>
                    <a:pt x="482634" y="2796739"/>
                  </a:lnTo>
                  <a:lnTo>
                    <a:pt x="423039" y="2787878"/>
                  </a:lnTo>
                  <a:lnTo>
                    <a:pt x="366330" y="2777643"/>
                  </a:lnTo>
                  <a:lnTo>
                    <a:pt x="312752" y="2766107"/>
                  </a:lnTo>
                  <a:lnTo>
                    <a:pt x="262550" y="2753343"/>
                  </a:lnTo>
                  <a:lnTo>
                    <a:pt x="215968" y="2739425"/>
                  </a:lnTo>
                  <a:lnTo>
                    <a:pt x="173251" y="2724425"/>
                  </a:lnTo>
                  <a:lnTo>
                    <a:pt x="134643" y="2708416"/>
                  </a:lnTo>
                  <a:lnTo>
                    <a:pt x="100389" y="2691473"/>
                  </a:lnTo>
                  <a:lnTo>
                    <a:pt x="45922" y="2655072"/>
                  </a:lnTo>
                  <a:lnTo>
                    <a:pt x="11806" y="2615807"/>
                  </a:lnTo>
                  <a:lnTo>
                    <a:pt x="0" y="2574264"/>
                  </a:lnTo>
                  <a:lnTo>
                    <a:pt x="0" y="243586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01412" y="2590800"/>
              <a:ext cx="228600" cy="2819400"/>
            </a:xfrm>
            <a:custGeom>
              <a:avLst/>
              <a:gdLst/>
              <a:ahLst/>
              <a:cxnLst/>
              <a:rect l="l" t="t" r="r" b="b"/>
              <a:pathLst>
                <a:path w="228600" h="2819400">
                  <a:moveTo>
                    <a:pt x="152400" y="190500"/>
                  </a:moveTo>
                  <a:lnTo>
                    <a:pt x="76200" y="190500"/>
                  </a:lnTo>
                  <a:lnTo>
                    <a:pt x="76200" y="2819400"/>
                  </a:lnTo>
                  <a:lnTo>
                    <a:pt x="152400" y="2819400"/>
                  </a:lnTo>
                  <a:lnTo>
                    <a:pt x="152400" y="190500"/>
                  </a:lnTo>
                  <a:close/>
                </a:path>
                <a:path w="228600" h="2819400">
                  <a:moveTo>
                    <a:pt x="114300" y="0"/>
                  </a:moveTo>
                  <a:lnTo>
                    <a:pt x="0" y="228600"/>
                  </a:lnTo>
                  <a:lnTo>
                    <a:pt x="76200" y="228600"/>
                  </a:lnTo>
                  <a:lnTo>
                    <a:pt x="76200" y="190500"/>
                  </a:lnTo>
                  <a:lnTo>
                    <a:pt x="209550" y="190500"/>
                  </a:lnTo>
                  <a:lnTo>
                    <a:pt x="114300" y="0"/>
                  </a:lnTo>
                  <a:close/>
                </a:path>
                <a:path w="228600" h="2819400">
                  <a:moveTo>
                    <a:pt x="209550" y="190500"/>
                  </a:moveTo>
                  <a:lnTo>
                    <a:pt x="152400" y="190500"/>
                  </a:lnTo>
                  <a:lnTo>
                    <a:pt x="152400" y="228600"/>
                  </a:lnTo>
                  <a:lnTo>
                    <a:pt x="228600" y="228600"/>
                  </a:lnTo>
                  <a:lnTo>
                    <a:pt x="209550" y="190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289808" y="2900299"/>
            <a:ext cx="147701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i="1" dirty="0">
                <a:solidFill>
                  <a:srgbClr val="99CC00"/>
                </a:solidFill>
                <a:latin typeface="Carlito"/>
                <a:cs typeface="Carlito"/>
              </a:rPr>
              <a:t>Miếng</a:t>
            </a:r>
            <a:r>
              <a:rPr sz="2600" b="1" i="1" spc="-85" dirty="0">
                <a:solidFill>
                  <a:srgbClr val="99CC00"/>
                </a:solidFill>
                <a:latin typeface="Carlito"/>
                <a:cs typeface="Carlito"/>
              </a:rPr>
              <a:t> </a:t>
            </a:r>
            <a:r>
              <a:rPr sz="2600" b="1" i="1" spc="-20" dirty="0">
                <a:solidFill>
                  <a:srgbClr val="99CC00"/>
                </a:solidFill>
                <a:latin typeface="Carlito"/>
                <a:cs typeface="Carlito"/>
              </a:rPr>
              <a:t>xốp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71261" y="2627122"/>
            <a:ext cx="3432810" cy="228600"/>
          </a:xfrm>
          <a:custGeom>
            <a:avLst/>
            <a:gdLst/>
            <a:ahLst/>
            <a:cxnLst/>
            <a:rect l="l" t="t" r="r" b="b"/>
            <a:pathLst>
              <a:path w="3432809" h="228600">
                <a:moveTo>
                  <a:pt x="3204591" y="0"/>
                </a:moveTo>
                <a:lnTo>
                  <a:pt x="3203997" y="76293"/>
                </a:lnTo>
                <a:lnTo>
                  <a:pt x="3242056" y="76580"/>
                </a:lnTo>
                <a:lnTo>
                  <a:pt x="3241547" y="152780"/>
                </a:lnTo>
                <a:lnTo>
                  <a:pt x="3203402" y="152780"/>
                </a:lnTo>
                <a:lnTo>
                  <a:pt x="3202813" y="228600"/>
                </a:lnTo>
                <a:lnTo>
                  <a:pt x="3357446" y="152780"/>
                </a:lnTo>
                <a:lnTo>
                  <a:pt x="3241547" y="152780"/>
                </a:lnTo>
                <a:lnTo>
                  <a:pt x="3358034" y="152492"/>
                </a:lnTo>
                <a:lnTo>
                  <a:pt x="3432302" y="116077"/>
                </a:lnTo>
                <a:lnTo>
                  <a:pt x="3204591" y="0"/>
                </a:lnTo>
                <a:close/>
              </a:path>
              <a:path w="3432809" h="228600">
                <a:moveTo>
                  <a:pt x="3203997" y="76293"/>
                </a:moveTo>
                <a:lnTo>
                  <a:pt x="3203404" y="152492"/>
                </a:lnTo>
                <a:lnTo>
                  <a:pt x="3241547" y="152780"/>
                </a:lnTo>
                <a:lnTo>
                  <a:pt x="3242056" y="76580"/>
                </a:lnTo>
                <a:lnTo>
                  <a:pt x="3203997" y="76293"/>
                </a:lnTo>
                <a:close/>
              </a:path>
              <a:path w="3432809" h="228600">
                <a:moveTo>
                  <a:pt x="508" y="52069"/>
                </a:moveTo>
                <a:lnTo>
                  <a:pt x="0" y="128269"/>
                </a:lnTo>
                <a:lnTo>
                  <a:pt x="3203404" y="152492"/>
                </a:lnTo>
                <a:lnTo>
                  <a:pt x="3203997" y="76293"/>
                </a:lnTo>
                <a:lnTo>
                  <a:pt x="508" y="520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23305" y="2717038"/>
            <a:ext cx="161353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i="1" dirty="0">
                <a:solidFill>
                  <a:srgbClr val="FF99FF"/>
                </a:solidFill>
                <a:latin typeface="Carlito"/>
                <a:cs typeface="Carlito"/>
              </a:rPr>
              <a:t>Mặt</a:t>
            </a:r>
            <a:r>
              <a:rPr sz="2600" b="1" i="1" spc="-85" dirty="0">
                <a:solidFill>
                  <a:srgbClr val="FF99FF"/>
                </a:solidFill>
                <a:latin typeface="Carlito"/>
                <a:cs typeface="Carlito"/>
              </a:rPr>
              <a:t> </a:t>
            </a:r>
            <a:r>
              <a:rPr sz="2600" b="1" i="1" dirty="0">
                <a:solidFill>
                  <a:srgbClr val="FF99FF"/>
                </a:solidFill>
                <a:latin typeface="Carlito"/>
                <a:cs typeface="Carlito"/>
              </a:rPr>
              <a:t>gương</a:t>
            </a:r>
            <a:endParaRPr sz="2600">
              <a:latin typeface="Carlito"/>
              <a:cs typeface="Carlito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367085" y="1634680"/>
            <a:ext cx="1918335" cy="1347470"/>
            <a:chOff x="4367085" y="1634680"/>
            <a:chExt cx="1918335" cy="1347470"/>
          </a:xfrm>
        </p:grpSpPr>
        <p:sp>
          <p:nvSpPr>
            <p:cNvPr id="24" name="object 24"/>
            <p:cNvSpPr/>
            <p:nvPr/>
          </p:nvSpPr>
          <p:spPr>
            <a:xfrm>
              <a:off x="4371847" y="1639442"/>
              <a:ext cx="1908428" cy="133756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371847" y="1639442"/>
              <a:ext cx="1908810" cy="1337945"/>
            </a:xfrm>
            <a:custGeom>
              <a:avLst/>
              <a:gdLst/>
              <a:ahLst/>
              <a:cxnLst/>
              <a:rect l="l" t="t" r="r" b="b"/>
              <a:pathLst>
                <a:path w="1908810" h="1337945">
                  <a:moveTo>
                    <a:pt x="0" y="1337564"/>
                  </a:moveTo>
                  <a:lnTo>
                    <a:pt x="704596" y="312547"/>
                  </a:lnTo>
                  <a:lnTo>
                    <a:pt x="1908428" y="0"/>
                  </a:lnTo>
                  <a:lnTo>
                    <a:pt x="1203832" y="1025017"/>
                  </a:lnTo>
                  <a:lnTo>
                    <a:pt x="0" y="1337564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5122164" y="2488692"/>
            <a:ext cx="5347970" cy="3512820"/>
            <a:chOff x="5122164" y="2488692"/>
            <a:chExt cx="5347970" cy="3512820"/>
          </a:xfrm>
        </p:grpSpPr>
        <p:sp>
          <p:nvSpPr>
            <p:cNvPr id="27" name="object 27"/>
            <p:cNvSpPr/>
            <p:nvPr/>
          </p:nvSpPr>
          <p:spPr>
            <a:xfrm>
              <a:off x="7808976" y="2488692"/>
              <a:ext cx="2660904" cy="266090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122164" y="5513832"/>
              <a:ext cx="487679" cy="48768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58000"/>
            <a:chOff x="-6350" y="0"/>
            <a:chExt cx="1219835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767"/>
              <a:ext cx="9260205" cy="591820"/>
            </a:xfrm>
            <a:custGeom>
              <a:avLst/>
              <a:gdLst/>
              <a:ahLst/>
              <a:cxnLst/>
              <a:rect l="l" t="t" r="r" b="b"/>
              <a:pathLst>
                <a:path w="9260205" h="591820">
                  <a:moveTo>
                    <a:pt x="9161272" y="0"/>
                  </a:moveTo>
                  <a:lnTo>
                    <a:pt x="0" y="0"/>
                  </a:lnTo>
                  <a:lnTo>
                    <a:pt x="0" y="492759"/>
                  </a:lnTo>
                  <a:lnTo>
                    <a:pt x="98553" y="591311"/>
                  </a:lnTo>
                  <a:lnTo>
                    <a:pt x="9259824" y="591311"/>
                  </a:lnTo>
                  <a:lnTo>
                    <a:pt x="9259824" y="98551"/>
                  </a:lnTo>
                  <a:lnTo>
                    <a:pt x="91612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8767"/>
              <a:ext cx="9260205" cy="591820"/>
            </a:xfrm>
            <a:custGeom>
              <a:avLst/>
              <a:gdLst/>
              <a:ahLst/>
              <a:cxnLst/>
              <a:rect l="l" t="t" r="r" b="b"/>
              <a:pathLst>
                <a:path w="9260205" h="591820">
                  <a:moveTo>
                    <a:pt x="0" y="0"/>
                  </a:moveTo>
                  <a:lnTo>
                    <a:pt x="9161272" y="0"/>
                  </a:lnTo>
                  <a:lnTo>
                    <a:pt x="9259824" y="98551"/>
                  </a:lnTo>
                  <a:lnTo>
                    <a:pt x="9259824" y="591311"/>
                  </a:lnTo>
                  <a:lnTo>
                    <a:pt x="98553" y="591311"/>
                  </a:lnTo>
                  <a:lnTo>
                    <a:pt x="0" y="49275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B8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6408" y="10667"/>
              <a:ext cx="4527042" cy="8435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42815" y="10667"/>
              <a:ext cx="691134" cy="8435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18659" y="10667"/>
              <a:ext cx="4142993" cy="8435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5472" y="97663"/>
            <a:ext cx="79698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>
                <a:solidFill>
                  <a:srgbClr val="2E5496"/>
                </a:solidFill>
              </a:rPr>
              <a:t>II. </a:t>
            </a:r>
            <a:r>
              <a:rPr sz="3000" spc="-315" dirty="0">
                <a:solidFill>
                  <a:srgbClr val="2E5496"/>
                </a:solidFill>
              </a:rPr>
              <a:t>VẬT </a:t>
            </a:r>
            <a:r>
              <a:rPr sz="3000" spc="-310" dirty="0">
                <a:solidFill>
                  <a:srgbClr val="2E5496"/>
                </a:solidFill>
              </a:rPr>
              <a:t>PHẢN </a:t>
            </a:r>
            <a:r>
              <a:rPr sz="3000" spc="-350" dirty="0">
                <a:solidFill>
                  <a:srgbClr val="2E5496"/>
                </a:solidFill>
              </a:rPr>
              <a:t>XẠ </a:t>
            </a:r>
            <a:r>
              <a:rPr sz="3000" spc="-114" dirty="0">
                <a:solidFill>
                  <a:srgbClr val="2E5496"/>
                </a:solidFill>
              </a:rPr>
              <a:t>ÂM </a:t>
            </a:r>
            <a:r>
              <a:rPr sz="3000" spc="-340" dirty="0">
                <a:solidFill>
                  <a:srgbClr val="2E5496"/>
                </a:solidFill>
              </a:rPr>
              <a:t>TỐT </a:t>
            </a:r>
            <a:r>
              <a:rPr sz="3000" spc="-175" dirty="0">
                <a:solidFill>
                  <a:srgbClr val="2E5496"/>
                </a:solidFill>
              </a:rPr>
              <a:t>– </a:t>
            </a:r>
            <a:r>
              <a:rPr sz="3000" spc="-315" dirty="0">
                <a:solidFill>
                  <a:srgbClr val="2E5496"/>
                </a:solidFill>
              </a:rPr>
              <a:t>VẬT </a:t>
            </a:r>
            <a:r>
              <a:rPr sz="3000" spc="-310" dirty="0">
                <a:solidFill>
                  <a:srgbClr val="2E5496"/>
                </a:solidFill>
              </a:rPr>
              <a:t>PHẢN </a:t>
            </a:r>
            <a:r>
              <a:rPr sz="3000" spc="-350" dirty="0">
                <a:solidFill>
                  <a:srgbClr val="2E5496"/>
                </a:solidFill>
              </a:rPr>
              <a:t>XẠ </a:t>
            </a:r>
            <a:r>
              <a:rPr sz="3000" spc="-114" dirty="0">
                <a:solidFill>
                  <a:srgbClr val="2E5496"/>
                </a:solidFill>
              </a:rPr>
              <a:t>ÂM</a:t>
            </a:r>
            <a:r>
              <a:rPr sz="3000" spc="75" dirty="0">
                <a:solidFill>
                  <a:srgbClr val="2E5496"/>
                </a:solidFill>
              </a:rPr>
              <a:t> </a:t>
            </a:r>
            <a:r>
              <a:rPr sz="3000" spc="-315" dirty="0">
                <a:solidFill>
                  <a:srgbClr val="2E5496"/>
                </a:solidFill>
              </a:rPr>
              <a:t>KÉM</a:t>
            </a:r>
            <a:endParaRPr sz="3000"/>
          </a:p>
        </p:txBody>
      </p:sp>
      <p:sp>
        <p:nvSpPr>
          <p:cNvPr id="10" name="object 10"/>
          <p:cNvSpPr/>
          <p:nvPr/>
        </p:nvSpPr>
        <p:spPr>
          <a:xfrm>
            <a:off x="0" y="559308"/>
            <a:ext cx="2497835" cy="1714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13177" y="1366164"/>
            <a:ext cx="9291955" cy="1305560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78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Những </a:t>
            </a:r>
            <a:r>
              <a:rPr sz="2800" b="1" i="1" spc="-10" dirty="0">
                <a:solidFill>
                  <a:srgbClr val="FFFF00"/>
                </a:solidFill>
                <a:latin typeface="Carlito"/>
                <a:cs typeface="Carlito"/>
              </a:rPr>
              <a:t>vật </a:t>
            </a: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cứng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có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bề mặt 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nhẵn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thì </a:t>
            </a:r>
            <a:r>
              <a:rPr sz="2800" b="1" i="1" spc="-5" dirty="0">
                <a:solidFill>
                  <a:srgbClr val="00FF00"/>
                </a:solidFill>
                <a:latin typeface="Carlito"/>
                <a:cs typeface="Carlito"/>
              </a:rPr>
              <a:t>phản </a:t>
            </a:r>
            <a:r>
              <a:rPr sz="2800" b="1" i="1" spc="-35" dirty="0">
                <a:solidFill>
                  <a:srgbClr val="00FF00"/>
                </a:solidFill>
                <a:latin typeface="Carlito"/>
                <a:cs typeface="Carlito"/>
              </a:rPr>
              <a:t>xạ </a:t>
            </a:r>
            <a:r>
              <a:rPr sz="2800" b="1" i="1" spc="-5" dirty="0">
                <a:solidFill>
                  <a:srgbClr val="00FF00"/>
                </a:solidFill>
                <a:latin typeface="Carlito"/>
                <a:cs typeface="Carlito"/>
              </a:rPr>
              <a:t>âm</a:t>
            </a:r>
            <a:r>
              <a:rPr sz="2800" b="1" i="1" spc="160" dirty="0">
                <a:solidFill>
                  <a:srgbClr val="00FF00"/>
                </a:solidFill>
                <a:latin typeface="Carlito"/>
                <a:cs typeface="Carlito"/>
              </a:rPr>
              <a:t> </a:t>
            </a:r>
            <a:r>
              <a:rPr sz="2800" b="1" i="1" spc="-10" dirty="0">
                <a:solidFill>
                  <a:srgbClr val="00FF00"/>
                </a:solidFill>
                <a:latin typeface="Carlito"/>
                <a:cs typeface="Carlito"/>
              </a:rPr>
              <a:t>tốt</a:t>
            </a: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2800">
              <a:latin typeface="Carlito"/>
              <a:cs typeface="Carlito"/>
            </a:endParaRPr>
          </a:p>
          <a:p>
            <a:pPr marL="469900" indent="-457834">
              <a:lnSpc>
                <a:spcPct val="100000"/>
              </a:lnSpc>
              <a:spcBef>
                <a:spcPts val="1680"/>
              </a:spcBef>
              <a:buFont typeface="Wingdings"/>
              <a:buChar char=""/>
              <a:tabLst>
                <a:tab pos="469900" algn="l"/>
                <a:tab pos="470534" algn="l"/>
              </a:tabLst>
            </a:pPr>
            <a:r>
              <a:rPr sz="2800" b="1" i="1" spc="-10" dirty="0">
                <a:solidFill>
                  <a:srgbClr val="FFFFFF"/>
                </a:solidFill>
                <a:latin typeface="Carlito"/>
                <a:cs typeface="Carlito"/>
              </a:rPr>
              <a:t>Những vật </a:t>
            </a:r>
            <a:r>
              <a:rPr sz="2800" b="1" i="1" spc="-5" dirty="0">
                <a:solidFill>
                  <a:srgbClr val="FFFF00"/>
                </a:solidFill>
                <a:latin typeface="Carlito"/>
                <a:cs typeface="Carlito"/>
              </a:rPr>
              <a:t>mềm, </a:t>
            </a:r>
            <a:r>
              <a:rPr sz="2800" b="1" i="1" spc="-25" dirty="0">
                <a:solidFill>
                  <a:srgbClr val="FFFF00"/>
                </a:solidFill>
                <a:latin typeface="Carlito"/>
                <a:cs typeface="Carlito"/>
              </a:rPr>
              <a:t>xốp </a:t>
            </a:r>
            <a:r>
              <a:rPr sz="2800" b="1" i="1" spc="-15" dirty="0">
                <a:solidFill>
                  <a:srgbClr val="FFFFFF"/>
                </a:solidFill>
                <a:latin typeface="Carlito"/>
                <a:cs typeface="Carlito"/>
              </a:rPr>
              <a:t>có </a:t>
            </a:r>
            <a:r>
              <a:rPr sz="2800" b="1" i="1" spc="-5" dirty="0">
                <a:solidFill>
                  <a:srgbClr val="FFFFFF"/>
                </a:solidFill>
                <a:latin typeface="Carlito"/>
                <a:cs typeface="Carlito"/>
              </a:rPr>
              <a:t>bề mặt gồ ghề thì </a:t>
            </a:r>
            <a:r>
              <a:rPr sz="2800" b="1" i="1" spc="-5" dirty="0">
                <a:solidFill>
                  <a:srgbClr val="00FF00"/>
                </a:solidFill>
                <a:latin typeface="Carlito"/>
                <a:cs typeface="Carlito"/>
              </a:rPr>
              <a:t>phản </a:t>
            </a:r>
            <a:r>
              <a:rPr sz="2800" b="1" i="1" spc="-35" dirty="0">
                <a:solidFill>
                  <a:srgbClr val="00FF00"/>
                </a:solidFill>
                <a:latin typeface="Carlito"/>
                <a:cs typeface="Carlito"/>
              </a:rPr>
              <a:t>xạ </a:t>
            </a:r>
            <a:r>
              <a:rPr sz="2800" b="1" i="1" spc="-5" dirty="0">
                <a:solidFill>
                  <a:srgbClr val="00FF00"/>
                </a:solidFill>
                <a:latin typeface="Carlito"/>
                <a:cs typeface="Carlito"/>
              </a:rPr>
              <a:t>âm</a:t>
            </a:r>
            <a:r>
              <a:rPr sz="2800" b="1" i="1" spc="215" dirty="0">
                <a:solidFill>
                  <a:srgbClr val="00FF00"/>
                </a:solidFill>
                <a:latin typeface="Carlito"/>
                <a:cs typeface="Carlito"/>
              </a:rPr>
              <a:t> </a:t>
            </a:r>
            <a:r>
              <a:rPr sz="2800" b="1" i="1" spc="-30" dirty="0">
                <a:solidFill>
                  <a:srgbClr val="00FF00"/>
                </a:solidFill>
                <a:latin typeface="Carlito"/>
                <a:cs typeface="Carlito"/>
              </a:rPr>
              <a:t>kém.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58000"/>
            <a:chOff x="-6350" y="0"/>
            <a:chExt cx="1219835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767"/>
              <a:ext cx="9166860" cy="591820"/>
            </a:xfrm>
            <a:custGeom>
              <a:avLst/>
              <a:gdLst/>
              <a:ahLst/>
              <a:cxnLst/>
              <a:rect l="l" t="t" r="r" b="b"/>
              <a:pathLst>
                <a:path w="9166860" h="591820">
                  <a:moveTo>
                    <a:pt x="9068308" y="0"/>
                  </a:moveTo>
                  <a:lnTo>
                    <a:pt x="0" y="0"/>
                  </a:lnTo>
                  <a:lnTo>
                    <a:pt x="0" y="492759"/>
                  </a:lnTo>
                  <a:lnTo>
                    <a:pt x="98555" y="591311"/>
                  </a:lnTo>
                  <a:lnTo>
                    <a:pt x="9166860" y="591311"/>
                  </a:lnTo>
                  <a:lnTo>
                    <a:pt x="9166860" y="98551"/>
                  </a:lnTo>
                  <a:lnTo>
                    <a:pt x="90683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48767"/>
              <a:ext cx="9166860" cy="591820"/>
            </a:xfrm>
            <a:custGeom>
              <a:avLst/>
              <a:gdLst/>
              <a:ahLst/>
              <a:cxnLst/>
              <a:rect l="l" t="t" r="r" b="b"/>
              <a:pathLst>
                <a:path w="9166860" h="591820">
                  <a:moveTo>
                    <a:pt x="0" y="0"/>
                  </a:moveTo>
                  <a:lnTo>
                    <a:pt x="9068308" y="0"/>
                  </a:lnTo>
                  <a:lnTo>
                    <a:pt x="9166860" y="98551"/>
                  </a:lnTo>
                  <a:lnTo>
                    <a:pt x="9166860" y="591311"/>
                  </a:lnTo>
                  <a:lnTo>
                    <a:pt x="98555" y="591311"/>
                  </a:lnTo>
                  <a:lnTo>
                    <a:pt x="0" y="49275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B8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13359" y="10667"/>
              <a:ext cx="4527042" cy="8435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239767" y="10667"/>
              <a:ext cx="691134" cy="84353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15611" y="10667"/>
              <a:ext cx="4142993" cy="8435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51815" y="97663"/>
            <a:ext cx="79698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>
                <a:solidFill>
                  <a:srgbClr val="2E5496"/>
                </a:solidFill>
              </a:rPr>
              <a:t>II. </a:t>
            </a:r>
            <a:r>
              <a:rPr sz="3000" spc="-315" dirty="0">
                <a:solidFill>
                  <a:srgbClr val="2E5496"/>
                </a:solidFill>
              </a:rPr>
              <a:t>VẬT </a:t>
            </a:r>
            <a:r>
              <a:rPr sz="3000" spc="-310" dirty="0">
                <a:solidFill>
                  <a:srgbClr val="2E5496"/>
                </a:solidFill>
              </a:rPr>
              <a:t>PHẢN </a:t>
            </a:r>
            <a:r>
              <a:rPr sz="3000" spc="-350" dirty="0">
                <a:solidFill>
                  <a:srgbClr val="2E5496"/>
                </a:solidFill>
              </a:rPr>
              <a:t>XẠ </a:t>
            </a:r>
            <a:r>
              <a:rPr sz="3000" spc="-114" dirty="0">
                <a:solidFill>
                  <a:srgbClr val="2E5496"/>
                </a:solidFill>
              </a:rPr>
              <a:t>ÂM </a:t>
            </a:r>
            <a:r>
              <a:rPr sz="3000" spc="-340" dirty="0">
                <a:solidFill>
                  <a:srgbClr val="2E5496"/>
                </a:solidFill>
              </a:rPr>
              <a:t>TỐT </a:t>
            </a:r>
            <a:r>
              <a:rPr sz="3000" spc="-175" dirty="0">
                <a:solidFill>
                  <a:srgbClr val="2E5496"/>
                </a:solidFill>
              </a:rPr>
              <a:t>– </a:t>
            </a:r>
            <a:r>
              <a:rPr sz="3000" spc="-315" dirty="0">
                <a:solidFill>
                  <a:srgbClr val="2E5496"/>
                </a:solidFill>
              </a:rPr>
              <a:t>VẬT </a:t>
            </a:r>
            <a:r>
              <a:rPr sz="3000" spc="-310" dirty="0">
                <a:solidFill>
                  <a:srgbClr val="2E5496"/>
                </a:solidFill>
              </a:rPr>
              <a:t>PHẢN </a:t>
            </a:r>
            <a:r>
              <a:rPr sz="3000" spc="-350" dirty="0">
                <a:solidFill>
                  <a:srgbClr val="2E5496"/>
                </a:solidFill>
              </a:rPr>
              <a:t>XẠ </a:t>
            </a:r>
            <a:r>
              <a:rPr sz="3000" spc="-114" dirty="0">
                <a:solidFill>
                  <a:srgbClr val="2E5496"/>
                </a:solidFill>
              </a:rPr>
              <a:t>ÂM</a:t>
            </a:r>
            <a:r>
              <a:rPr sz="3000" spc="75" dirty="0">
                <a:solidFill>
                  <a:srgbClr val="2E5496"/>
                </a:solidFill>
              </a:rPr>
              <a:t> </a:t>
            </a:r>
            <a:r>
              <a:rPr sz="3000" spc="-315" dirty="0">
                <a:solidFill>
                  <a:srgbClr val="2E5496"/>
                </a:solidFill>
              </a:rPr>
              <a:t>KÉM</a:t>
            </a:r>
            <a:endParaRPr sz="3000"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559176" y="1049655"/>
          <a:ext cx="6588759" cy="55007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7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62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2950"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800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Vật </a:t>
                      </a:r>
                      <a:r>
                        <a:rPr sz="2800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phản </a:t>
                      </a:r>
                      <a:r>
                        <a:rPr sz="2800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xạ </a:t>
                      </a:r>
                      <a:r>
                        <a:rPr sz="2800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âm</a:t>
                      </a:r>
                      <a:r>
                        <a:rPr sz="28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tốt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38100">
                      <a:solidFill>
                        <a:srgbClr val="44536A"/>
                      </a:solidFill>
                      <a:prstDash val="solid"/>
                    </a:lnL>
                    <a:lnR w="38100">
                      <a:solidFill>
                        <a:srgbClr val="44536A"/>
                      </a:solidFill>
                      <a:prstDash val="solid"/>
                    </a:lnR>
                    <a:lnT w="38100">
                      <a:solidFill>
                        <a:srgbClr val="44536A"/>
                      </a:solidFill>
                      <a:prstDash val="solid"/>
                    </a:lnT>
                    <a:lnB w="38100">
                      <a:solidFill>
                        <a:srgbClr val="4453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r>
                        <a:rPr sz="2800" spc="-17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Vật </a:t>
                      </a:r>
                      <a:r>
                        <a:rPr sz="2800" spc="-1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phản </a:t>
                      </a:r>
                      <a:r>
                        <a:rPr sz="2800" spc="-229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xạ </a:t>
                      </a:r>
                      <a:r>
                        <a:rPr sz="2800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âm</a:t>
                      </a:r>
                      <a:r>
                        <a:rPr sz="2800" spc="-9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kém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134620" marB="0">
                    <a:lnL w="38100">
                      <a:solidFill>
                        <a:srgbClr val="44536A"/>
                      </a:solidFill>
                      <a:prstDash val="solid"/>
                    </a:lnL>
                    <a:lnR w="38100">
                      <a:solidFill>
                        <a:srgbClr val="44536A"/>
                      </a:solidFill>
                      <a:prstDash val="solid"/>
                    </a:lnR>
                    <a:lnT w="38100">
                      <a:solidFill>
                        <a:srgbClr val="44536A"/>
                      </a:solidFill>
                      <a:prstDash val="solid"/>
                    </a:lnT>
                    <a:lnB w="38100">
                      <a:solidFill>
                        <a:srgbClr val="44536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7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4536A"/>
                      </a:solidFill>
                      <a:prstDash val="solid"/>
                    </a:lnL>
                    <a:lnR w="38100">
                      <a:solidFill>
                        <a:srgbClr val="44536A"/>
                      </a:solidFill>
                      <a:prstDash val="solid"/>
                    </a:lnR>
                    <a:lnT w="38100">
                      <a:solidFill>
                        <a:srgbClr val="44536A"/>
                      </a:solidFill>
                      <a:prstDash val="solid"/>
                    </a:lnT>
                    <a:lnB w="38100">
                      <a:solidFill>
                        <a:srgbClr val="44536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44536A"/>
                      </a:solidFill>
                      <a:prstDash val="solid"/>
                    </a:lnL>
                    <a:lnR w="38100">
                      <a:solidFill>
                        <a:srgbClr val="44536A"/>
                      </a:solidFill>
                      <a:prstDash val="solid"/>
                    </a:lnR>
                    <a:lnT w="38100">
                      <a:solidFill>
                        <a:srgbClr val="44536A"/>
                      </a:solidFill>
                      <a:prstDash val="solid"/>
                    </a:lnT>
                    <a:lnB w="38100">
                      <a:solidFill>
                        <a:srgbClr val="44536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3390900" y="4680203"/>
            <a:ext cx="1584960" cy="1371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76059" y="4747259"/>
            <a:ext cx="1626107" cy="13167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17207" y="2011679"/>
            <a:ext cx="1543811" cy="9875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3328225" y="2064829"/>
            <a:ext cx="1739264" cy="831215"/>
            <a:chOff x="3328225" y="2064829"/>
            <a:chExt cx="1739264" cy="831215"/>
          </a:xfrm>
        </p:grpSpPr>
        <p:sp>
          <p:nvSpPr>
            <p:cNvPr id="15" name="object 15"/>
            <p:cNvSpPr/>
            <p:nvPr/>
          </p:nvSpPr>
          <p:spPr>
            <a:xfrm>
              <a:off x="3332988" y="2069592"/>
              <a:ext cx="1729739" cy="8214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32988" y="2069592"/>
              <a:ext cx="1729739" cy="821690"/>
            </a:xfrm>
            <a:custGeom>
              <a:avLst/>
              <a:gdLst/>
              <a:ahLst/>
              <a:cxnLst/>
              <a:rect l="l" t="t" r="r" b="b"/>
              <a:pathLst>
                <a:path w="1729739" h="821689">
                  <a:moveTo>
                    <a:pt x="0" y="821436"/>
                  </a:moveTo>
                  <a:lnTo>
                    <a:pt x="1729739" y="821436"/>
                  </a:lnTo>
                  <a:lnTo>
                    <a:pt x="1729739" y="0"/>
                  </a:lnTo>
                  <a:lnTo>
                    <a:pt x="0" y="0"/>
                  </a:lnTo>
                  <a:lnTo>
                    <a:pt x="0" y="821436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6617207" y="3332988"/>
            <a:ext cx="1543811" cy="1066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19855" y="2999232"/>
            <a:ext cx="1556003" cy="15453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58000"/>
            <a:chOff x="-6350" y="0"/>
            <a:chExt cx="1219835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8767"/>
              <a:ext cx="4688205" cy="591820"/>
            </a:xfrm>
            <a:custGeom>
              <a:avLst/>
              <a:gdLst/>
              <a:ahLst/>
              <a:cxnLst/>
              <a:rect l="l" t="t" r="r" b="b"/>
              <a:pathLst>
                <a:path w="4688205" h="591820">
                  <a:moveTo>
                    <a:pt x="4589272" y="0"/>
                  </a:moveTo>
                  <a:lnTo>
                    <a:pt x="0" y="0"/>
                  </a:lnTo>
                  <a:lnTo>
                    <a:pt x="0" y="492759"/>
                  </a:lnTo>
                  <a:lnTo>
                    <a:pt x="98554" y="591311"/>
                  </a:lnTo>
                  <a:lnTo>
                    <a:pt x="4687824" y="591311"/>
                  </a:lnTo>
                  <a:lnTo>
                    <a:pt x="4687824" y="98551"/>
                  </a:lnTo>
                  <a:lnTo>
                    <a:pt x="458927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767"/>
              <a:ext cx="4688205" cy="591820"/>
            </a:xfrm>
            <a:custGeom>
              <a:avLst/>
              <a:gdLst/>
              <a:ahLst/>
              <a:cxnLst/>
              <a:rect l="l" t="t" r="r" b="b"/>
              <a:pathLst>
                <a:path w="4688205" h="591820">
                  <a:moveTo>
                    <a:pt x="0" y="0"/>
                  </a:moveTo>
                  <a:lnTo>
                    <a:pt x="4589272" y="0"/>
                  </a:lnTo>
                  <a:lnTo>
                    <a:pt x="4687824" y="98551"/>
                  </a:lnTo>
                  <a:lnTo>
                    <a:pt x="4687824" y="591311"/>
                  </a:lnTo>
                  <a:lnTo>
                    <a:pt x="98554" y="591311"/>
                  </a:lnTo>
                  <a:lnTo>
                    <a:pt x="0" y="49275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BB8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480" y="10667"/>
              <a:ext cx="4211574" cy="843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9544" y="97663"/>
            <a:ext cx="37363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45" dirty="0">
                <a:solidFill>
                  <a:srgbClr val="2E5496"/>
                </a:solidFill>
              </a:rPr>
              <a:t>CÓ </a:t>
            </a:r>
            <a:r>
              <a:rPr sz="3000" spc="-390" dirty="0">
                <a:solidFill>
                  <a:srgbClr val="2E5496"/>
                </a:solidFill>
              </a:rPr>
              <a:t>THỂ </a:t>
            </a:r>
            <a:r>
              <a:rPr sz="3000" spc="-210" dirty="0">
                <a:solidFill>
                  <a:srgbClr val="2E5496"/>
                </a:solidFill>
              </a:rPr>
              <a:t>EM </a:t>
            </a:r>
            <a:r>
              <a:rPr sz="3000" spc="-360" dirty="0">
                <a:solidFill>
                  <a:srgbClr val="2E5496"/>
                </a:solidFill>
              </a:rPr>
              <a:t>CHƯA</a:t>
            </a:r>
            <a:r>
              <a:rPr sz="3000" spc="-495" dirty="0">
                <a:solidFill>
                  <a:srgbClr val="2E5496"/>
                </a:solidFill>
              </a:rPr>
              <a:t> </a:t>
            </a:r>
            <a:r>
              <a:rPr sz="3000" spc="-290" dirty="0">
                <a:solidFill>
                  <a:srgbClr val="2E5496"/>
                </a:solidFill>
              </a:rPr>
              <a:t>BIẾT!</a:t>
            </a:r>
            <a:endParaRPr sz="3000"/>
          </a:p>
        </p:txBody>
      </p:sp>
      <p:grpSp>
        <p:nvGrpSpPr>
          <p:cNvPr id="7" name="object 7"/>
          <p:cNvGrpSpPr/>
          <p:nvPr/>
        </p:nvGrpSpPr>
        <p:grpSpPr>
          <a:xfrm>
            <a:off x="2057400" y="533400"/>
            <a:ext cx="7543800" cy="5791200"/>
            <a:chOff x="2057400" y="533400"/>
            <a:chExt cx="7543800" cy="5791200"/>
          </a:xfrm>
        </p:grpSpPr>
        <p:sp>
          <p:nvSpPr>
            <p:cNvPr id="8" name="object 8"/>
            <p:cNvSpPr/>
            <p:nvPr/>
          </p:nvSpPr>
          <p:spPr>
            <a:xfrm>
              <a:off x="5315711" y="533400"/>
              <a:ext cx="4285488" cy="57912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98920" y="1293876"/>
              <a:ext cx="1882139" cy="5349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15555" y="1600200"/>
              <a:ext cx="254635" cy="4495800"/>
            </a:xfrm>
            <a:custGeom>
              <a:avLst/>
              <a:gdLst/>
              <a:ahLst/>
              <a:cxnLst/>
              <a:rect l="l" t="t" r="r" b="b"/>
              <a:pathLst>
                <a:path w="254634" h="4495800">
                  <a:moveTo>
                    <a:pt x="0" y="0"/>
                  </a:moveTo>
                  <a:lnTo>
                    <a:pt x="0" y="4495800"/>
                  </a:lnTo>
                  <a:lnTo>
                    <a:pt x="254508" y="4495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00900" y="1828800"/>
              <a:ext cx="771525" cy="4495800"/>
            </a:xfrm>
            <a:custGeom>
              <a:avLst/>
              <a:gdLst/>
              <a:ahLst/>
              <a:cxnLst/>
              <a:rect l="l" t="t" r="r" b="b"/>
              <a:pathLst>
                <a:path w="771525" h="4495800">
                  <a:moveTo>
                    <a:pt x="771144" y="0"/>
                  </a:moveTo>
                  <a:lnTo>
                    <a:pt x="0" y="4495800"/>
                  </a:lnTo>
                  <a:lnTo>
                    <a:pt x="237235" y="4495800"/>
                  </a:lnTo>
                  <a:lnTo>
                    <a:pt x="771144" y="0"/>
                  </a:lnTo>
                  <a:close/>
                </a:path>
              </a:pathLst>
            </a:custGeom>
            <a:solidFill>
              <a:srgbClr val="CCFFCC">
                <a:alpha val="4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57400" y="5797296"/>
              <a:ext cx="7543800" cy="527685"/>
            </a:xfrm>
            <a:custGeom>
              <a:avLst/>
              <a:gdLst/>
              <a:ahLst/>
              <a:cxnLst/>
              <a:rect l="l" t="t" r="r" b="b"/>
              <a:pathLst>
                <a:path w="7543800" h="527685">
                  <a:moveTo>
                    <a:pt x="678942" y="0"/>
                  </a:moveTo>
                  <a:lnTo>
                    <a:pt x="620008" y="5035"/>
                  </a:lnTo>
                  <a:lnTo>
                    <a:pt x="572262" y="12233"/>
                  </a:lnTo>
                  <a:lnTo>
                    <a:pt x="531161" y="21637"/>
                  </a:lnTo>
                  <a:lnTo>
                    <a:pt x="492167" y="33291"/>
                  </a:lnTo>
                  <a:lnTo>
                    <a:pt x="402336" y="63525"/>
                  </a:lnTo>
                  <a:lnTo>
                    <a:pt x="391457" y="79944"/>
                  </a:lnTo>
                  <a:lnTo>
                    <a:pt x="385565" y="84318"/>
                  </a:lnTo>
                  <a:lnTo>
                    <a:pt x="345289" y="84983"/>
                  </a:lnTo>
                  <a:lnTo>
                    <a:pt x="289179" y="95300"/>
                  </a:lnTo>
                  <a:lnTo>
                    <a:pt x="236886" y="123888"/>
                  </a:lnTo>
                  <a:lnTo>
                    <a:pt x="201168" y="152476"/>
                  </a:lnTo>
                  <a:lnTo>
                    <a:pt x="169078" y="162081"/>
                  </a:lnTo>
                  <a:lnTo>
                    <a:pt x="124010" y="161089"/>
                  </a:lnTo>
                  <a:lnTo>
                    <a:pt x="74871" y="159106"/>
                  </a:lnTo>
                  <a:lnTo>
                    <a:pt x="30565" y="165737"/>
                  </a:lnTo>
                  <a:lnTo>
                    <a:pt x="0" y="190588"/>
                  </a:lnTo>
                  <a:lnTo>
                    <a:pt x="0" y="514591"/>
                  </a:lnTo>
                  <a:lnTo>
                    <a:pt x="7543800" y="527303"/>
                  </a:lnTo>
                  <a:lnTo>
                    <a:pt x="7543800" y="222351"/>
                  </a:lnTo>
                  <a:lnTo>
                    <a:pt x="7504312" y="240741"/>
                  </a:lnTo>
                  <a:lnTo>
                    <a:pt x="7463647" y="258684"/>
                  </a:lnTo>
                  <a:lnTo>
                    <a:pt x="7425338" y="277520"/>
                  </a:lnTo>
                  <a:lnTo>
                    <a:pt x="7392924" y="298589"/>
                  </a:lnTo>
                  <a:lnTo>
                    <a:pt x="7395924" y="301819"/>
                  </a:lnTo>
                  <a:lnTo>
                    <a:pt x="7431357" y="301722"/>
                  </a:lnTo>
                  <a:lnTo>
                    <a:pt x="7443216" y="304952"/>
                  </a:lnTo>
                  <a:lnTo>
                    <a:pt x="7434822" y="320236"/>
                  </a:lnTo>
                  <a:lnTo>
                    <a:pt x="7401972" y="340286"/>
                  </a:lnTo>
                  <a:lnTo>
                    <a:pt x="7361455" y="358551"/>
                  </a:lnTo>
                  <a:lnTo>
                    <a:pt x="7330058" y="368477"/>
                  </a:lnTo>
                  <a:lnTo>
                    <a:pt x="7325236" y="383890"/>
                  </a:lnTo>
                  <a:lnTo>
                    <a:pt x="7304913" y="425653"/>
                  </a:lnTo>
                  <a:lnTo>
                    <a:pt x="7250668" y="432404"/>
                  </a:lnTo>
                  <a:lnTo>
                    <a:pt x="7220920" y="431905"/>
                  </a:lnTo>
                  <a:lnTo>
                    <a:pt x="7191756" y="432003"/>
                  </a:lnTo>
                  <a:lnTo>
                    <a:pt x="6868450" y="442762"/>
                  </a:lnTo>
                  <a:lnTo>
                    <a:pt x="6814566" y="444715"/>
                  </a:lnTo>
                  <a:lnTo>
                    <a:pt x="6737546" y="454999"/>
                  </a:lnTo>
                  <a:lnTo>
                    <a:pt x="6718883" y="457045"/>
                  </a:lnTo>
                  <a:lnTo>
                    <a:pt x="6703411" y="457397"/>
                  </a:lnTo>
                  <a:lnTo>
                    <a:pt x="6683598" y="456332"/>
                  </a:lnTo>
                  <a:lnTo>
                    <a:pt x="6651913" y="454129"/>
                  </a:lnTo>
                  <a:lnTo>
                    <a:pt x="6600825" y="451065"/>
                  </a:lnTo>
                  <a:lnTo>
                    <a:pt x="6554763" y="437953"/>
                  </a:lnTo>
                  <a:lnTo>
                    <a:pt x="6504611" y="426594"/>
                  </a:lnTo>
                  <a:lnTo>
                    <a:pt x="6399937" y="405479"/>
                  </a:lnTo>
                  <a:lnTo>
                    <a:pt x="6349365" y="393890"/>
                  </a:lnTo>
                  <a:lnTo>
                    <a:pt x="6311145" y="384111"/>
                  </a:lnTo>
                  <a:lnTo>
                    <a:pt x="6293548" y="379993"/>
                  </a:lnTo>
                  <a:lnTo>
                    <a:pt x="6223634" y="368477"/>
                  </a:lnTo>
                  <a:lnTo>
                    <a:pt x="6212437" y="366815"/>
                  </a:lnTo>
                  <a:lnTo>
                    <a:pt x="6185916" y="362127"/>
                  </a:lnTo>
                  <a:lnTo>
                    <a:pt x="6142982" y="341826"/>
                  </a:lnTo>
                  <a:lnTo>
                    <a:pt x="6092380" y="321225"/>
                  </a:lnTo>
                  <a:lnTo>
                    <a:pt x="6038254" y="303604"/>
                  </a:lnTo>
                  <a:lnTo>
                    <a:pt x="5984748" y="292239"/>
                  </a:lnTo>
                  <a:lnTo>
                    <a:pt x="5931172" y="293253"/>
                  </a:lnTo>
                  <a:lnTo>
                    <a:pt x="5876823" y="293207"/>
                  </a:lnTo>
                  <a:lnTo>
                    <a:pt x="5822109" y="292826"/>
                  </a:lnTo>
                  <a:lnTo>
                    <a:pt x="5767435" y="292836"/>
                  </a:lnTo>
                  <a:lnTo>
                    <a:pt x="5713207" y="293963"/>
                  </a:lnTo>
                  <a:lnTo>
                    <a:pt x="5659832" y="296933"/>
                  </a:lnTo>
                  <a:lnTo>
                    <a:pt x="5607716" y="302470"/>
                  </a:lnTo>
                  <a:lnTo>
                    <a:pt x="5557266" y="311302"/>
                  </a:lnTo>
                  <a:lnTo>
                    <a:pt x="5509959" y="321823"/>
                  </a:lnTo>
                  <a:lnTo>
                    <a:pt x="5419686" y="343308"/>
                  </a:lnTo>
                  <a:lnTo>
                    <a:pt x="5374852" y="353328"/>
                  </a:lnTo>
                  <a:lnTo>
                    <a:pt x="5328977" y="362236"/>
                  </a:lnTo>
                  <a:lnTo>
                    <a:pt x="5281126" y="369560"/>
                  </a:lnTo>
                  <a:lnTo>
                    <a:pt x="5230368" y="374827"/>
                  </a:lnTo>
                  <a:lnTo>
                    <a:pt x="5179173" y="384030"/>
                  </a:lnTo>
                  <a:lnTo>
                    <a:pt x="5081467" y="403651"/>
                  </a:lnTo>
                  <a:lnTo>
                    <a:pt x="5031626" y="412392"/>
                  </a:lnTo>
                  <a:lnTo>
                    <a:pt x="4978908" y="419303"/>
                  </a:lnTo>
                  <a:lnTo>
                    <a:pt x="4948618" y="422627"/>
                  </a:lnTo>
                  <a:lnTo>
                    <a:pt x="4915661" y="426843"/>
                  </a:lnTo>
                  <a:lnTo>
                    <a:pt x="4878324" y="432003"/>
                  </a:lnTo>
                  <a:lnTo>
                    <a:pt x="4796560" y="431484"/>
                  </a:lnTo>
                  <a:lnTo>
                    <a:pt x="4722600" y="431437"/>
                  </a:lnTo>
                  <a:lnTo>
                    <a:pt x="4655689" y="431746"/>
                  </a:lnTo>
                  <a:lnTo>
                    <a:pt x="4400505" y="434575"/>
                  </a:lnTo>
                  <a:lnTo>
                    <a:pt x="4360068" y="434586"/>
                  </a:lnTo>
                  <a:lnTo>
                    <a:pt x="4321408" y="434140"/>
                  </a:lnTo>
                  <a:lnTo>
                    <a:pt x="4246400" y="431417"/>
                  </a:lnTo>
                  <a:lnTo>
                    <a:pt x="4169454" y="425478"/>
                  </a:lnTo>
                  <a:lnTo>
                    <a:pt x="4128371" y="421012"/>
                  </a:lnTo>
                  <a:lnTo>
                    <a:pt x="4084543" y="415395"/>
                  </a:lnTo>
                  <a:lnTo>
                    <a:pt x="4037218" y="408509"/>
                  </a:lnTo>
                  <a:lnTo>
                    <a:pt x="3985641" y="400240"/>
                  </a:lnTo>
                  <a:lnTo>
                    <a:pt x="3945493" y="387681"/>
                  </a:lnTo>
                  <a:lnTo>
                    <a:pt x="3907440" y="379591"/>
                  </a:lnTo>
                  <a:lnTo>
                    <a:pt x="3867626" y="373885"/>
                  </a:lnTo>
                  <a:lnTo>
                    <a:pt x="3822191" y="368477"/>
                  </a:lnTo>
                  <a:lnTo>
                    <a:pt x="3773293" y="376744"/>
                  </a:lnTo>
                  <a:lnTo>
                    <a:pt x="3735324" y="379798"/>
                  </a:lnTo>
                  <a:lnTo>
                    <a:pt x="3687353" y="377191"/>
                  </a:lnTo>
                  <a:lnTo>
                    <a:pt x="3608451" y="368477"/>
                  </a:lnTo>
                  <a:lnTo>
                    <a:pt x="3580608" y="354179"/>
                  </a:lnTo>
                  <a:lnTo>
                    <a:pt x="3570732" y="349415"/>
                  </a:lnTo>
                  <a:lnTo>
                    <a:pt x="3556015" y="345421"/>
                  </a:lnTo>
                  <a:lnTo>
                    <a:pt x="3540442" y="342469"/>
                  </a:lnTo>
                  <a:lnTo>
                    <a:pt x="3524297" y="339815"/>
                  </a:lnTo>
                  <a:lnTo>
                    <a:pt x="3507866" y="336715"/>
                  </a:lnTo>
                  <a:lnTo>
                    <a:pt x="3457194" y="327783"/>
                  </a:lnTo>
                  <a:lnTo>
                    <a:pt x="3406550" y="319763"/>
                  </a:lnTo>
                  <a:lnTo>
                    <a:pt x="3305508" y="304747"/>
                  </a:lnTo>
                  <a:lnTo>
                    <a:pt x="3255190" y="296895"/>
                  </a:lnTo>
                  <a:lnTo>
                    <a:pt x="3205061" y="288242"/>
                  </a:lnTo>
                  <a:lnTo>
                    <a:pt x="3155161" y="278362"/>
                  </a:lnTo>
                  <a:lnTo>
                    <a:pt x="3105530" y="266826"/>
                  </a:lnTo>
                  <a:lnTo>
                    <a:pt x="3034182" y="268313"/>
                  </a:lnTo>
                  <a:lnTo>
                    <a:pt x="2973125" y="270136"/>
                  </a:lnTo>
                  <a:lnTo>
                    <a:pt x="2920332" y="272239"/>
                  </a:lnTo>
                  <a:lnTo>
                    <a:pt x="2873777" y="274564"/>
                  </a:lnTo>
                  <a:lnTo>
                    <a:pt x="2709405" y="284937"/>
                  </a:lnTo>
                  <a:lnTo>
                    <a:pt x="2663640" y="287513"/>
                  </a:lnTo>
                  <a:lnTo>
                    <a:pt x="2611954" y="289966"/>
                  </a:lnTo>
                  <a:lnTo>
                    <a:pt x="2552319" y="292239"/>
                  </a:lnTo>
                  <a:lnTo>
                    <a:pt x="2501761" y="308662"/>
                  </a:lnTo>
                  <a:lnTo>
                    <a:pt x="2454967" y="322367"/>
                  </a:lnTo>
                  <a:lnTo>
                    <a:pt x="2410093" y="333615"/>
                  </a:lnTo>
                  <a:lnTo>
                    <a:pt x="2365295" y="342666"/>
                  </a:lnTo>
                  <a:lnTo>
                    <a:pt x="2318729" y="349782"/>
                  </a:lnTo>
                  <a:lnTo>
                    <a:pt x="2268551" y="355224"/>
                  </a:lnTo>
                  <a:lnTo>
                    <a:pt x="2212917" y="359252"/>
                  </a:lnTo>
                  <a:lnTo>
                    <a:pt x="2149983" y="362127"/>
                  </a:lnTo>
                  <a:lnTo>
                    <a:pt x="2087850" y="367708"/>
                  </a:lnTo>
                  <a:lnTo>
                    <a:pt x="2072676" y="368685"/>
                  </a:lnTo>
                  <a:lnTo>
                    <a:pt x="2060781" y="368676"/>
                  </a:lnTo>
                  <a:lnTo>
                    <a:pt x="2024878" y="366369"/>
                  </a:lnTo>
                  <a:lnTo>
                    <a:pt x="1989895" y="364406"/>
                  </a:lnTo>
                  <a:lnTo>
                    <a:pt x="1835461" y="358132"/>
                  </a:lnTo>
                  <a:lnTo>
                    <a:pt x="1596771" y="349415"/>
                  </a:lnTo>
                  <a:lnTo>
                    <a:pt x="1550279" y="337216"/>
                  </a:lnTo>
                  <a:lnTo>
                    <a:pt x="1496571" y="328450"/>
                  </a:lnTo>
                  <a:lnTo>
                    <a:pt x="1439704" y="321971"/>
                  </a:lnTo>
                  <a:lnTo>
                    <a:pt x="1383740" y="316636"/>
                  </a:lnTo>
                  <a:lnTo>
                    <a:pt x="1332738" y="311302"/>
                  </a:lnTo>
                  <a:lnTo>
                    <a:pt x="1276921" y="270802"/>
                  </a:lnTo>
                  <a:lnTo>
                    <a:pt x="1241655" y="251444"/>
                  </a:lnTo>
                  <a:lnTo>
                    <a:pt x="1207008" y="235064"/>
                  </a:lnTo>
                  <a:lnTo>
                    <a:pt x="1170479" y="221762"/>
                  </a:lnTo>
                  <a:lnTo>
                    <a:pt x="1131570" y="209651"/>
                  </a:lnTo>
                  <a:lnTo>
                    <a:pt x="1107995" y="201509"/>
                  </a:lnTo>
                  <a:lnTo>
                    <a:pt x="1093851" y="196938"/>
                  </a:lnTo>
                  <a:lnTo>
                    <a:pt x="1070966" y="163379"/>
                  </a:lnTo>
                  <a:lnTo>
                    <a:pt x="1051235" y="140232"/>
                  </a:lnTo>
                  <a:lnTo>
                    <a:pt x="1027842" y="124674"/>
                  </a:lnTo>
                  <a:lnTo>
                    <a:pt x="993972" y="113881"/>
                  </a:lnTo>
                  <a:lnTo>
                    <a:pt x="942809" y="105031"/>
                  </a:lnTo>
                  <a:lnTo>
                    <a:pt x="867537" y="95300"/>
                  </a:lnTo>
                  <a:lnTo>
                    <a:pt x="837265" y="84427"/>
                  </a:lnTo>
                  <a:lnTo>
                    <a:pt x="807005" y="73852"/>
                  </a:lnTo>
                  <a:lnTo>
                    <a:pt x="775579" y="64470"/>
                  </a:lnTo>
                  <a:lnTo>
                    <a:pt x="741807" y="57175"/>
                  </a:lnTo>
                  <a:lnTo>
                    <a:pt x="711178" y="34168"/>
                  </a:lnTo>
                  <a:lnTo>
                    <a:pt x="697372" y="24415"/>
                  </a:lnTo>
                  <a:lnTo>
                    <a:pt x="690068" y="16748"/>
                  </a:lnTo>
                  <a:lnTo>
                    <a:pt x="67894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0435" y="4876800"/>
              <a:ext cx="1069848" cy="4572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16011" y="5410200"/>
              <a:ext cx="772668" cy="2773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488679" y="5334000"/>
              <a:ext cx="768096" cy="32918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73510" y="1746630"/>
              <a:ext cx="171450" cy="4465320"/>
            </a:xfrm>
            <a:custGeom>
              <a:avLst/>
              <a:gdLst/>
              <a:ahLst/>
              <a:cxnLst/>
              <a:rect l="l" t="t" r="r" b="b"/>
              <a:pathLst>
                <a:path w="171450" h="4465320">
                  <a:moveTo>
                    <a:pt x="141944" y="0"/>
                  </a:moveTo>
                  <a:lnTo>
                    <a:pt x="103844" y="0"/>
                  </a:lnTo>
                  <a:lnTo>
                    <a:pt x="103717" y="6096"/>
                  </a:lnTo>
                  <a:lnTo>
                    <a:pt x="103590" y="25400"/>
                  </a:lnTo>
                  <a:lnTo>
                    <a:pt x="103463" y="39497"/>
                  </a:lnTo>
                  <a:lnTo>
                    <a:pt x="103333" y="57150"/>
                  </a:lnTo>
                  <a:lnTo>
                    <a:pt x="103082" y="76962"/>
                  </a:lnTo>
                  <a:lnTo>
                    <a:pt x="102951" y="100457"/>
                  </a:lnTo>
                  <a:lnTo>
                    <a:pt x="102697" y="126365"/>
                  </a:lnTo>
                  <a:lnTo>
                    <a:pt x="102447" y="154813"/>
                  </a:lnTo>
                  <a:lnTo>
                    <a:pt x="101935" y="220853"/>
                  </a:lnTo>
                  <a:lnTo>
                    <a:pt x="101177" y="296926"/>
                  </a:lnTo>
                  <a:lnTo>
                    <a:pt x="101177" y="304546"/>
                  </a:lnTo>
                  <a:lnTo>
                    <a:pt x="139277" y="304927"/>
                  </a:lnTo>
                  <a:lnTo>
                    <a:pt x="139279" y="296926"/>
                  </a:lnTo>
                  <a:lnTo>
                    <a:pt x="140042" y="220472"/>
                  </a:lnTo>
                  <a:lnTo>
                    <a:pt x="140293" y="186690"/>
                  </a:lnTo>
                  <a:lnTo>
                    <a:pt x="140805" y="125984"/>
                  </a:lnTo>
                  <a:lnTo>
                    <a:pt x="141055" y="100457"/>
                  </a:lnTo>
                  <a:lnTo>
                    <a:pt x="141187" y="76962"/>
                  </a:lnTo>
                  <a:lnTo>
                    <a:pt x="141438" y="56896"/>
                  </a:lnTo>
                  <a:lnTo>
                    <a:pt x="141694" y="25400"/>
                  </a:lnTo>
                  <a:lnTo>
                    <a:pt x="141817" y="6858"/>
                  </a:lnTo>
                  <a:lnTo>
                    <a:pt x="141944" y="0"/>
                  </a:lnTo>
                  <a:close/>
                </a:path>
                <a:path w="171450" h="4465320">
                  <a:moveTo>
                    <a:pt x="100161" y="418846"/>
                  </a:moveTo>
                  <a:lnTo>
                    <a:pt x="100032" y="430784"/>
                  </a:lnTo>
                  <a:lnTo>
                    <a:pt x="99269" y="532003"/>
                  </a:lnTo>
                  <a:lnTo>
                    <a:pt x="98764" y="585724"/>
                  </a:lnTo>
                  <a:lnTo>
                    <a:pt x="97744" y="700913"/>
                  </a:lnTo>
                  <a:lnTo>
                    <a:pt x="97494" y="723646"/>
                  </a:lnTo>
                  <a:lnTo>
                    <a:pt x="135594" y="724027"/>
                  </a:lnTo>
                  <a:lnTo>
                    <a:pt x="135851" y="700532"/>
                  </a:lnTo>
                  <a:lnTo>
                    <a:pt x="136356" y="642366"/>
                  </a:lnTo>
                  <a:lnTo>
                    <a:pt x="137374" y="531749"/>
                  </a:lnTo>
                  <a:lnTo>
                    <a:pt x="138134" y="430784"/>
                  </a:lnTo>
                  <a:lnTo>
                    <a:pt x="138261" y="419227"/>
                  </a:lnTo>
                  <a:lnTo>
                    <a:pt x="100161" y="418846"/>
                  </a:lnTo>
                  <a:close/>
                </a:path>
                <a:path w="171450" h="4465320">
                  <a:moveTo>
                    <a:pt x="96605" y="837946"/>
                  </a:moveTo>
                  <a:lnTo>
                    <a:pt x="96093" y="889000"/>
                  </a:lnTo>
                  <a:lnTo>
                    <a:pt x="95459" y="955802"/>
                  </a:lnTo>
                  <a:lnTo>
                    <a:pt x="94952" y="1024509"/>
                  </a:lnTo>
                  <a:lnTo>
                    <a:pt x="94317" y="1095121"/>
                  </a:lnTo>
                  <a:lnTo>
                    <a:pt x="93938" y="1142746"/>
                  </a:lnTo>
                  <a:lnTo>
                    <a:pt x="132038" y="1143127"/>
                  </a:lnTo>
                  <a:lnTo>
                    <a:pt x="132421" y="1094867"/>
                  </a:lnTo>
                  <a:lnTo>
                    <a:pt x="133056" y="1024255"/>
                  </a:lnTo>
                  <a:lnTo>
                    <a:pt x="133565" y="955421"/>
                  </a:lnTo>
                  <a:lnTo>
                    <a:pt x="134201" y="888619"/>
                  </a:lnTo>
                  <a:lnTo>
                    <a:pt x="134705" y="838327"/>
                  </a:lnTo>
                  <a:lnTo>
                    <a:pt x="96605" y="837946"/>
                  </a:lnTo>
                  <a:close/>
                </a:path>
                <a:path w="171450" h="4465320">
                  <a:moveTo>
                    <a:pt x="92922" y="1257046"/>
                  </a:moveTo>
                  <a:lnTo>
                    <a:pt x="92410" y="1317879"/>
                  </a:lnTo>
                  <a:lnTo>
                    <a:pt x="91649" y="1395476"/>
                  </a:lnTo>
                  <a:lnTo>
                    <a:pt x="90382" y="1555369"/>
                  </a:lnTo>
                  <a:lnTo>
                    <a:pt x="90382" y="1561846"/>
                  </a:lnTo>
                  <a:lnTo>
                    <a:pt x="128482" y="1562227"/>
                  </a:lnTo>
                  <a:lnTo>
                    <a:pt x="128484" y="1555369"/>
                  </a:lnTo>
                  <a:lnTo>
                    <a:pt x="129756" y="1395095"/>
                  </a:lnTo>
                  <a:lnTo>
                    <a:pt x="130517" y="1317498"/>
                  </a:lnTo>
                  <a:lnTo>
                    <a:pt x="131022" y="1257427"/>
                  </a:lnTo>
                  <a:lnTo>
                    <a:pt x="92922" y="1257046"/>
                  </a:lnTo>
                  <a:close/>
                </a:path>
                <a:path w="171450" h="4465320">
                  <a:moveTo>
                    <a:pt x="89366" y="1676146"/>
                  </a:moveTo>
                  <a:lnTo>
                    <a:pt x="88981" y="1721993"/>
                  </a:lnTo>
                  <a:lnTo>
                    <a:pt x="86699" y="1980946"/>
                  </a:lnTo>
                  <a:lnTo>
                    <a:pt x="124799" y="1981200"/>
                  </a:lnTo>
                  <a:lnTo>
                    <a:pt x="127088" y="1721612"/>
                  </a:lnTo>
                  <a:lnTo>
                    <a:pt x="127466" y="1676400"/>
                  </a:lnTo>
                  <a:lnTo>
                    <a:pt x="89366" y="1676146"/>
                  </a:lnTo>
                  <a:close/>
                </a:path>
                <a:path w="171450" h="4465320">
                  <a:moveTo>
                    <a:pt x="85683" y="2095246"/>
                  </a:moveTo>
                  <a:lnTo>
                    <a:pt x="84283" y="2253615"/>
                  </a:lnTo>
                  <a:lnTo>
                    <a:pt x="83016" y="2400046"/>
                  </a:lnTo>
                  <a:lnTo>
                    <a:pt x="121116" y="2400300"/>
                  </a:lnTo>
                  <a:lnTo>
                    <a:pt x="122389" y="2253234"/>
                  </a:lnTo>
                  <a:lnTo>
                    <a:pt x="123783" y="2095500"/>
                  </a:lnTo>
                  <a:lnTo>
                    <a:pt x="85683" y="2095246"/>
                  </a:lnTo>
                  <a:close/>
                </a:path>
                <a:path w="171450" h="4465320">
                  <a:moveTo>
                    <a:pt x="82000" y="2514346"/>
                  </a:moveTo>
                  <a:lnTo>
                    <a:pt x="80981" y="2631186"/>
                  </a:lnTo>
                  <a:lnTo>
                    <a:pt x="79460" y="2819146"/>
                  </a:lnTo>
                  <a:lnTo>
                    <a:pt x="117560" y="2819400"/>
                  </a:lnTo>
                  <a:lnTo>
                    <a:pt x="119087" y="2630805"/>
                  </a:lnTo>
                  <a:lnTo>
                    <a:pt x="120100" y="2514600"/>
                  </a:lnTo>
                  <a:lnTo>
                    <a:pt x="82000" y="2514346"/>
                  </a:lnTo>
                  <a:close/>
                </a:path>
                <a:path w="171450" h="4465320">
                  <a:moveTo>
                    <a:pt x="78444" y="2933446"/>
                  </a:moveTo>
                  <a:lnTo>
                    <a:pt x="77678" y="3023489"/>
                  </a:lnTo>
                  <a:lnTo>
                    <a:pt x="75777" y="3238246"/>
                  </a:lnTo>
                  <a:lnTo>
                    <a:pt x="113877" y="3238500"/>
                  </a:lnTo>
                  <a:lnTo>
                    <a:pt x="115785" y="3023108"/>
                  </a:lnTo>
                  <a:lnTo>
                    <a:pt x="116544" y="2933700"/>
                  </a:lnTo>
                  <a:lnTo>
                    <a:pt x="78444" y="2933446"/>
                  </a:lnTo>
                  <a:close/>
                </a:path>
                <a:path w="171450" h="4465320">
                  <a:moveTo>
                    <a:pt x="74761" y="3352419"/>
                  </a:moveTo>
                  <a:lnTo>
                    <a:pt x="72348" y="3631946"/>
                  </a:lnTo>
                  <a:lnTo>
                    <a:pt x="72221" y="3657219"/>
                  </a:lnTo>
                  <a:lnTo>
                    <a:pt x="110321" y="3657600"/>
                  </a:lnTo>
                  <a:lnTo>
                    <a:pt x="110451" y="3631946"/>
                  </a:lnTo>
                  <a:lnTo>
                    <a:pt x="112861" y="3352800"/>
                  </a:lnTo>
                  <a:lnTo>
                    <a:pt x="74761" y="3352419"/>
                  </a:lnTo>
                  <a:close/>
                </a:path>
                <a:path w="171450" h="4465320">
                  <a:moveTo>
                    <a:pt x="71205" y="3771519"/>
                  </a:moveTo>
                  <a:lnTo>
                    <a:pt x="70695" y="3839083"/>
                  </a:lnTo>
                  <a:lnTo>
                    <a:pt x="68789" y="4047109"/>
                  </a:lnTo>
                  <a:lnTo>
                    <a:pt x="68538" y="4076344"/>
                  </a:lnTo>
                  <a:lnTo>
                    <a:pt x="106638" y="4076674"/>
                  </a:lnTo>
                  <a:lnTo>
                    <a:pt x="106895" y="4046778"/>
                  </a:lnTo>
                  <a:lnTo>
                    <a:pt x="108799" y="3838829"/>
                  </a:lnTo>
                  <a:lnTo>
                    <a:pt x="109305" y="3771900"/>
                  </a:lnTo>
                  <a:lnTo>
                    <a:pt x="71205" y="3771519"/>
                  </a:lnTo>
                  <a:close/>
                </a:path>
                <a:path w="171450" h="4465320">
                  <a:moveTo>
                    <a:pt x="16658" y="4293495"/>
                  </a:moveTo>
                  <a:lnTo>
                    <a:pt x="9483" y="4295876"/>
                  </a:lnTo>
                  <a:lnTo>
                    <a:pt x="3782" y="4300854"/>
                  </a:lnTo>
                  <a:lnTo>
                    <a:pt x="545" y="4307401"/>
                  </a:lnTo>
                  <a:lnTo>
                    <a:pt x="0" y="4314682"/>
                  </a:lnTo>
                  <a:lnTo>
                    <a:pt x="2371" y="4321860"/>
                  </a:lnTo>
                  <a:lnTo>
                    <a:pt x="84286" y="4465091"/>
                  </a:lnTo>
                  <a:lnTo>
                    <a:pt x="106675" y="4427448"/>
                  </a:lnTo>
                  <a:lnTo>
                    <a:pt x="103717" y="4427448"/>
                  </a:lnTo>
                  <a:lnTo>
                    <a:pt x="65617" y="4427118"/>
                  </a:lnTo>
                  <a:lnTo>
                    <a:pt x="66222" y="4356668"/>
                  </a:lnTo>
                  <a:lnTo>
                    <a:pt x="35518" y="4302950"/>
                  </a:lnTo>
                  <a:lnTo>
                    <a:pt x="30485" y="4297258"/>
                  </a:lnTo>
                  <a:lnTo>
                    <a:pt x="23929" y="4294031"/>
                  </a:lnTo>
                  <a:lnTo>
                    <a:pt x="16658" y="4293495"/>
                  </a:lnTo>
                  <a:close/>
                </a:path>
                <a:path w="171450" h="4465320">
                  <a:moveTo>
                    <a:pt x="66222" y="4356668"/>
                  </a:moveTo>
                  <a:lnTo>
                    <a:pt x="65617" y="4427118"/>
                  </a:lnTo>
                  <a:lnTo>
                    <a:pt x="103717" y="4427448"/>
                  </a:lnTo>
                  <a:lnTo>
                    <a:pt x="103800" y="4417822"/>
                  </a:lnTo>
                  <a:lnTo>
                    <a:pt x="101177" y="4417822"/>
                  </a:lnTo>
                  <a:lnTo>
                    <a:pt x="68284" y="4417542"/>
                  </a:lnTo>
                  <a:lnTo>
                    <a:pt x="84967" y="4389463"/>
                  </a:lnTo>
                  <a:lnTo>
                    <a:pt x="66222" y="4356668"/>
                  </a:lnTo>
                  <a:close/>
                </a:path>
                <a:path w="171450" h="4465320">
                  <a:moveTo>
                    <a:pt x="154886" y="4294689"/>
                  </a:moveTo>
                  <a:lnTo>
                    <a:pt x="104323" y="4356885"/>
                  </a:lnTo>
                  <a:lnTo>
                    <a:pt x="103717" y="4427448"/>
                  </a:lnTo>
                  <a:lnTo>
                    <a:pt x="106675" y="4427448"/>
                  </a:lnTo>
                  <a:lnTo>
                    <a:pt x="168614" y="4323308"/>
                  </a:lnTo>
                  <a:lnTo>
                    <a:pt x="171154" y="4316169"/>
                  </a:lnTo>
                  <a:lnTo>
                    <a:pt x="170741" y="4308876"/>
                  </a:lnTo>
                  <a:lnTo>
                    <a:pt x="167614" y="4302272"/>
                  </a:lnTo>
                  <a:lnTo>
                    <a:pt x="162010" y="4297197"/>
                  </a:lnTo>
                  <a:lnTo>
                    <a:pt x="154886" y="4294689"/>
                  </a:lnTo>
                  <a:close/>
                </a:path>
                <a:path w="171450" h="4465320">
                  <a:moveTo>
                    <a:pt x="84967" y="4389463"/>
                  </a:moveTo>
                  <a:lnTo>
                    <a:pt x="68284" y="4417542"/>
                  </a:lnTo>
                  <a:lnTo>
                    <a:pt x="101177" y="4417822"/>
                  </a:lnTo>
                  <a:lnTo>
                    <a:pt x="84967" y="4389463"/>
                  </a:lnTo>
                  <a:close/>
                </a:path>
                <a:path w="171450" h="4465320">
                  <a:moveTo>
                    <a:pt x="104323" y="4356885"/>
                  </a:moveTo>
                  <a:lnTo>
                    <a:pt x="84967" y="4389463"/>
                  </a:lnTo>
                  <a:lnTo>
                    <a:pt x="101177" y="4417822"/>
                  </a:lnTo>
                  <a:lnTo>
                    <a:pt x="103800" y="4417822"/>
                  </a:lnTo>
                  <a:lnTo>
                    <a:pt x="104323" y="4356885"/>
                  </a:lnTo>
                  <a:close/>
                </a:path>
                <a:path w="171450" h="4465320">
                  <a:moveTo>
                    <a:pt x="67649" y="4190644"/>
                  </a:moveTo>
                  <a:lnTo>
                    <a:pt x="66222" y="4356668"/>
                  </a:lnTo>
                  <a:lnTo>
                    <a:pt x="84967" y="4389463"/>
                  </a:lnTo>
                  <a:lnTo>
                    <a:pt x="104323" y="4356885"/>
                  </a:lnTo>
                  <a:lnTo>
                    <a:pt x="105749" y="4190974"/>
                  </a:lnTo>
                  <a:lnTo>
                    <a:pt x="67649" y="4190644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0" y="0"/>
            <a:ext cx="12198350" cy="6858000"/>
            <a:chOff x="-6350" y="0"/>
            <a:chExt cx="1219835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48767"/>
              <a:ext cx="4398645" cy="591820"/>
            </a:xfrm>
            <a:custGeom>
              <a:avLst/>
              <a:gdLst/>
              <a:ahLst/>
              <a:cxnLst/>
              <a:rect l="l" t="t" r="r" b="b"/>
              <a:pathLst>
                <a:path w="4398645" h="591820">
                  <a:moveTo>
                    <a:pt x="4299712" y="0"/>
                  </a:moveTo>
                  <a:lnTo>
                    <a:pt x="0" y="0"/>
                  </a:lnTo>
                  <a:lnTo>
                    <a:pt x="0" y="492759"/>
                  </a:lnTo>
                  <a:lnTo>
                    <a:pt x="98552" y="591311"/>
                  </a:lnTo>
                  <a:lnTo>
                    <a:pt x="4398264" y="591311"/>
                  </a:lnTo>
                  <a:lnTo>
                    <a:pt x="4398264" y="98551"/>
                  </a:lnTo>
                  <a:lnTo>
                    <a:pt x="429971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48767"/>
              <a:ext cx="4398645" cy="591820"/>
            </a:xfrm>
            <a:custGeom>
              <a:avLst/>
              <a:gdLst/>
              <a:ahLst/>
              <a:cxnLst/>
              <a:rect l="l" t="t" r="r" b="b"/>
              <a:pathLst>
                <a:path w="4398645" h="591820">
                  <a:moveTo>
                    <a:pt x="0" y="0"/>
                  </a:moveTo>
                  <a:lnTo>
                    <a:pt x="4299712" y="0"/>
                  </a:lnTo>
                  <a:lnTo>
                    <a:pt x="4398264" y="98551"/>
                  </a:lnTo>
                  <a:lnTo>
                    <a:pt x="4398264" y="591311"/>
                  </a:lnTo>
                  <a:lnTo>
                    <a:pt x="98552" y="591311"/>
                  </a:lnTo>
                  <a:lnTo>
                    <a:pt x="0" y="492759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BB8B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288" y="10667"/>
              <a:ext cx="4211574" cy="84353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7657" y="97663"/>
            <a:ext cx="37363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445" dirty="0">
                <a:solidFill>
                  <a:srgbClr val="2E5496"/>
                </a:solidFill>
              </a:rPr>
              <a:t>CÓ </a:t>
            </a:r>
            <a:r>
              <a:rPr sz="3000" spc="-390" dirty="0">
                <a:solidFill>
                  <a:srgbClr val="2E5496"/>
                </a:solidFill>
              </a:rPr>
              <a:t>THỂ </a:t>
            </a:r>
            <a:r>
              <a:rPr sz="3000" spc="-210" dirty="0">
                <a:solidFill>
                  <a:srgbClr val="2E5496"/>
                </a:solidFill>
              </a:rPr>
              <a:t>EM </a:t>
            </a:r>
            <a:r>
              <a:rPr sz="3000" spc="-360" dirty="0">
                <a:solidFill>
                  <a:srgbClr val="2E5496"/>
                </a:solidFill>
              </a:rPr>
              <a:t>CHƯA</a:t>
            </a:r>
            <a:r>
              <a:rPr sz="3000" spc="-495" dirty="0">
                <a:solidFill>
                  <a:srgbClr val="2E5496"/>
                </a:solidFill>
              </a:rPr>
              <a:t> </a:t>
            </a:r>
            <a:r>
              <a:rPr sz="3000" spc="-290" dirty="0">
                <a:solidFill>
                  <a:srgbClr val="2E5496"/>
                </a:solidFill>
              </a:rPr>
              <a:t>BIẾT!</a:t>
            </a:r>
            <a:endParaRPr sz="3000"/>
          </a:p>
        </p:txBody>
      </p:sp>
      <p:grpSp>
        <p:nvGrpSpPr>
          <p:cNvPr id="7" name="object 7"/>
          <p:cNvGrpSpPr/>
          <p:nvPr/>
        </p:nvGrpSpPr>
        <p:grpSpPr>
          <a:xfrm>
            <a:off x="545591" y="1959864"/>
            <a:ext cx="10080625" cy="3259454"/>
            <a:chOff x="545591" y="1959864"/>
            <a:chExt cx="10080625" cy="3259454"/>
          </a:xfrm>
        </p:grpSpPr>
        <p:sp>
          <p:nvSpPr>
            <p:cNvPr id="8" name="object 8"/>
            <p:cNvSpPr/>
            <p:nvPr/>
          </p:nvSpPr>
          <p:spPr>
            <a:xfrm>
              <a:off x="545591" y="1959864"/>
              <a:ext cx="4906518" cy="30975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737603" y="1959864"/>
              <a:ext cx="3888486" cy="32590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7352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48143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5" h="43179">
                <a:moveTo>
                  <a:pt x="25780" y="0"/>
                </a:moveTo>
                <a:lnTo>
                  <a:pt x="16341" y="2380"/>
                </a:lnTo>
                <a:lnTo>
                  <a:pt x="8080" y="8893"/>
                </a:lnTo>
                <a:lnTo>
                  <a:pt x="2224" y="18596"/>
                </a:lnTo>
                <a:lnTo>
                  <a:pt x="0" y="30548"/>
                </a:lnTo>
                <a:lnTo>
                  <a:pt x="2224" y="41986"/>
                </a:lnTo>
                <a:lnTo>
                  <a:pt x="2623" y="42571"/>
                </a:lnTo>
                <a:lnTo>
                  <a:pt x="52059" y="42571"/>
                </a:lnTo>
                <a:lnTo>
                  <a:pt x="52480" y="41986"/>
                </a:lnTo>
                <a:lnTo>
                  <a:pt x="54736" y="30548"/>
                </a:lnTo>
                <a:lnTo>
                  <a:pt x="52480" y="18596"/>
                </a:lnTo>
                <a:lnTo>
                  <a:pt x="46307" y="8893"/>
                </a:lnTo>
                <a:lnTo>
                  <a:pt x="37109" y="2380"/>
                </a:lnTo>
                <a:lnTo>
                  <a:pt x="25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11339" y="6815427"/>
            <a:ext cx="53340" cy="43180"/>
          </a:xfrm>
          <a:custGeom>
            <a:avLst/>
            <a:gdLst/>
            <a:ahLst/>
            <a:cxnLst/>
            <a:rect l="l" t="t" r="r" b="b"/>
            <a:pathLst>
              <a:path w="53340" h="43179">
                <a:moveTo>
                  <a:pt x="26542" y="0"/>
                </a:moveTo>
                <a:lnTo>
                  <a:pt x="15376" y="2380"/>
                </a:lnTo>
                <a:lnTo>
                  <a:pt x="7032" y="8893"/>
                </a:lnTo>
                <a:lnTo>
                  <a:pt x="1807" y="18596"/>
                </a:lnTo>
                <a:lnTo>
                  <a:pt x="0" y="30548"/>
                </a:lnTo>
                <a:lnTo>
                  <a:pt x="1807" y="41986"/>
                </a:lnTo>
                <a:lnTo>
                  <a:pt x="2164" y="42571"/>
                </a:lnTo>
                <a:lnTo>
                  <a:pt x="51026" y="42571"/>
                </a:lnTo>
                <a:lnTo>
                  <a:pt x="51385" y="41986"/>
                </a:lnTo>
                <a:lnTo>
                  <a:pt x="53212" y="30548"/>
                </a:lnTo>
                <a:lnTo>
                  <a:pt x="51385" y="18596"/>
                </a:lnTo>
                <a:lnTo>
                  <a:pt x="46116" y="8893"/>
                </a:lnTo>
                <a:lnTo>
                  <a:pt x="37728" y="2380"/>
                </a:lnTo>
                <a:lnTo>
                  <a:pt x="26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72882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5" h="43179">
                <a:moveTo>
                  <a:pt x="28956" y="0"/>
                </a:moveTo>
                <a:lnTo>
                  <a:pt x="17627" y="2380"/>
                </a:lnTo>
                <a:lnTo>
                  <a:pt x="8429" y="8893"/>
                </a:lnTo>
                <a:lnTo>
                  <a:pt x="2256" y="18596"/>
                </a:lnTo>
                <a:lnTo>
                  <a:pt x="0" y="30548"/>
                </a:lnTo>
                <a:lnTo>
                  <a:pt x="2256" y="41986"/>
                </a:lnTo>
                <a:lnTo>
                  <a:pt x="2677" y="42571"/>
                </a:lnTo>
                <a:lnTo>
                  <a:pt x="52113" y="42571"/>
                </a:lnTo>
                <a:lnTo>
                  <a:pt x="52512" y="41986"/>
                </a:lnTo>
                <a:lnTo>
                  <a:pt x="54737" y="30548"/>
                </a:lnTo>
                <a:lnTo>
                  <a:pt x="52512" y="18596"/>
                </a:lnTo>
                <a:lnTo>
                  <a:pt x="46656" y="8893"/>
                </a:lnTo>
                <a:lnTo>
                  <a:pt x="38395" y="2380"/>
                </a:lnTo>
                <a:lnTo>
                  <a:pt x="28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35823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5" h="43179">
                <a:moveTo>
                  <a:pt x="29845" y="0"/>
                </a:moveTo>
                <a:lnTo>
                  <a:pt x="18216" y="2380"/>
                </a:lnTo>
                <a:lnTo>
                  <a:pt x="8731" y="8893"/>
                </a:lnTo>
                <a:lnTo>
                  <a:pt x="2341" y="18596"/>
                </a:lnTo>
                <a:lnTo>
                  <a:pt x="0" y="30548"/>
                </a:lnTo>
                <a:lnTo>
                  <a:pt x="2341" y="41986"/>
                </a:lnTo>
                <a:lnTo>
                  <a:pt x="2777" y="42571"/>
                </a:lnTo>
                <a:lnTo>
                  <a:pt x="53582" y="42571"/>
                </a:lnTo>
                <a:lnTo>
                  <a:pt x="53990" y="41986"/>
                </a:lnTo>
                <a:lnTo>
                  <a:pt x="56260" y="30548"/>
                </a:lnTo>
                <a:lnTo>
                  <a:pt x="53990" y="18596"/>
                </a:lnTo>
                <a:lnTo>
                  <a:pt x="48005" y="8893"/>
                </a:lnTo>
                <a:lnTo>
                  <a:pt x="39544" y="2380"/>
                </a:lnTo>
                <a:lnTo>
                  <a:pt x="29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898892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5" h="43179">
                <a:moveTo>
                  <a:pt x="26542" y="0"/>
                </a:moveTo>
                <a:lnTo>
                  <a:pt x="16823" y="2380"/>
                </a:lnTo>
                <a:lnTo>
                  <a:pt x="8318" y="8893"/>
                </a:lnTo>
                <a:lnTo>
                  <a:pt x="2289" y="18596"/>
                </a:lnTo>
                <a:lnTo>
                  <a:pt x="0" y="30548"/>
                </a:lnTo>
                <a:lnTo>
                  <a:pt x="2289" y="41986"/>
                </a:lnTo>
                <a:lnTo>
                  <a:pt x="2701" y="42571"/>
                </a:lnTo>
                <a:lnTo>
                  <a:pt x="53506" y="42571"/>
                </a:lnTo>
                <a:lnTo>
                  <a:pt x="53939" y="41986"/>
                </a:lnTo>
                <a:lnTo>
                  <a:pt x="56260" y="30548"/>
                </a:lnTo>
                <a:lnTo>
                  <a:pt x="53939" y="18596"/>
                </a:lnTo>
                <a:lnTo>
                  <a:pt x="47593" y="8893"/>
                </a:lnTo>
                <a:lnTo>
                  <a:pt x="38151" y="2380"/>
                </a:lnTo>
                <a:lnTo>
                  <a:pt x="26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52943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5" h="43179">
                <a:moveTo>
                  <a:pt x="29717" y="0"/>
                </a:moveTo>
                <a:lnTo>
                  <a:pt x="18109" y="2380"/>
                </a:lnTo>
                <a:lnTo>
                  <a:pt x="8667" y="8893"/>
                </a:lnTo>
                <a:lnTo>
                  <a:pt x="2321" y="18596"/>
                </a:lnTo>
                <a:lnTo>
                  <a:pt x="0" y="30548"/>
                </a:lnTo>
                <a:lnTo>
                  <a:pt x="2321" y="41986"/>
                </a:lnTo>
                <a:lnTo>
                  <a:pt x="2754" y="42571"/>
                </a:lnTo>
                <a:lnTo>
                  <a:pt x="53559" y="42571"/>
                </a:lnTo>
                <a:lnTo>
                  <a:pt x="53971" y="41986"/>
                </a:lnTo>
                <a:lnTo>
                  <a:pt x="56260" y="30548"/>
                </a:lnTo>
                <a:lnTo>
                  <a:pt x="53971" y="18596"/>
                </a:lnTo>
                <a:lnTo>
                  <a:pt x="47942" y="8893"/>
                </a:lnTo>
                <a:lnTo>
                  <a:pt x="39437" y="2380"/>
                </a:lnTo>
                <a:lnTo>
                  <a:pt x="297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17407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5" h="43179">
                <a:moveTo>
                  <a:pt x="26543" y="0"/>
                </a:moveTo>
                <a:lnTo>
                  <a:pt x="16823" y="2380"/>
                </a:lnTo>
                <a:lnTo>
                  <a:pt x="8318" y="8893"/>
                </a:lnTo>
                <a:lnTo>
                  <a:pt x="2289" y="18596"/>
                </a:lnTo>
                <a:lnTo>
                  <a:pt x="0" y="30548"/>
                </a:lnTo>
                <a:lnTo>
                  <a:pt x="2289" y="41986"/>
                </a:lnTo>
                <a:lnTo>
                  <a:pt x="2701" y="42571"/>
                </a:lnTo>
                <a:lnTo>
                  <a:pt x="53506" y="42571"/>
                </a:lnTo>
                <a:lnTo>
                  <a:pt x="53939" y="41986"/>
                </a:lnTo>
                <a:lnTo>
                  <a:pt x="56261" y="30548"/>
                </a:lnTo>
                <a:lnTo>
                  <a:pt x="53939" y="18596"/>
                </a:lnTo>
                <a:lnTo>
                  <a:pt x="47593" y="8893"/>
                </a:lnTo>
                <a:lnTo>
                  <a:pt x="38151" y="2380"/>
                </a:lnTo>
                <a:lnTo>
                  <a:pt x="26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75959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5" h="43179">
                <a:moveTo>
                  <a:pt x="25653" y="0"/>
                </a:moveTo>
                <a:lnTo>
                  <a:pt x="14841" y="2380"/>
                </a:lnTo>
                <a:lnTo>
                  <a:pt x="6778" y="8893"/>
                </a:lnTo>
                <a:lnTo>
                  <a:pt x="1740" y="18596"/>
                </a:lnTo>
                <a:lnTo>
                  <a:pt x="0" y="30548"/>
                </a:lnTo>
                <a:lnTo>
                  <a:pt x="1740" y="41986"/>
                </a:lnTo>
                <a:lnTo>
                  <a:pt x="2083" y="42571"/>
                </a:lnTo>
                <a:lnTo>
                  <a:pt x="52036" y="42571"/>
                </a:lnTo>
                <a:lnTo>
                  <a:pt x="52460" y="41986"/>
                </a:lnTo>
                <a:lnTo>
                  <a:pt x="54737" y="30548"/>
                </a:lnTo>
                <a:lnTo>
                  <a:pt x="52460" y="18596"/>
                </a:lnTo>
                <a:lnTo>
                  <a:pt x="46243" y="8893"/>
                </a:lnTo>
                <a:lnTo>
                  <a:pt x="37002" y="2380"/>
                </a:lnTo>
                <a:lnTo>
                  <a:pt x="25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35852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4" h="43179">
                <a:moveTo>
                  <a:pt x="29845" y="0"/>
                </a:moveTo>
                <a:lnTo>
                  <a:pt x="18216" y="2380"/>
                </a:lnTo>
                <a:lnTo>
                  <a:pt x="8731" y="8893"/>
                </a:lnTo>
                <a:lnTo>
                  <a:pt x="2341" y="18596"/>
                </a:lnTo>
                <a:lnTo>
                  <a:pt x="0" y="30548"/>
                </a:lnTo>
                <a:lnTo>
                  <a:pt x="2341" y="41986"/>
                </a:lnTo>
                <a:lnTo>
                  <a:pt x="2777" y="42571"/>
                </a:lnTo>
                <a:lnTo>
                  <a:pt x="53582" y="42571"/>
                </a:lnTo>
                <a:lnTo>
                  <a:pt x="53990" y="41986"/>
                </a:lnTo>
                <a:lnTo>
                  <a:pt x="56261" y="30548"/>
                </a:lnTo>
                <a:lnTo>
                  <a:pt x="53990" y="18596"/>
                </a:lnTo>
                <a:lnTo>
                  <a:pt x="48006" y="8893"/>
                </a:lnTo>
                <a:lnTo>
                  <a:pt x="39544" y="2380"/>
                </a:lnTo>
                <a:lnTo>
                  <a:pt x="29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8919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5" h="43179">
                <a:moveTo>
                  <a:pt x="26543" y="0"/>
                </a:moveTo>
                <a:lnTo>
                  <a:pt x="16823" y="2380"/>
                </a:lnTo>
                <a:lnTo>
                  <a:pt x="8318" y="8893"/>
                </a:lnTo>
                <a:lnTo>
                  <a:pt x="2289" y="18596"/>
                </a:lnTo>
                <a:lnTo>
                  <a:pt x="0" y="30548"/>
                </a:lnTo>
                <a:lnTo>
                  <a:pt x="2289" y="41986"/>
                </a:lnTo>
                <a:lnTo>
                  <a:pt x="2701" y="42571"/>
                </a:lnTo>
                <a:lnTo>
                  <a:pt x="53506" y="42571"/>
                </a:lnTo>
                <a:lnTo>
                  <a:pt x="53939" y="41986"/>
                </a:lnTo>
                <a:lnTo>
                  <a:pt x="56260" y="30548"/>
                </a:lnTo>
                <a:lnTo>
                  <a:pt x="53939" y="18596"/>
                </a:lnTo>
                <a:lnTo>
                  <a:pt x="47593" y="8893"/>
                </a:lnTo>
                <a:lnTo>
                  <a:pt x="38151" y="2380"/>
                </a:lnTo>
                <a:lnTo>
                  <a:pt x="26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63639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5" h="43179">
                <a:moveTo>
                  <a:pt x="25653" y="0"/>
                </a:moveTo>
                <a:lnTo>
                  <a:pt x="16234" y="2380"/>
                </a:lnTo>
                <a:lnTo>
                  <a:pt x="8016" y="8893"/>
                </a:lnTo>
                <a:lnTo>
                  <a:pt x="2204" y="18596"/>
                </a:lnTo>
                <a:lnTo>
                  <a:pt x="0" y="30548"/>
                </a:lnTo>
                <a:lnTo>
                  <a:pt x="2204" y="41986"/>
                </a:lnTo>
                <a:lnTo>
                  <a:pt x="2601" y="42571"/>
                </a:lnTo>
                <a:lnTo>
                  <a:pt x="52036" y="42571"/>
                </a:lnTo>
                <a:lnTo>
                  <a:pt x="52460" y="41986"/>
                </a:lnTo>
                <a:lnTo>
                  <a:pt x="54736" y="30548"/>
                </a:lnTo>
                <a:lnTo>
                  <a:pt x="52460" y="18596"/>
                </a:lnTo>
                <a:lnTo>
                  <a:pt x="46243" y="8893"/>
                </a:lnTo>
                <a:lnTo>
                  <a:pt x="37002" y="2380"/>
                </a:lnTo>
                <a:lnTo>
                  <a:pt x="25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17435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5" h="43179">
                <a:moveTo>
                  <a:pt x="29083" y="0"/>
                </a:moveTo>
                <a:lnTo>
                  <a:pt x="17734" y="2380"/>
                </a:lnTo>
                <a:lnTo>
                  <a:pt x="8493" y="8893"/>
                </a:lnTo>
                <a:lnTo>
                  <a:pt x="2276" y="18596"/>
                </a:lnTo>
                <a:lnTo>
                  <a:pt x="0" y="30548"/>
                </a:lnTo>
                <a:lnTo>
                  <a:pt x="2276" y="41986"/>
                </a:lnTo>
                <a:lnTo>
                  <a:pt x="2700" y="42571"/>
                </a:lnTo>
                <a:lnTo>
                  <a:pt x="52135" y="42571"/>
                </a:lnTo>
                <a:lnTo>
                  <a:pt x="52532" y="41986"/>
                </a:lnTo>
                <a:lnTo>
                  <a:pt x="54737" y="30548"/>
                </a:lnTo>
                <a:lnTo>
                  <a:pt x="52532" y="18596"/>
                </a:lnTo>
                <a:lnTo>
                  <a:pt x="46720" y="8893"/>
                </a:lnTo>
                <a:lnTo>
                  <a:pt x="38502" y="2380"/>
                </a:lnTo>
                <a:lnTo>
                  <a:pt x="29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0504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5" h="43179">
                <a:moveTo>
                  <a:pt x="26416" y="0"/>
                </a:moveTo>
                <a:lnTo>
                  <a:pt x="16769" y="2380"/>
                </a:lnTo>
                <a:lnTo>
                  <a:pt x="8302" y="8893"/>
                </a:lnTo>
                <a:lnTo>
                  <a:pt x="2287" y="18596"/>
                </a:lnTo>
                <a:lnTo>
                  <a:pt x="0" y="30548"/>
                </a:lnTo>
                <a:lnTo>
                  <a:pt x="2287" y="41986"/>
                </a:lnTo>
                <a:lnTo>
                  <a:pt x="2698" y="42571"/>
                </a:lnTo>
                <a:lnTo>
                  <a:pt x="53503" y="42571"/>
                </a:lnTo>
                <a:lnTo>
                  <a:pt x="53937" y="41986"/>
                </a:lnTo>
                <a:lnTo>
                  <a:pt x="56261" y="30548"/>
                </a:lnTo>
                <a:lnTo>
                  <a:pt x="53937" y="18596"/>
                </a:lnTo>
                <a:lnTo>
                  <a:pt x="47577" y="8893"/>
                </a:lnTo>
                <a:lnTo>
                  <a:pt x="38098" y="2380"/>
                </a:lnTo>
                <a:lnTo>
                  <a:pt x="26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5691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5" h="43179">
                <a:moveTo>
                  <a:pt x="29083" y="0"/>
                </a:moveTo>
                <a:lnTo>
                  <a:pt x="17734" y="2380"/>
                </a:lnTo>
                <a:lnTo>
                  <a:pt x="8493" y="8893"/>
                </a:lnTo>
                <a:lnTo>
                  <a:pt x="2276" y="18596"/>
                </a:lnTo>
                <a:lnTo>
                  <a:pt x="0" y="30548"/>
                </a:lnTo>
                <a:lnTo>
                  <a:pt x="2276" y="41986"/>
                </a:lnTo>
                <a:lnTo>
                  <a:pt x="2700" y="42571"/>
                </a:lnTo>
                <a:lnTo>
                  <a:pt x="52135" y="42571"/>
                </a:lnTo>
                <a:lnTo>
                  <a:pt x="52532" y="41986"/>
                </a:lnTo>
                <a:lnTo>
                  <a:pt x="54737" y="30548"/>
                </a:lnTo>
                <a:lnTo>
                  <a:pt x="52532" y="18596"/>
                </a:lnTo>
                <a:lnTo>
                  <a:pt x="46720" y="8893"/>
                </a:lnTo>
                <a:lnTo>
                  <a:pt x="38502" y="2380"/>
                </a:lnTo>
                <a:lnTo>
                  <a:pt x="290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18759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4" h="43179">
                <a:moveTo>
                  <a:pt x="26542" y="0"/>
                </a:moveTo>
                <a:lnTo>
                  <a:pt x="16823" y="2380"/>
                </a:lnTo>
                <a:lnTo>
                  <a:pt x="8318" y="8893"/>
                </a:lnTo>
                <a:lnTo>
                  <a:pt x="2289" y="18596"/>
                </a:lnTo>
                <a:lnTo>
                  <a:pt x="0" y="30548"/>
                </a:lnTo>
                <a:lnTo>
                  <a:pt x="2289" y="41986"/>
                </a:lnTo>
                <a:lnTo>
                  <a:pt x="2701" y="42571"/>
                </a:lnTo>
                <a:lnTo>
                  <a:pt x="53506" y="42571"/>
                </a:lnTo>
                <a:lnTo>
                  <a:pt x="53939" y="41986"/>
                </a:lnTo>
                <a:lnTo>
                  <a:pt x="56261" y="30548"/>
                </a:lnTo>
                <a:lnTo>
                  <a:pt x="53939" y="18596"/>
                </a:lnTo>
                <a:lnTo>
                  <a:pt x="47593" y="8893"/>
                </a:lnTo>
                <a:lnTo>
                  <a:pt x="38151" y="2380"/>
                </a:lnTo>
                <a:lnTo>
                  <a:pt x="2654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83478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5" h="43179">
                <a:moveTo>
                  <a:pt x="25654" y="0"/>
                </a:moveTo>
                <a:lnTo>
                  <a:pt x="16234" y="2380"/>
                </a:lnTo>
                <a:lnTo>
                  <a:pt x="8016" y="8893"/>
                </a:lnTo>
                <a:lnTo>
                  <a:pt x="2204" y="18596"/>
                </a:lnTo>
                <a:lnTo>
                  <a:pt x="0" y="30548"/>
                </a:lnTo>
                <a:lnTo>
                  <a:pt x="2204" y="41986"/>
                </a:lnTo>
                <a:lnTo>
                  <a:pt x="2601" y="42571"/>
                </a:lnTo>
                <a:lnTo>
                  <a:pt x="52036" y="42571"/>
                </a:lnTo>
                <a:lnTo>
                  <a:pt x="52460" y="41986"/>
                </a:lnTo>
                <a:lnTo>
                  <a:pt x="54737" y="30548"/>
                </a:lnTo>
                <a:lnTo>
                  <a:pt x="52460" y="18596"/>
                </a:lnTo>
                <a:lnTo>
                  <a:pt x="46243" y="8893"/>
                </a:lnTo>
                <a:lnTo>
                  <a:pt x="37002" y="2380"/>
                </a:lnTo>
                <a:lnTo>
                  <a:pt x="25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46546" y="6815427"/>
            <a:ext cx="52069" cy="43180"/>
          </a:xfrm>
          <a:custGeom>
            <a:avLst/>
            <a:gdLst/>
            <a:ahLst/>
            <a:cxnLst/>
            <a:rect l="l" t="t" r="r" b="b"/>
            <a:pathLst>
              <a:path w="52070" h="43179">
                <a:moveTo>
                  <a:pt x="25780" y="0"/>
                </a:moveTo>
                <a:lnTo>
                  <a:pt x="14948" y="2380"/>
                </a:lnTo>
                <a:lnTo>
                  <a:pt x="6842" y="8893"/>
                </a:lnTo>
                <a:lnTo>
                  <a:pt x="1760" y="18596"/>
                </a:lnTo>
                <a:lnTo>
                  <a:pt x="0" y="30548"/>
                </a:lnTo>
                <a:lnTo>
                  <a:pt x="1760" y="41986"/>
                </a:lnTo>
                <a:lnTo>
                  <a:pt x="2106" y="42571"/>
                </a:lnTo>
                <a:lnTo>
                  <a:pt x="49559" y="42571"/>
                </a:lnTo>
                <a:lnTo>
                  <a:pt x="49909" y="41986"/>
                </a:lnTo>
                <a:lnTo>
                  <a:pt x="51688" y="30548"/>
                </a:lnTo>
                <a:lnTo>
                  <a:pt x="49909" y="18596"/>
                </a:lnTo>
                <a:lnTo>
                  <a:pt x="44783" y="8893"/>
                </a:lnTo>
                <a:lnTo>
                  <a:pt x="36633" y="2380"/>
                </a:lnTo>
                <a:lnTo>
                  <a:pt x="25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6440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4" h="43179">
                <a:moveTo>
                  <a:pt x="29845" y="0"/>
                </a:moveTo>
                <a:lnTo>
                  <a:pt x="18216" y="2380"/>
                </a:lnTo>
                <a:lnTo>
                  <a:pt x="8731" y="8893"/>
                </a:lnTo>
                <a:lnTo>
                  <a:pt x="2341" y="18596"/>
                </a:lnTo>
                <a:lnTo>
                  <a:pt x="0" y="30548"/>
                </a:lnTo>
                <a:lnTo>
                  <a:pt x="2341" y="41986"/>
                </a:lnTo>
                <a:lnTo>
                  <a:pt x="2777" y="42571"/>
                </a:lnTo>
                <a:lnTo>
                  <a:pt x="53582" y="42571"/>
                </a:lnTo>
                <a:lnTo>
                  <a:pt x="53990" y="41986"/>
                </a:lnTo>
                <a:lnTo>
                  <a:pt x="56261" y="30548"/>
                </a:lnTo>
                <a:lnTo>
                  <a:pt x="53990" y="18596"/>
                </a:lnTo>
                <a:lnTo>
                  <a:pt x="48006" y="8893"/>
                </a:lnTo>
                <a:lnTo>
                  <a:pt x="39544" y="2380"/>
                </a:lnTo>
                <a:lnTo>
                  <a:pt x="29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63539" y="6815427"/>
            <a:ext cx="53340" cy="43180"/>
          </a:xfrm>
          <a:custGeom>
            <a:avLst/>
            <a:gdLst/>
            <a:ahLst/>
            <a:cxnLst/>
            <a:rect l="l" t="t" r="r" b="b"/>
            <a:pathLst>
              <a:path w="53339" h="43179">
                <a:moveTo>
                  <a:pt x="26543" y="0"/>
                </a:moveTo>
                <a:lnTo>
                  <a:pt x="15376" y="2380"/>
                </a:lnTo>
                <a:lnTo>
                  <a:pt x="7032" y="8893"/>
                </a:lnTo>
                <a:lnTo>
                  <a:pt x="1807" y="18596"/>
                </a:lnTo>
                <a:lnTo>
                  <a:pt x="0" y="30548"/>
                </a:lnTo>
                <a:lnTo>
                  <a:pt x="1807" y="41986"/>
                </a:lnTo>
                <a:lnTo>
                  <a:pt x="2164" y="42571"/>
                </a:lnTo>
                <a:lnTo>
                  <a:pt x="51026" y="42571"/>
                </a:lnTo>
                <a:lnTo>
                  <a:pt x="51385" y="41986"/>
                </a:lnTo>
                <a:lnTo>
                  <a:pt x="53212" y="30548"/>
                </a:lnTo>
                <a:lnTo>
                  <a:pt x="51385" y="18596"/>
                </a:lnTo>
                <a:lnTo>
                  <a:pt x="46116" y="8893"/>
                </a:lnTo>
                <a:lnTo>
                  <a:pt x="37728" y="2380"/>
                </a:lnTo>
                <a:lnTo>
                  <a:pt x="26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25083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5" h="43179">
                <a:moveTo>
                  <a:pt x="28955" y="0"/>
                </a:moveTo>
                <a:lnTo>
                  <a:pt x="17627" y="2380"/>
                </a:lnTo>
                <a:lnTo>
                  <a:pt x="8429" y="8893"/>
                </a:lnTo>
                <a:lnTo>
                  <a:pt x="2256" y="18596"/>
                </a:lnTo>
                <a:lnTo>
                  <a:pt x="0" y="30548"/>
                </a:lnTo>
                <a:lnTo>
                  <a:pt x="2256" y="41986"/>
                </a:lnTo>
                <a:lnTo>
                  <a:pt x="2677" y="42571"/>
                </a:lnTo>
                <a:lnTo>
                  <a:pt x="52113" y="42571"/>
                </a:lnTo>
                <a:lnTo>
                  <a:pt x="52512" y="41986"/>
                </a:lnTo>
                <a:lnTo>
                  <a:pt x="54737" y="30548"/>
                </a:lnTo>
                <a:lnTo>
                  <a:pt x="52512" y="18596"/>
                </a:lnTo>
                <a:lnTo>
                  <a:pt x="46656" y="8893"/>
                </a:lnTo>
                <a:lnTo>
                  <a:pt x="38395" y="2380"/>
                </a:lnTo>
                <a:lnTo>
                  <a:pt x="2895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81983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4" h="43179">
                <a:moveTo>
                  <a:pt x="26415" y="0"/>
                </a:moveTo>
                <a:lnTo>
                  <a:pt x="16716" y="2380"/>
                </a:lnTo>
                <a:lnTo>
                  <a:pt x="8254" y="8893"/>
                </a:lnTo>
                <a:lnTo>
                  <a:pt x="2270" y="18596"/>
                </a:lnTo>
                <a:lnTo>
                  <a:pt x="0" y="30548"/>
                </a:lnTo>
                <a:lnTo>
                  <a:pt x="2270" y="41986"/>
                </a:lnTo>
                <a:lnTo>
                  <a:pt x="2678" y="42571"/>
                </a:lnTo>
                <a:lnTo>
                  <a:pt x="53483" y="42571"/>
                </a:lnTo>
                <a:lnTo>
                  <a:pt x="53919" y="41986"/>
                </a:lnTo>
                <a:lnTo>
                  <a:pt x="56261" y="30548"/>
                </a:lnTo>
                <a:lnTo>
                  <a:pt x="53919" y="18596"/>
                </a:lnTo>
                <a:lnTo>
                  <a:pt x="47529" y="8893"/>
                </a:lnTo>
                <a:lnTo>
                  <a:pt x="38044" y="2380"/>
                </a:lnTo>
                <a:lnTo>
                  <a:pt x="264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46575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4" h="43179">
                <a:moveTo>
                  <a:pt x="26415" y="0"/>
                </a:moveTo>
                <a:lnTo>
                  <a:pt x="16716" y="2380"/>
                </a:lnTo>
                <a:lnTo>
                  <a:pt x="8255" y="8893"/>
                </a:lnTo>
                <a:lnTo>
                  <a:pt x="2270" y="18596"/>
                </a:lnTo>
                <a:lnTo>
                  <a:pt x="0" y="30548"/>
                </a:lnTo>
                <a:lnTo>
                  <a:pt x="2270" y="41986"/>
                </a:lnTo>
                <a:lnTo>
                  <a:pt x="2678" y="42571"/>
                </a:lnTo>
                <a:lnTo>
                  <a:pt x="53483" y="42571"/>
                </a:lnTo>
                <a:lnTo>
                  <a:pt x="53919" y="41986"/>
                </a:lnTo>
                <a:lnTo>
                  <a:pt x="56261" y="30548"/>
                </a:lnTo>
                <a:lnTo>
                  <a:pt x="53919" y="18596"/>
                </a:lnTo>
                <a:lnTo>
                  <a:pt x="47529" y="8893"/>
                </a:lnTo>
                <a:lnTo>
                  <a:pt x="38044" y="2380"/>
                </a:lnTo>
                <a:lnTo>
                  <a:pt x="264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09642" y="6815427"/>
            <a:ext cx="53340" cy="43180"/>
          </a:xfrm>
          <a:custGeom>
            <a:avLst/>
            <a:gdLst/>
            <a:ahLst/>
            <a:cxnLst/>
            <a:rect l="l" t="t" r="r" b="b"/>
            <a:pathLst>
              <a:path w="53339" h="43179">
                <a:moveTo>
                  <a:pt x="26543" y="0"/>
                </a:moveTo>
                <a:lnTo>
                  <a:pt x="15376" y="2380"/>
                </a:lnTo>
                <a:lnTo>
                  <a:pt x="7032" y="8893"/>
                </a:lnTo>
                <a:lnTo>
                  <a:pt x="1807" y="18596"/>
                </a:lnTo>
                <a:lnTo>
                  <a:pt x="0" y="30548"/>
                </a:lnTo>
                <a:lnTo>
                  <a:pt x="1807" y="41986"/>
                </a:lnTo>
                <a:lnTo>
                  <a:pt x="2164" y="42571"/>
                </a:lnTo>
                <a:lnTo>
                  <a:pt x="50921" y="42571"/>
                </a:lnTo>
                <a:lnTo>
                  <a:pt x="51278" y="41986"/>
                </a:lnTo>
                <a:lnTo>
                  <a:pt x="53086" y="30548"/>
                </a:lnTo>
                <a:lnTo>
                  <a:pt x="51278" y="18596"/>
                </a:lnTo>
                <a:lnTo>
                  <a:pt x="46053" y="8893"/>
                </a:lnTo>
                <a:lnTo>
                  <a:pt x="37709" y="2380"/>
                </a:lnTo>
                <a:lnTo>
                  <a:pt x="265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71059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5" h="43179">
                <a:moveTo>
                  <a:pt x="29082" y="0"/>
                </a:moveTo>
                <a:lnTo>
                  <a:pt x="17734" y="2380"/>
                </a:lnTo>
                <a:lnTo>
                  <a:pt x="8493" y="8893"/>
                </a:lnTo>
                <a:lnTo>
                  <a:pt x="2276" y="18596"/>
                </a:lnTo>
                <a:lnTo>
                  <a:pt x="0" y="30548"/>
                </a:lnTo>
                <a:lnTo>
                  <a:pt x="2276" y="41986"/>
                </a:lnTo>
                <a:lnTo>
                  <a:pt x="2700" y="42571"/>
                </a:lnTo>
                <a:lnTo>
                  <a:pt x="52135" y="42571"/>
                </a:lnTo>
                <a:lnTo>
                  <a:pt x="52532" y="41986"/>
                </a:lnTo>
                <a:lnTo>
                  <a:pt x="54737" y="30548"/>
                </a:lnTo>
                <a:lnTo>
                  <a:pt x="52532" y="18596"/>
                </a:lnTo>
                <a:lnTo>
                  <a:pt x="46720" y="8893"/>
                </a:lnTo>
                <a:lnTo>
                  <a:pt x="38502" y="2380"/>
                </a:lnTo>
                <a:lnTo>
                  <a:pt x="29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28159" y="6815427"/>
            <a:ext cx="52069" cy="43180"/>
          </a:xfrm>
          <a:custGeom>
            <a:avLst/>
            <a:gdLst/>
            <a:ahLst/>
            <a:cxnLst/>
            <a:rect l="l" t="t" r="r" b="b"/>
            <a:pathLst>
              <a:path w="52070" h="43179">
                <a:moveTo>
                  <a:pt x="25780" y="0"/>
                </a:moveTo>
                <a:lnTo>
                  <a:pt x="14948" y="2380"/>
                </a:lnTo>
                <a:lnTo>
                  <a:pt x="6842" y="8893"/>
                </a:lnTo>
                <a:lnTo>
                  <a:pt x="1760" y="18596"/>
                </a:lnTo>
                <a:lnTo>
                  <a:pt x="0" y="30548"/>
                </a:lnTo>
                <a:lnTo>
                  <a:pt x="1760" y="41986"/>
                </a:lnTo>
                <a:lnTo>
                  <a:pt x="2106" y="42571"/>
                </a:lnTo>
                <a:lnTo>
                  <a:pt x="49455" y="42571"/>
                </a:lnTo>
                <a:lnTo>
                  <a:pt x="49801" y="41986"/>
                </a:lnTo>
                <a:lnTo>
                  <a:pt x="51562" y="30548"/>
                </a:lnTo>
                <a:lnTo>
                  <a:pt x="49801" y="18596"/>
                </a:lnTo>
                <a:lnTo>
                  <a:pt x="44719" y="8893"/>
                </a:lnTo>
                <a:lnTo>
                  <a:pt x="36613" y="2380"/>
                </a:lnTo>
                <a:lnTo>
                  <a:pt x="257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88052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4" h="43179">
                <a:moveTo>
                  <a:pt x="29845" y="0"/>
                </a:moveTo>
                <a:lnTo>
                  <a:pt x="18216" y="2380"/>
                </a:lnTo>
                <a:lnTo>
                  <a:pt x="8731" y="8893"/>
                </a:lnTo>
                <a:lnTo>
                  <a:pt x="2341" y="18596"/>
                </a:lnTo>
                <a:lnTo>
                  <a:pt x="0" y="30548"/>
                </a:lnTo>
                <a:lnTo>
                  <a:pt x="2341" y="41986"/>
                </a:lnTo>
                <a:lnTo>
                  <a:pt x="2777" y="42571"/>
                </a:lnTo>
                <a:lnTo>
                  <a:pt x="53582" y="42571"/>
                </a:lnTo>
                <a:lnTo>
                  <a:pt x="53990" y="41986"/>
                </a:lnTo>
                <a:lnTo>
                  <a:pt x="56261" y="30548"/>
                </a:lnTo>
                <a:lnTo>
                  <a:pt x="53990" y="18596"/>
                </a:lnTo>
                <a:lnTo>
                  <a:pt x="48006" y="8893"/>
                </a:lnTo>
                <a:lnTo>
                  <a:pt x="39544" y="2380"/>
                </a:lnTo>
                <a:lnTo>
                  <a:pt x="29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066414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4" h="43179">
                <a:moveTo>
                  <a:pt x="25654" y="0"/>
                </a:moveTo>
                <a:lnTo>
                  <a:pt x="16234" y="2380"/>
                </a:lnTo>
                <a:lnTo>
                  <a:pt x="8016" y="8893"/>
                </a:lnTo>
                <a:lnTo>
                  <a:pt x="2204" y="18596"/>
                </a:lnTo>
                <a:lnTo>
                  <a:pt x="0" y="30548"/>
                </a:lnTo>
                <a:lnTo>
                  <a:pt x="2204" y="41986"/>
                </a:lnTo>
                <a:lnTo>
                  <a:pt x="2601" y="42571"/>
                </a:lnTo>
                <a:lnTo>
                  <a:pt x="52036" y="42571"/>
                </a:lnTo>
                <a:lnTo>
                  <a:pt x="52460" y="41986"/>
                </a:lnTo>
                <a:lnTo>
                  <a:pt x="54737" y="30548"/>
                </a:lnTo>
                <a:lnTo>
                  <a:pt x="52460" y="18596"/>
                </a:lnTo>
                <a:lnTo>
                  <a:pt x="46243" y="8893"/>
                </a:lnTo>
                <a:lnTo>
                  <a:pt x="37002" y="2380"/>
                </a:lnTo>
                <a:lnTo>
                  <a:pt x="25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29355" y="6815427"/>
            <a:ext cx="53340" cy="43180"/>
          </a:xfrm>
          <a:custGeom>
            <a:avLst/>
            <a:gdLst/>
            <a:ahLst/>
            <a:cxnLst/>
            <a:rect l="l" t="t" r="r" b="b"/>
            <a:pathLst>
              <a:path w="53339" h="43179">
                <a:moveTo>
                  <a:pt x="26669" y="0"/>
                </a:moveTo>
                <a:lnTo>
                  <a:pt x="15484" y="2380"/>
                </a:lnTo>
                <a:lnTo>
                  <a:pt x="7096" y="8893"/>
                </a:lnTo>
                <a:lnTo>
                  <a:pt x="1827" y="18596"/>
                </a:lnTo>
                <a:lnTo>
                  <a:pt x="0" y="30548"/>
                </a:lnTo>
                <a:lnTo>
                  <a:pt x="1827" y="41986"/>
                </a:lnTo>
                <a:lnTo>
                  <a:pt x="2186" y="42571"/>
                </a:lnTo>
                <a:lnTo>
                  <a:pt x="51048" y="42571"/>
                </a:lnTo>
                <a:lnTo>
                  <a:pt x="51405" y="41986"/>
                </a:lnTo>
                <a:lnTo>
                  <a:pt x="53213" y="30548"/>
                </a:lnTo>
                <a:lnTo>
                  <a:pt x="51405" y="18596"/>
                </a:lnTo>
                <a:lnTo>
                  <a:pt x="46180" y="8893"/>
                </a:lnTo>
                <a:lnTo>
                  <a:pt x="37836" y="2380"/>
                </a:lnTo>
                <a:lnTo>
                  <a:pt x="2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89376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4" h="43179">
                <a:moveTo>
                  <a:pt x="29845" y="0"/>
                </a:moveTo>
                <a:lnTo>
                  <a:pt x="18216" y="2380"/>
                </a:lnTo>
                <a:lnTo>
                  <a:pt x="8731" y="8893"/>
                </a:lnTo>
                <a:lnTo>
                  <a:pt x="2341" y="18596"/>
                </a:lnTo>
                <a:lnTo>
                  <a:pt x="0" y="30548"/>
                </a:lnTo>
                <a:lnTo>
                  <a:pt x="2341" y="41986"/>
                </a:lnTo>
                <a:lnTo>
                  <a:pt x="2777" y="42571"/>
                </a:lnTo>
                <a:lnTo>
                  <a:pt x="53582" y="42571"/>
                </a:lnTo>
                <a:lnTo>
                  <a:pt x="53990" y="41986"/>
                </a:lnTo>
                <a:lnTo>
                  <a:pt x="56261" y="30548"/>
                </a:lnTo>
                <a:lnTo>
                  <a:pt x="53990" y="18596"/>
                </a:lnTo>
                <a:lnTo>
                  <a:pt x="48006" y="8893"/>
                </a:lnTo>
                <a:lnTo>
                  <a:pt x="39544" y="2380"/>
                </a:lnTo>
                <a:lnTo>
                  <a:pt x="298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54095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5" h="43179">
                <a:moveTo>
                  <a:pt x="25653" y="0"/>
                </a:moveTo>
                <a:lnTo>
                  <a:pt x="16234" y="2380"/>
                </a:lnTo>
                <a:lnTo>
                  <a:pt x="8016" y="8893"/>
                </a:lnTo>
                <a:lnTo>
                  <a:pt x="2204" y="18596"/>
                </a:lnTo>
                <a:lnTo>
                  <a:pt x="0" y="30548"/>
                </a:lnTo>
                <a:lnTo>
                  <a:pt x="2204" y="41986"/>
                </a:lnTo>
                <a:lnTo>
                  <a:pt x="2601" y="42571"/>
                </a:lnTo>
                <a:lnTo>
                  <a:pt x="52036" y="42571"/>
                </a:lnTo>
                <a:lnTo>
                  <a:pt x="52460" y="41986"/>
                </a:lnTo>
                <a:lnTo>
                  <a:pt x="54737" y="30548"/>
                </a:lnTo>
                <a:lnTo>
                  <a:pt x="52460" y="18596"/>
                </a:lnTo>
                <a:lnTo>
                  <a:pt x="46243" y="8893"/>
                </a:lnTo>
                <a:lnTo>
                  <a:pt x="37002" y="2380"/>
                </a:lnTo>
                <a:lnTo>
                  <a:pt x="25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717163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4" h="43179">
                <a:moveTo>
                  <a:pt x="26415" y="0"/>
                </a:moveTo>
                <a:lnTo>
                  <a:pt x="15323" y="2380"/>
                </a:lnTo>
                <a:lnTo>
                  <a:pt x="7016" y="8893"/>
                </a:lnTo>
                <a:lnTo>
                  <a:pt x="1805" y="18596"/>
                </a:lnTo>
                <a:lnTo>
                  <a:pt x="0" y="30548"/>
                </a:lnTo>
                <a:lnTo>
                  <a:pt x="1805" y="41986"/>
                </a:lnTo>
                <a:lnTo>
                  <a:pt x="2161" y="42571"/>
                </a:lnTo>
                <a:lnTo>
                  <a:pt x="53483" y="42571"/>
                </a:lnTo>
                <a:lnTo>
                  <a:pt x="53919" y="41986"/>
                </a:lnTo>
                <a:lnTo>
                  <a:pt x="56261" y="30548"/>
                </a:lnTo>
                <a:lnTo>
                  <a:pt x="53919" y="18596"/>
                </a:lnTo>
                <a:lnTo>
                  <a:pt x="47529" y="8893"/>
                </a:lnTo>
                <a:lnTo>
                  <a:pt x="38044" y="2380"/>
                </a:lnTo>
                <a:lnTo>
                  <a:pt x="264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70959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4" h="43179">
                <a:moveTo>
                  <a:pt x="29844" y="0"/>
                </a:moveTo>
                <a:lnTo>
                  <a:pt x="18216" y="2380"/>
                </a:lnTo>
                <a:lnTo>
                  <a:pt x="8731" y="8893"/>
                </a:lnTo>
                <a:lnTo>
                  <a:pt x="2341" y="18596"/>
                </a:lnTo>
                <a:lnTo>
                  <a:pt x="0" y="30548"/>
                </a:lnTo>
                <a:lnTo>
                  <a:pt x="2341" y="41986"/>
                </a:lnTo>
                <a:lnTo>
                  <a:pt x="2777" y="42571"/>
                </a:lnTo>
                <a:lnTo>
                  <a:pt x="53582" y="42571"/>
                </a:lnTo>
                <a:lnTo>
                  <a:pt x="53990" y="41986"/>
                </a:lnTo>
                <a:lnTo>
                  <a:pt x="56261" y="30548"/>
                </a:lnTo>
                <a:lnTo>
                  <a:pt x="53990" y="18596"/>
                </a:lnTo>
                <a:lnTo>
                  <a:pt x="48006" y="8893"/>
                </a:lnTo>
                <a:lnTo>
                  <a:pt x="39544" y="2380"/>
                </a:lnTo>
                <a:lnTo>
                  <a:pt x="298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035678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5" h="43179">
                <a:moveTo>
                  <a:pt x="25654" y="0"/>
                </a:moveTo>
                <a:lnTo>
                  <a:pt x="16234" y="2380"/>
                </a:lnTo>
                <a:lnTo>
                  <a:pt x="8016" y="8893"/>
                </a:lnTo>
                <a:lnTo>
                  <a:pt x="2204" y="18596"/>
                </a:lnTo>
                <a:lnTo>
                  <a:pt x="0" y="30548"/>
                </a:lnTo>
                <a:lnTo>
                  <a:pt x="2204" y="41986"/>
                </a:lnTo>
                <a:lnTo>
                  <a:pt x="2601" y="42571"/>
                </a:lnTo>
                <a:lnTo>
                  <a:pt x="52036" y="42571"/>
                </a:lnTo>
                <a:lnTo>
                  <a:pt x="52460" y="41986"/>
                </a:lnTo>
                <a:lnTo>
                  <a:pt x="54737" y="30548"/>
                </a:lnTo>
                <a:lnTo>
                  <a:pt x="52460" y="18596"/>
                </a:lnTo>
                <a:lnTo>
                  <a:pt x="46243" y="8893"/>
                </a:lnTo>
                <a:lnTo>
                  <a:pt x="37002" y="2380"/>
                </a:lnTo>
                <a:lnTo>
                  <a:pt x="256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93976" y="6815427"/>
            <a:ext cx="52069" cy="43180"/>
          </a:xfrm>
          <a:custGeom>
            <a:avLst/>
            <a:gdLst/>
            <a:ahLst/>
            <a:cxnLst/>
            <a:rect l="l" t="t" r="r" b="b"/>
            <a:pathLst>
              <a:path w="52069" h="43179">
                <a:moveTo>
                  <a:pt x="25907" y="0"/>
                </a:moveTo>
                <a:lnTo>
                  <a:pt x="15055" y="2380"/>
                </a:lnTo>
                <a:lnTo>
                  <a:pt x="6905" y="8893"/>
                </a:lnTo>
                <a:lnTo>
                  <a:pt x="1779" y="18596"/>
                </a:lnTo>
                <a:lnTo>
                  <a:pt x="0" y="30548"/>
                </a:lnTo>
                <a:lnTo>
                  <a:pt x="1779" y="41986"/>
                </a:lnTo>
                <a:lnTo>
                  <a:pt x="2129" y="42571"/>
                </a:lnTo>
                <a:lnTo>
                  <a:pt x="49582" y="42571"/>
                </a:lnTo>
                <a:lnTo>
                  <a:pt x="49928" y="41986"/>
                </a:lnTo>
                <a:lnTo>
                  <a:pt x="51688" y="30548"/>
                </a:lnTo>
                <a:lnTo>
                  <a:pt x="49928" y="18596"/>
                </a:lnTo>
                <a:lnTo>
                  <a:pt x="44846" y="8893"/>
                </a:lnTo>
                <a:lnTo>
                  <a:pt x="36740" y="238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54123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4" h="43179">
                <a:moveTo>
                  <a:pt x="28956" y="0"/>
                </a:moveTo>
                <a:lnTo>
                  <a:pt x="17627" y="2380"/>
                </a:lnTo>
                <a:lnTo>
                  <a:pt x="8429" y="8893"/>
                </a:lnTo>
                <a:lnTo>
                  <a:pt x="2256" y="18596"/>
                </a:lnTo>
                <a:lnTo>
                  <a:pt x="0" y="30548"/>
                </a:lnTo>
                <a:lnTo>
                  <a:pt x="2256" y="41986"/>
                </a:lnTo>
                <a:lnTo>
                  <a:pt x="2677" y="42571"/>
                </a:lnTo>
                <a:lnTo>
                  <a:pt x="52113" y="42571"/>
                </a:lnTo>
                <a:lnTo>
                  <a:pt x="52512" y="41986"/>
                </a:lnTo>
                <a:lnTo>
                  <a:pt x="54737" y="30548"/>
                </a:lnTo>
                <a:lnTo>
                  <a:pt x="52512" y="18596"/>
                </a:lnTo>
                <a:lnTo>
                  <a:pt x="46656" y="8893"/>
                </a:lnTo>
                <a:lnTo>
                  <a:pt x="38395" y="2380"/>
                </a:lnTo>
                <a:lnTo>
                  <a:pt x="28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17191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4" h="43179">
                <a:moveTo>
                  <a:pt x="26415" y="0"/>
                </a:moveTo>
                <a:lnTo>
                  <a:pt x="16716" y="2380"/>
                </a:lnTo>
                <a:lnTo>
                  <a:pt x="8255" y="8893"/>
                </a:lnTo>
                <a:lnTo>
                  <a:pt x="2270" y="18596"/>
                </a:lnTo>
                <a:lnTo>
                  <a:pt x="0" y="30548"/>
                </a:lnTo>
                <a:lnTo>
                  <a:pt x="2270" y="41986"/>
                </a:lnTo>
                <a:lnTo>
                  <a:pt x="2678" y="42571"/>
                </a:lnTo>
                <a:lnTo>
                  <a:pt x="53483" y="42571"/>
                </a:lnTo>
                <a:lnTo>
                  <a:pt x="53919" y="41986"/>
                </a:lnTo>
                <a:lnTo>
                  <a:pt x="56260" y="30548"/>
                </a:lnTo>
                <a:lnTo>
                  <a:pt x="53919" y="18596"/>
                </a:lnTo>
                <a:lnTo>
                  <a:pt x="47529" y="8893"/>
                </a:lnTo>
                <a:lnTo>
                  <a:pt x="38044" y="2380"/>
                </a:lnTo>
                <a:lnTo>
                  <a:pt x="264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581782" y="6815427"/>
            <a:ext cx="52069" cy="43180"/>
          </a:xfrm>
          <a:custGeom>
            <a:avLst/>
            <a:gdLst/>
            <a:ahLst/>
            <a:cxnLst/>
            <a:rect l="l" t="t" r="r" b="b"/>
            <a:pathLst>
              <a:path w="52069" h="43179">
                <a:moveTo>
                  <a:pt x="25781" y="0"/>
                </a:moveTo>
                <a:lnTo>
                  <a:pt x="14948" y="2380"/>
                </a:lnTo>
                <a:lnTo>
                  <a:pt x="6842" y="8893"/>
                </a:lnTo>
                <a:lnTo>
                  <a:pt x="1760" y="18596"/>
                </a:lnTo>
                <a:lnTo>
                  <a:pt x="0" y="30548"/>
                </a:lnTo>
                <a:lnTo>
                  <a:pt x="1760" y="41986"/>
                </a:lnTo>
                <a:lnTo>
                  <a:pt x="2106" y="42571"/>
                </a:lnTo>
                <a:lnTo>
                  <a:pt x="49455" y="42571"/>
                </a:lnTo>
                <a:lnTo>
                  <a:pt x="49801" y="41986"/>
                </a:lnTo>
                <a:lnTo>
                  <a:pt x="51562" y="30548"/>
                </a:lnTo>
                <a:lnTo>
                  <a:pt x="49801" y="18596"/>
                </a:lnTo>
                <a:lnTo>
                  <a:pt x="44719" y="8893"/>
                </a:lnTo>
                <a:lnTo>
                  <a:pt x="36613" y="2380"/>
                </a:lnTo>
                <a:lnTo>
                  <a:pt x="25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35707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4" h="43179">
                <a:moveTo>
                  <a:pt x="28956" y="0"/>
                </a:moveTo>
                <a:lnTo>
                  <a:pt x="17627" y="2380"/>
                </a:lnTo>
                <a:lnTo>
                  <a:pt x="8429" y="8893"/>
                </a:lnTo>
                <a:lnTo>
                  <a:pt x="2256" y="18596"/>
                </a:lnTo>
                <a:lnTo>
                  <a:pt x="0" y="30548"/>
                </a:lnTo>
                <a:lnTo>
                  <a:pt x="2256" y="41986"/>
                </a:lnTo>
                <a:lnTo>
                  <a:pt x="2677" y="42571"/>
                </a:lnTo>
                <a:lnTo>
                  <a:pt x="52113" y="42571"/>
                </a:lnTo>
                <a:lnTo>
                  <a:pt x="52512" y="41986"/>
                </a:lnTo>
                <a:lnTo>
                  <a:pt x="54737" y="30548"/>
                </a:lnTo>
                <a:lnTo>
                  <a:pt x="52512" y="18596"/>
                </a:lnTo>
                <a:lnTo>
                  <a:pt x="46656" y="8893"/>
                </a:lnTo>
                <a:lnTo>
                  <a:pt x="38395" y="2380"/>
                </a:lnTo>
                <a:lnTo>
                  <a:pt x="289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98775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4" h="43179">
                <a:moveTo>
                  <a:pt x="26416" y="0"/>
                </a:moveTo>
                <a:lnTo>
                  <a:pt x="16716" y="2380"/>
                </a:lnTo>
                <a:lnTo>
                  <a:pt x="8255" y="8893"/>
                </a:lnTo>
                <a:lnTo>
                  <a:pt x="2270" y="18596"/>
                </a:lnTo>
                <a:lnTo>
                  <a:pt x="0" y="30548"/>
                </a:lnTo>
                <a:lnTo>
                  <a:pt x="2270" y="41986"/>
                </a:lnTo>
                <a:lnTo>
                  <a:pt x="2678" y="42571"/>
                </a:lnTo>
                <a:lnTo>
                  <a:pt x="53483" y="42571"/>
                </a:lnTo>
                <a:lnTo>
                  <a:pt x="53919" y="41986"/>
                </a:lnTo>
                <a:lnTo>
                  <a:pt x="56261" y="30548"/>
                </a:lnTo>
                <a:lnTo>
                  <a:pt x="53919" y="18596"/>
                </a:lnTo>
                <a:lnTo>
                  <a:pt x="47529" y="8893"/>
                </a:lnTo>
                <a:lnTo>
                  <a:pt x="38044" y="2380"/>
                </a:lnTo>
                <a:lnTo>
                  <a:pt x="264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73924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4" h="43179">
                <a:moveTo>
                  <a:pt x="28943" y="0"/>
                </a:moveTo>
                <a:lnTo>
                  <a:pt x="17659" y="2380"/>
                </a:lnTo>
                <a:lnTo>
                  <a:pt x="8461" y="8893"/>
                </a:lnTo>
                <a:lnTo>
                  <a:pt x="2268" y="18596"/>
                </a:lnTo>
                <a:lnTo>
                  <a:pt x="0" y="30548"/>
                </a:lnTo>
                <a:lnTo>
                  <a:pt x="2268" y="41986"/>
                </a:lnTo>
                <a:lnTo>
                  <a:pt x="2690" y="42571"/>
                </a:lnTo>
                <a:lnTo>
                  <a:pt x="52155" y="42571"/>
                </a:lnTo>
                <a:lnTo>
                  <a:pt x="52555" y="41986"/>
                </a:lnTo>
                <a:lnTo>
                  <a:pt x="54775" y="30548"/>
                </a:lnTo>
                <a:lnTo>
                  <a:pt x="52555" y="18596"/>
                </a:lnTo>
                <a:lnTo>
                  <a:pt x="46702" y="8893"/>
                </a:lnTo>
                <a:lnTo>
                  <a:pt x="38428" y="2380"/>
                </a:lnTo>
                <a:lnTo>
                  <a:pt x="28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37005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5" h="43179">
                <a:moveTo>
                  <a:pt x="26441" y="0"/>
                </a:moveTo>
                <a:lnTo>
                  <a:pt x="16711" y="2380"/>
                </a:lnTo>
                <a:lnTo>
                  <a:pt x="8243" y="8893"/>
                </a:lnTo>
                <a:lnTo>
                  <a:pt x="2265" y="18596"/>
                </a:lnTo>
                <a:lnTo>
                  <a:pt x="0" y="30548"/>
                </a:lnTo>
                <a:lnTo>
                  <a:pt x="2265" y="41986"/>
                </a:lnTo>
                <a:lnTo>
                  <a:pt x="2672" y="42571"/>
                </a:lnTo>
                <a:lnTo>
                  <a:pt x="53518" y="42571"/>
                </a:lnTo>
                <a:lnTo>
                  <a:pt x="53953" y="41986"/>
                </a:lnTo>
                <a:lnTo>
                  <a:pt x="56286" y="30548"/>
                </a:lnTo>
                <a:lnTo>
                  <a:pt x="53953" y="18596"/>
                </a:lnTo>
                <a:lnTo>
                  <a:pt x="47578" y="8893"/>
                </a:lnTo>
                <a:lnTo>
                  <a:pt x="38096" y="2380"/>
                </a:lnTo>
                <a:lnTo>
                  <a:pt x="264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99972" y="6815427"/>
            <a:ext cx="53340" cy="43180"/>
          </a:xfrm>
          <a:custGeom>
            <a:avLst/>
            <a:gdLst/>
            <a:ahLst/>
            <a:cxnLst/>
            <a:rect l="l" t="t" r="r" b="b"/>
            <a:pathLst>
              <a:path w="53340" h="43179">
                <a:moveTo>
                  <a:pt x="26669" y="0"/>
                </a:moveTo>
                <a:lnTo>
                  <a:pt x="15484" y="2380"/>
                </a:lnTo>
                <a:lnTo>
                  <a:pt x="7096" y="8893"/>
                </a:lnTo>
                <a:lnTo>
                  <a:pt x="1827" y="18596"/>
                </a:lnTo>
                <a:lnTo>
                  <a:pt x="0" y="30548"/>
                </a:lnTo>
                <a:lnTo>
                  <a:pt x="1827" y="41986"/>
                </a:lnTo>
                <a:lnTo>
                  <a:pt x="2186" y="42571"/>
                </a:lnTo>
                <a:lnTo>
                  <a:pt x="51048" y="42571"/>
                </a:lnTo>
                <a:lnTo>
                  <a:pt x="51405" y="41986"/>
                </a:lnTo>
                <a:lnTo>
                  <a:pt x="53212" y="30548"/>
                </a:lnTo>
                <a:lnTo>
                  <a:pt x="51405" y="18596"/>
                </a:lnTo>
                <a:lnTo>
                  <a:pt x="46180" y="8893"/>
                </a:lnTo>
                <a:lnTo>
                  <a:pt x="37836" y="2380"/>
                </a:lnTo>
                <a:lnTo>
                  <a:pt x="2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464563" y="6815427"/>
            <a:ext cx="52069" cy="43180"/>
          </a:xfrm>
          <a:custGeom>
            <a:avLst/>
            <a:gdLst/>
            <a:ahLst/>
            <a:cxnLst/>
            <a:rect l="l" t="t" r="r" b="b"/>
            <a:pathLst>
              <a:path w="52069" h="43179">
                <a:moveTo>
                  <a:pt x="25908" y="0"/>
                </a:moveTo>
                <a:lnTo>
                  <a:pt x="15055" y="2380"/>
                </a:lnTo>
                <a:lnTo>
                  <a:pt x="6905" y="8893"/>
                </a:lnTo>
                <a:lnTo>
                  <a:pt x="1779" y="18596"/>
                </a:lnTo>
                <a:lnTo>
                  <a:pt x="0" y="30548"/>
                </a:lnTo>
                <a:lnTo>
                  <a:pt x="1779" y="41986"/>
                </a:lnTo>
                <a:lnTo>
                  <a:pt x="2129" y="42571"/>
                </a:lnTo>
                <a:lnTo>
                  <a:pt x="49582" y="42571"/>
                </a:lnTo>
                <a:lnTo>
                  <a:pt x="49928" y="41986"/>
                </a:lnTo>
                <a:lnTo>
                  <a:pt x="51689" y="30548"/>
                </a:lnTo>
                <a:lnTo>
                  <a:pt x="49928" y="18596"/>
                </a:lnTo>
                <a:lnTo>
                  <a:pt x="44846" y="8893"/>
                </a:lnTo>
                <a:lnTo>
                  <a:pt x="36740" y="2380"/>
                </a:lnTo>
                <a:lnTo>
                  <a:pt x="259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24711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4" h="43179">
                <a:moveTo>
                  <a:pt x="29844" y="0"/>
                </a:moveTo>
                <a:lnTo>
                  <a:pt x="18162" y="2380"/>
                </a:lnTo>
                <a:lnTo>
                  <a:pt x="8683" y="8893"/>
                </a:lnTo>
                <a:lnTo>
                  <a:pt x="2323" y="18596"/>
                </a:lnTo>
                <a:lnTo>
                  <a:pt x="0" y="30548"/>
                </a:lnTo>
                <a:lnTo>
                  <a:pt x="2323" y="41986"/>
                </a:lnTo>
                <a:lnTo>
                  <a:pt x="2757" y="42571"/>
                </a:lnTo>
                <a:lnTo>
                  <a:pt x="53562" y="42571"/>
                </a:lnTo>
                <a:lnTo>
                  <a:pt x="53973" y="41986"/>
                </a:lnTo>
                <a:lnTo>
                  <a:pt x="56261" y="30548"/>
                </a:lnTo>
                <a:lnTo>
                  <a:pt x="53973" y="18596"/>
                </a:lnTo>
                <a:lnTo>
                  <a:pt x="47958" y="8893"/>
                </a:lnTo>
                <a:lnTo>
                  <a:pt x="39491" y="2380"/>
                </a:lnTo>
                <a:lnTo>
                  <a:pt x="298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81555" y="6815427"/>
            <a:ext cx="53340" cy="43180"/>
          </a:xfrm>
          <a:custGeom>
            <a:avLst/>
            <a:gdLst/>
            <a:ahLst/>
            <a:cxnLst/>
            <a:rect l="l" t="t" r="r" b="b"/>
            <a:pathLst>
              <a:path w="53339" h="43179">
                <a:moveTo>
                  <a:pt x="26669" y="0"/>
                </a:moveTo>
                <a:lnTo>
                  <a:pt x="15484" y="2380"/>
                </a:lnTo>
                <a:lnTo>
                  <a:pt x="7096" y="8893"/>
                </a:lnTo>
                <a:lnTo>
                  <a:pt x="1827" y="18596"/>
                </a:lnTo>
                <a:lnTo>
                  <a:pt x="0" y="30548"/>
                </a:lnTo>
                <a:lnTo>
                  <a:pt x="1827" y="41986"/>
                </a:lnTo>
                <a:lnTo>
                  <a:pt x="2186" y="42571"/>
                </a:lnTo>
                <a:lnTo>
                  <a:pt x="51048" y="42571"/>
                </a:lnTo>
                <a:lnTo>
                  <a:pt x="51405" y="41986"/>
                </a:lnTo>
                <a:lnTo>
                  <a:pt x="53212" y="30548"/>
                </a:lnTo>
                <a:lnTo>
                  <a:pt x="51405" y="18596"/>
                </a:lnTo>
                <a:lnTo>
                  <a:pt x="46180" y="8893"/>
                </a:lnTo>
                <a:lnTo>
                  <a:pt x="37836" y="2380"/>
                </a:lnTo>
                <a:lnTo>
                  <a:pt x="2666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43100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4" h="43179">
                <a:moveTo>
                  <a:pt x="29082" y="0"/>
                </a:moveTo>
                <a:lnTo>
                  <a:pt x="17734" y="2380"/>
                </a:lnTo>
                <a:lnTo>
                  <a:pt x="8493" y="8893"/>
                </a:lnTo>
                <a:lnTo>
                  <a:pt x="2276" y="18596"/>
                </a:lnTo>
                <a:lnTo>
                  <a:pt x="0" y="30548"/>
                </a:lnTo>
                <a:lnTo>
                  <a:pt x="2276" y="41986"/>
                </a:lnTo>
                <a:lnTo>
                  <a:pt x="2700" y="42571"/>
                </a:lnTo>
                <a:lnTo>
                  <a:pt x="52135" y="42571"/>
                </a:lnTo>
                <a:lnTo>
                  <a:pt x="52532" y="41986"/>
                </a:lnTo>
                <a:lnTo>
                  <a:pt x="54737" y="30548"/>
                </a:lnTo>
                <a:lnTo>
                  <a:pt x="52532" y="18596"/>
                </a:lnTo>
                <a:lnTo>
                  <a:pt x="46720" y="8893"/>
                </a:lnTo>
                <a:lnTo>
                  <a:pt x="38502" y="2380"/>
                </a:lnTo>
                <a:lnTo>
                  <a:pt x="290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5" h="43179">
                <a:moveTo>
                  <a:pt x="29839" y="0"/>
                </a:moveTo>
                <a:lnTo>
                  <a:pt x="18187" y="2380"/>
                </a:lnTo>
                <a:lnTo>
                  <a:pt x="8705" y="8893"/>
                </a:lnTo>
                <a:lnTo>
                  <a:pt x="2330" y="18596"/>
                </a:lnTo>
                <a:lnTo>
                  <a:pt x="0" y="30548"/>
                </a:lnTo>
                <a:lnTo>
                  <a:pt x="2330" y="41986"/>
                </a:lnTo>
                <a:lnTo>
                  <a:pt x="2765" y="42571"/>
                </a:lnTo>
                <a:lnTo>
                  <a:pt x="53615" y="42571"/>
                </a:lnTo>
                <a:lnTo>
                  <a:pt x="54023" y="41986"/>
                </a:lnTo>
                <a:lnTo>
                  <a:pt x="56288" y="30542"/>
                </a:lnTo>
                <a:lnTo>
                  <a:pt x="54023" y="18596"/>
                </a:lnTo>
                <a:lnTo>
                  <a:pt x="48041" y="8893"/>
                </a:lnTo>
                <a:lnTo>
                  <a:pt x="39571" y="2380"/>
                </a:lnTo>
                <a:lnTo>
                  <a:pt x="29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4592" y="6815427"/>
            <a:ext cx="52069" cy="43180"/>
          </a:xfrm>
          <a:custGeom>
            <a:avLst/>
            <a:gdLst/>
            <a:ahLst/>
            <a:cxnLst/>
            <a:rect l="l" t="t" r="r" b="b"/>
            <a:pathLst>
              <a:path w="52070" h="43179">
                <a:moveTo>
                  <a:pt x="25907" y="0"/>
                </a:moveTo>
                <a:lnTo>
                  <a:pt x="15039" y="2380"/>
                </a:lnTo>
                <a:lnTo>
                  <a:pt x="6891" y="8893"/>
                </a:lnTo>
                <a:lnTo>
                  <a:pt x="1774" y="18596"/>
                </a:lnTo>
                <a:lnTo>
                  <a:pt x="0" y="30548"/>
                </a:lnTo>
                <a:lnTo>
                  <a:pt x="1774" y="41986"/>
                </a:lnTo>
                <a:lnTo>
                  <a:pt x="2123" y="42571"/>
                </a:lnTo>
                <a:lnTo>
                  <a:pt x="49619" y="42571"/>
                </a:lnTo>
                <a:lnTo>
                  <a:pt x="49966" y="41986"/>
                </a:lnTo>
                <a:lnTo>
                  <a:pt x="51727" y="30548"/>
                </a:lnTo>
                <a:lnTo>
                  <a:pt x="49966" y="18596"/>
                </a:lnTo>
                <a:lnTo>
                  <a:pt x="44880" y="8893"/>
                </a:lnTo>
                <a:lnTo>
                  <a:pt x="36762" y="238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4713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4" h="43179">
                <a:moveTo>
                  <a:pt x="29743" y="0"/>
                </a:moveTo>
                <a:lnTo>
                  <a:pt x="18146" y="2380"/>
                </a:lnTo>
                <a:lnTo>
                  <a:pt x="8694" y="8893"/>
                </a:lnTo>
                <a:lnTo>
                  <a:pt x="2331" y="18596"/>
                </a:lnTo>
                <a:lnTo>
                  <a:pt x="0" y="30548"/>
                </a:lnTo>
                <a:lnTo>
                  <a:pt x="2331" y="41986"/>
                </a:lnTo>
                <a:lnTo>
                  <a:pt x="2765" y="42571"/>
                </a:lnTo>
                <a:lnTo>
                  <a:pt x="54110" y="42571"/>
                </a:lnTo>
                <a:lnTo>
                  <a:pt x="54467" y="41986"/>
                </a:lnTo>
                <a:lnTo>
                  <a:pt x="56286" y="30548"/>
                </a:lnTo>
                <a:lnTo>
                  <a:pt x="54467" y="18596"/>
                </a:lnTo>
                <a:lnTo>
                  <a:pt x="49225" y="8893"/>
                </a:lnTo>
                <a:lnTo>
                  <a:pt x="40877" y="2380"/>
                </a:lnTo>
                <a:lnTo>
                  <a:pt x="29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89292" y="6815427"/>
            <a:ext cx="55244" cy="43180"/>
          </a:xfrm>
          <a:custGeom>
            <a:avLst/>
            <a:gdLst/>
            <a:ahLst/>
            <a:cxnLst/>
            <a:rect l="l" t="t" r="r" b="b"/>
            <a:pathLst>
              <a:path w="55245" h="43179">
                <a:moveTo>
                  <a:pt x="28943" y="0"/>
                </a:moveTo>
                <a:lnTo>
                  <a:pt x="17621" y="2380"/>
                </a:lnTo>
                <a:lnTo>
                  <a:pt x="8428" y="8893"/>
                </a:lnTo>
                <a:lnTo>
                  <a:pt x="2256" y="18596"/>
                </a:lnTo>
                <a:lnTo>
                  <a:pt x="0" y="30548"/>
                </a:lnTo>
                <a:lnTo>
                  <a:pt x="2256" y="41986"/>
                </a:lnTo>
                <a:lnTo>
                  <a:pt x="2677" y="42571"/>
                </a:lnTo>
                <a:lnTo>
                  <a:pt x="52155" y="42571"/>
                </a:lnTo>
                <a:lnTo>
                  <a:pt x="52555" y="41986"/>
                </a:lnTo>
                <a:lnTo>
                  <a:pt x="54775" y="30548"/>
                </a:lnTo>
                <a:lnTo>
                  <a:pt x="52555" y="18596"/>
                </a:lnTo>
                <a:lnTo>
                  <a:pt x="46702" y="8893"/>
                </a:lnTo>
                <a:lnTo>
                  <a:pt x="38428" y="2380"/>
                </a:lnTo>
                <a:lnTo>
                  <a:pt x="289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46176" y="6815427"/>
            <a:ext cx="52069" cy="43180"/>
          </a:xfrm>
          <a:custGeom>
            <a:avLst/>
            <a:gdLst/>
            <a:ahLst/>
            <a:cxnLst/>
            <a:rect l="l" t="t" r="r" b="b"/>
            <a:pathLst>
              <a:path w="52070" h="43179">
                <a:moveTo>
                  <a:pt x="25907" y="0"/>
                </a:moveTo>
                <a:lnTo>
                  <a:pt x="15039" y="2380"/>
                </a:lnTo>
                <a:lnTo>
                  <a:pt x="6891" y="8893"/>
                </a:lnTo>
                <a:lnTo>
                  <a:pt x="1774" y="18596"/>
                </a:lnTo>
                <a:lnTo>
                  <a:pt x="0" y="30548"/>
                </a:lnTo>
                <a:lnTo>
                  <a:pt x="1774" y="41986"/>
                </a:lnTo>
                <a:lnTo>
                  <a:pt x="2123" y="42571"/>
                </a:lnTo>
                <a:lnTo>
                  <a:pt x="49605" y="42571"/>
                </a:lnTo>
                <a:lnTo>
                  <a:pt x="49953" y="41986"/>
                </a:lnTo>
                <a:lnTo>
                  <a:pt x="51727" y="30548"/>
                </a:lnTo>
                <a:lnTo>
                  <a:pt x="49953" y="18596"/>
                </a:lnTo>
                <a:lnTo>
                  <a:pt x="44846" y="8893"/>
                </a:lnTo>
                <a:lnTo>
                  <a:pt x="36725" y="2380"/>
                </a:lnTo>
                <a:lnTo>
                  <a:pt x="25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6297" y="6815427"/>
            <a:ext cx="56515" cy="43180"/>
          </a:xfrm>
          <a:custGeom>
            <a:avLst/>
            <a:gdLst/>
            <a:ahLst/>
            <a:cxnLst/>
            <a:rect l="l" t="t" r="r" b="b"/>
            <a:pathLst>
              <a:path w="56515" h="43179">
                <a:moveTo>
                  <a:pt x="29743" y="0"/>
                </a:moveTo>
                <a:lnTo>
                  <a:pt x="18146" y="2380"/>
                </a:lnTo>
                <a:lnTo>
                  <a:pt x="8694" y="8893"/>
                </a:lnTo>
                <a:lnTo>
                  <a:pt x="2331" y="18596"/>
                </a:lnTo>
                <a:lnTo>
                  <a:pt x="0" y="30548"/>
                </a:lnTo>
                <a:lnTo>
                  <a:pt x="2331" y="41986"/>
                </a:lnTo>
                <a:lnTo>
                  <a:pt x="2765" y="42571"/>
                </a:lnTo>
                <a:lnTo>
                  <a:pt x="53595" y="42571"/>
                </a:lnTo>
                <a:lnTo>
                  <a:pt x="54005" y="41986"/>
                </a:lnTo>
                <a:lnTo>
                  <a:pt x="56286" y="30548"/>
                </a:lnTo>
                <a:lnTo>
                  <a:pt x="54005" y="18596"/>
                </a:lnTo>
                <a:lnTo>
                  <a:pt x="47991" y="8893"/>
                </a:lnTo>
                <a:lnTo>
                  <a:pt x="39489" y="2380"/>
                </a:lnTo>
                <a:lnTo>
                  <a:pt x="29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60335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781" y="0"/>
                </a:moveTo>
                <a:lnTo>
                  <a:pt x="16341" y="2379"/>
                </a:lnTo>
                <a:lnTo>
                  <a:pt x="8080" y="8890"/>
                </a:lnTo>
                <a:lnTo>
                  <a:pt x="2224" y="18591"/>
                </a:lnTo>
                <a:lnTo>
                  <a:pt x="0" y="30543"/>
                </a:lnTo>
                <a:lnTo>
                  <a:pt x="2224" y="41983"/>
                </a:lnTo>
                <a:lnTo>
                  <a:pt x="8080" y="50558"/>
                </a:lnTo>
                <a:lnTo>
                  <a:pt x="16341" y="55943"/>
                </a:lnTo>
                <a:lnTo>
                  <a:pt x="25781" y="57810"/>
                </a:lnTo>
                <a:lnTo>
                  <a:pt x="37109" y="55943"/>
                </a:lnTo>
                <a:lnTo>
                  <a:pt x="46307" y="50558"/>
                </a:lnTo>
                <a:lnTo>
                  <a:pt x="52480" y="41983"/>
                </a:lnTo>
                <a:lnTo>
                  <a:pt x="54737" y="30543"/>
                </a:lnTo>
                <a:lnTo>
                  <a:pt x="52480" y="18591"/>
                </a:lnTo>
                <a:lnTo>
                  <a:pt x="46307" y="8889"/>
                </a:lnTo>
                <a:lnTo>
                  <a:pt x="37109" y="2379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423531" y="581720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40" h="58420">
                <a:moveTo>
                  <a:pt x="26543" y="0"/>
                </a:moveTo>
                <a:lnTo>
                  <a:pt x="15376" y="2379"/>
                </a:lnTo>
                <a:lnTo>
                  <a:pt x="7032" y="8890"/>
                </a:lnTo>
                <a:lnTo>
                  <a:pt x="1807" y="18591"/>
                </a:lnTo>
                <a:lnTo>
                  <a:pt x="0" y="30543"/>
                </a:lnTo>
                <a:lnTo>
                  <a:pt x="1807" y="41983"/>
                </a:lnTo>
                <a:lnTo>
                  <a:pt x="7032" y="50558"/>
                </a:lnTo>
                <a:lnTo>
                  <a:pt x="15376" y="55943"/>
                </a:lnTo>
                <a:lnTo>
                  <a:pt x="26543" y="57810"/>
                </a:lnTo>
                <a:lnTo>
                  <a:pt x="37728" y="55943"/>
                </a:lnTo>
                <a:lnTo>
                  <a:pt x="46116" y="50558"/>
                </a:lnTo>
                <a:lnTo>
                  <a:pt x="51385" y="41983"/>
                </a:lnTo>
                <a:lnTo>
                  <a:pt x="53213" y="30543"/>
                </a:lnTo>
                <a:lnTo>
                  <a:pt x="51385" y="18591"/>
                </a:lnTo>
                <a:lnTo>
                  <a:pt x="46116" y="8889"/>
                </a:lnTo>
                <a:lnTo>
                  <a:pt x="37728" y="2379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583551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18" y="0"/>
                </a:moveTo>
                <a:lnTo>
                  <a:pt x="18109" y="2379"/>
                </a:lnTo>
                <a:lnTo>
                  <a:pt x="8667" y="8890"/>
                </a:lnTo>
                <a:lnTo>
                  <a:pt x="2321" y="18591"/>
                </a:lnTo>
                <a:lnTo>
                  <a:pt x="0" y="30543"/>
                </a:lnTo>
                <a:lnTo>
                  <a:pt x="2321" y="41983"/>
                </a:lnTo>
                <a:lnTo>
                  <a:pt x="8667" y="50558"/>
                </a:lnTo>
                <a:lnTo>
                  <a:pt x="18109" y="55943"/>
                </a:lnTo>
                <a:lnTo>
                  <a:pt x="29718" y="57810"/>
                </a:lnTo>
                <a:lnTo>
                  <a:pt x="39437" y="55943"/>
                </a:lnTo>
                <a:lnTo>
                  <a:pt x="47942" y="50558"/>
                </a:lnTo>
                <a:lnTo>
                  <a:pt x="53971" y="41983"/>
                </a:lnTo>
                <a:lnTo>
                  <a:pt x="56260" y="30543"/>
                </a:lnTo>
                <a:lnTo>
                  <a:pt x="53971" y="18591"/>
                </a:lnTo>
                <a:lnTo>
                  <a:pt x="47942" y="8889"/>
                </a:lnTo>
                <a:lnTo>
                  <a:pt x="39437" y="2379"/>
                </a:lnTo>
                <a:lnTo>
                  <a:pt x="2971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48016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844" y="0"/>
                </a:moveTo>
                <a:lnTo>
                  <a:pt x="18216" y="2379"/>
                </a:lnTo>
                <a:lnTo>
                  <a:pt x="8731" y="8890"/>
                </a:lnTo>
                <a:lnTo>
                  <a:pt x="2341" y="18591"/>
                </a:lnTo>
                <a:lnTo>
                  <a:pt x="0" y="30543"/>
                </a:lnTo>
                <a:lnTo>
                  <a:pt x="2341" y="41983"/>
                </a:lnTo>
                <a:lnTo>
                  <a:pt x="8731" y="50558"/>
                </a:lnTo>
                <a:lnTo>
                  <a:pt x="18216" y="55943"/>
                </a:lnTo>
                <a:lnTo>
                  <a:pt x="29844" y="57810"/>
                </a:lnTo>
                <a:lnTo>
                  <a:pt x="39544" y="55943"/>
                </a:lnTo>
                <a:lnTo>
                  <a:pt x="48005" y="50558"/>
                </a:lnTo>
                <a:lnTo>
                  <a:pt x="53990" y="41983"/>
                </a:lnTo>
                <a:lnTo>
                  <a:pt x="56260" y="30543"/>
                </a:lnTo>
                <a:lnTo>
                  <a:pt x="53990" y="18591"/>
                </a:lnTo>
                <a:lnTo>
                  <a:pt x="48005" y="8889"/>
                </a:lnTo>
                <a:lnTo>
                  <a:pt x="39544" y="2379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11083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543" y="0"/>
                </a:moveTo>
                <a:lnTo>
                  <a:pt x="16823" y="2379"/>
                </a:lnTo>
                <a:lnTo>
                  <a:pt x="8318" y="8890"/>
                </a:lnTo>
                <a:lnTo>
                  <a:pt x="2289" y="18591"/>
                </a:lnTo>
                <a:lnTo>
                  <a:pt x="0" y="30543"/>
                </a:lnTo>
                <a:lnTo>
                  <a:pt x="2289" y="41983"/>
                </a:lnTo>
                <a:lnTo>
                  <a:pt x="8318" y="50558"/>
                </a:lnTo>
                <a:lnTo>
                  <a:pt x="16823" y="55943"/>
                </a:lnTo>
                <a:lnTo>
                  <a:pt x="26543" y="57810"/>
                </a:lnTo>
                <a:lnTo>
                  <a:pt x="38151" y="55943"/>
                </a:lnTo>
                <a:lnTo>
                  <a:pt x="47593" y="50558"/>
                </a:lnTo>
                <a:lnTo>
                  <a:pt x="53939" y="41983"/>
                </a:lnTo>
                <a:lnTo>
                  <a:pt x="56261" y="30543"/>
                </a:lnTo>
                <a:lnTo>
                  <a:pt x="53939" y="18591"/>
                </a:lnTo>
                <a:lnTo>
                  <a:pt x="47593" y="8889"/>
                </a:lnTo>
                <a:lnTo>
                  <a:pt x="38151" y="2379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65134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18" y="0"/>
                </a:moveTo>
                <a:lnTo>
                  <a:pt x="18109" y="2379"/>
                </a:lnTo>
                <a:lnTo>
                  <a:pt x="8667" y="8890"/>
                </a:lnTo>
                <a:lnTo>
                  <a:pt x="2321" y="18591"/>
                </a:lnTo>
                <a:lnTo>
                  <a:pt x="0" y="30543"/>
                </a:lnTo>
                <a:lnTo>
                  <a:pt x="2321" y="41983"/>
                </a:lnTo>
                <a:lnTo>
                  <a:pt x="8667" y="50558"/>
                </a:lnTo>
                <a:lnTo>
                  <a:pt x="18109" y="55943"/>
                </a:lnTo>
                <a:lnTo>
                  <a:pt x="29718" y="57810"/>
                </a:lnTo>
                <a:lnTo>
                  <a:pt x="39437" y="55943"/>
                </a:lnTo>
                <a:lnTo>
                  <a:pt x="47942" y="50558"/>
                </a:lnTo>
                <a:lnTo>
                  <a:pt x="53971" y="41983"/>
                </a:lnTo>
                <a:lnTo>
                  <a:pt x="56261" y="30543"/>
                </a:lnTo>
                <a:lnTo>
                  <a:pt x="53971" y="18591"/>
                </a:lnTo>
                <a:lnTo>
                  <a:pt x="47942" y="8889"/>
                </a:lnTo>
                <a:lnTo>
                  <a:pt x="39437" y="2379"/>
                </a:lnTo>
                <a:lnTo>
                  <a:pt x="2971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229600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780" y="0"/>
                </a:moveTo>
                <a:lnTo>
                  <a:pt x="16341" y="2379"/>
                </a:lnTo>
                <a:lnTo>
                  <a:pt x="8080" y="8890"/>
                </a:lnTo>
                <a:lnTo>
                  <a:pt x="2224" y="18591"/>
                </a:lnTo>
                <a:lnTo>
                  <a:pt x="0" y="30543"/>
                </a:lnTo>
                <a:lnTo>
                  <a:pt x="2224" y="41983"/>
                </a:lnTo>
                <a:lnTo>
                  <a:pt x="8080" y="50558"/>
                </a:lnTo>
                <a:lnTo>
                  <a:pt x="16341" y="55943"/>
                </a:lnTo>
                <a:lnTo>
                  <a:pt x="25780" y="57810"/>
                </a:lnTo>
                <a:lnTo>
                  <a:pt x="37109" y="55943"/>
                </a:lnTo>
                <a:lnTo>
                  <a:pt x="46307" y="50558"/>
                </a:lnTo>
                <a:lnTo>
                  <a:pt x="52480" y="41983"/>
                </a:lnTo>
                <a:lnTo>
                  <a:pt x="54736" y="30543"/>
                </a:lnTo>
                <a:lnTo>
                  <a:pt x="52480" y="18591"/>
                </a:lnTo>
                <a:lnTo>
                  <a:pt x="46307" y="8889"/>
                </a:lnTo>
                <a:lnTo>
                  <a:pt x="37109" y="2379"/>
                </a:lnTo>
                <a:lnTo>
                  <a:pt x="25780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60335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781" y="0"/>
                </a:moveTo>
                <a:lnTo>
                  <a:pt x="16341" y="2393"/>
                </a:lnTo>
                <a:lnTo>
                  <a:pt x="8080" y="8928"/>
                </a:lnTo>
                <a:lnTo>
                  <a:pt x="2224" y="18634"/>
                </a:lnTo>
                <a:lnTo>
                  <a:pt x="0" y="30543"/>
                </a:lnTo>
                <a:lnTo>
                  <a:pt x="2224" y="41983"/>
                </a:lnTo>
                <a:lnTo>
                  <a:pt x="8080" y="50558"/>
                </a:lnTo>
                <a:lnTo>
                  <a:pt x="16341" y="55943"/>
                </a:lnTo>
                <a:lnTo>
                  <a:pt x="25781" y="57810"/>
                </a:lnTo>
                <a:lnTo>
                  <a:pt x="37109" y="55943"/>
                </a:lnTo>
                <a:lnTo>
                  <a:pt x="46307" y="50558"/>
                </a:lnTo>
                <a:lnTo>
                  <a:pt x="52480" y="41983"/>
                </a:lnTo>
                <a:lnTo>
                  <a:pt x="54737" y="30543"/>
                </a:lnTo>
                <a:lnTo>
                  <a:pt x="52480" y="18634"/>
                </a:lnTo>
                <a:lnTo>
                  <a:pt x="46307" y="8928"/>
                </a:lnTo>
                <a:lnTo>
                  <a:pt x="37109" y="2393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60335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781" y="0"/>
                </a:moveTo>
                <a:lnTo>
                  <a:pt x="16341" y="2395"/>
                </a:lnTo>
                <a:lnTo>
                  <a:pt x="8080" y="8940"/>
                </a:lnTo>
                <a:lnTo>
                  <a:pt x="2224" y="18677"/>
                </a:lnTo>
                <a:lnTo>
                  <a:pt x="0" y="30645"/>
                </a:lnTo>
                <a:lnTo>
                  <a:pt x="2224" y="40643"/>
                </a:lnTo>
                <a:lnTo>
                  <a:pt x="8080" y="49342"/>
                </a:lnTo>
                <a:lnTo>
                  <a:pt x="16341" y="55483"/>
                </a:lnTo>
                <a:lnTo>
                  <a:pt x="25781" y="57810"/>
                </a:lnTo>
                <a:lnTo>
                  <a:pt x="37109" y="55483"/>
                </a:lnTo>
                <a:lnTo>
                  <a:pt x="46307" y="49342"/>
                </a:lnTo>
                <a:lnTo>
                  <a:pt x="52480" y="40643"/>
                </a:lnTo>
                <a:lnTo>
                  <a:pt x="54737" y="30645"/>
                </a:lnTo>
                <a:lnTo>
                  <a:pt x="52480" y="18677"/>
                </a:lnTo>
                <a:lnTo>
                  <a:pt x="46307" y="8940"/>
                </a:lnTo>
                <a:lnTo>
                  <a:pt x="37109" y="2395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60335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781" y="0"/>
                </a:moveTo>
                <a:lnTo>
                  <a:pt x="16341" y="2395"/>
                </a:lnTo>
                <a:lnTo>
                  <a:pt x="8080" y="8940"/>
                </a:lnTo>
                <a:lnTo>
                  <a:pt x="2224" y="18677"/>
                </a:lnTo>
                <a:lnTo>
                  <a:pt x="0" y="30645"/>
                </a:lnTo>
                <a:lnTo>
                  <a:pt x="2224" y="40601"/>
                </a:lnTo>
                <a:lnTo>
                  <a:pt x="8080" y="49304"/>
                </a:lnTo>
                <a:lnTo>
                  <a:pt x="16341" y="55469"/>
                </a:lnTo>
                <a:lnTo>
                  <a:pt x="25781" y="57810"/>
                </a:lnTo>
                <a:lnTo>
                  <a:pt x="37109" y="55469"/>
                </a:lnTo>
                <a:lnTo>
                  <a:pt x="46307" y="49304"/>
                </a:lnTo>
                <a:lnTo>
                  <a:pt x="52480" y="40601"/>
                </a:lnTo>
                <a:lnTo>
                  <a:pt x="54737" y="30645"/>
                </a:lnTo>
                <a:lnTo>
                  <a:pt x="52480" y="18677"/>
                </a:lnTo>
                <a:lnTo>
                  <a:pt x="46307" y="8940"/>
                </a:lnTo>
                <a:lnTo>
                  <a:pt x="37109" y="2395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60335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781" y="0"/>
                </a:moveTo>
                <a:lnTo>
                  <a:pt x="16341" y="2395"/>
                </a:lnTo>
                <a:lnTo>
                  <a:pt x="8080" y="8940"/>
                </a:lnTo>
                <a:lnTo>
                  <a:pt x="2224" y="18677"/>
                </a:lnTo>
                <a:lnTo>
                  <a:pt x="0" y="30645"/>
                </a:lnTo>
                <a:lnTo>
                  <a:pt x="2224" y="40643"/>
                </a:lnTo>
                <a:lnTo>
                  <a:pt x="8080" y="49342"/>
                </a:lnTo>
                <a:lnTo>
                  <a:pt x="16341" y="55483"/>
                </a:lnTo>
                <a:lnTo>
                  <a:pt x="25781" y="57810"/>
                </a:lnTo>
                <a:lnTo>
                  <a:pt x="37109" y="55483"/>
                </a:lnTo>
                <a:lnTo>
                  <a:pt x="46307" y="49342"/>
                </a:lnTo>
                <a:lnTo>
                  <a:pt x="52480" y="40643"/>
                </a:lnTo>
                <a:lnTo>
                  <a:pt x="54737" y="30645"/>
                </a:lnTo>
                <a:lnTo>
                  <a:pt x="52480" y="18677"/>
                </a:lnTo>
                <a:lnTo>
                  <a:pt x="46307" y="8940"/>
                </a:lnTo>
                <a:lnTo>
                  <a:pt x="37109" y="2395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60335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781" y="0"/>
                </a:moveTo>
                <a:lnTo>
                  <a:pt x="16341" y="2395"/>
                </a:lnTo>
                <a:lnTo>
                  <a:pt x="8080" y="8940"/>
                </a:lnTo>
                <a:lnTo>
                  <a:pt x="2224" y="18677"/>
                </a:lnTo>
                <a:lnTo>
                  <a:pt x="0" y="30645"/>
                </a:lnTo>
                <a:lnTo>
                  <a:pt x="2224" y="40601"/>
                </a:lnTo>
                <a:lnTo>
                  <a:pt x="8080" y="49304"/>
                </a:lnTo>
                <a:lnTo>
                  <a:pt x="16341" y="55469"/>
                </a:lnTo>
                <a:lnTo>
                  <a:pt x="25781" y="57810"/>
                </a:lnTo>
                <a:lnTo>
                  <a:pt x="37109" y="55469"/>
                </a:lnTo>
                <a:lnTo>
                  <a:pt x="46307" y="49304"/>
                </a:lnTo>
                <a:lnTo>
                  <a:pt x="52480" y="40601"/>
                </a:lnTo>
                <a:lnTo>
                  <a:pt x="54737" y="30645"/>
                </a:lnTo>
                <a:lnTo>
                  <a:pt x="52480" y="18677"/>
                </a:lnTo>
                <a:lnTo>
                  <a:pt x="46307" y="8940"/>
                </a:lnTo>
                <a:lnTo>
                  <a:pt x="37109" y="2395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423531" y="664016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40" h="58420">
                <a:moveTo>
                  <a:pt x="26543" y="0"/>
                </a:moveTo>
                <a:lnTo>
                  <a:pt x="15376" y="2393"/>
                </a:lnTo>
                <a:lnTo>
                  <a:pt x="7032" y="8928"/>
                </a:lnTo>
                <a:lnTo>
                  <a:pt x="1807" y="18634"/>
                </a:lnTo>
                <a:lnTo>
                  <a:pt x="0" y="30543"/>
                </a:lnTo>
                <a:lnTo>
                  <a:pt x="1807" y="41983"/>
                </a:lnTo>
                <a:lnTo>
                  <a:pt x="7032" y="50558"/>
                </a:lnTo>
                <a:lnTo>
                  <a:pt x="15376" y="55943"/>
                </a:lnTo>
                <a:lnTo>
                  <a:pt x="26543" y="57810"/>
                </a:lnTo>
                <a:lnTo>
                  <a:pt x="37728" y="55943"/>
                </a:lnTo>
                <a:lnTo>
                  <a:pt x="46116" y="50558"/>
                </a:lnTo>
                <a:lnTo>
                  <a:pt x="51385" y="41983"/>
                </a:lnTo>
                <a:lnTo>
                  <a:pt x="53213" y="30543"/>
                </a:lnTo>
                <a:lnTo>
                  <a:pt x="51385" y="18634"/>
                </a:lnTo>
                <a:lnTo>
                  <a:pt x="46116" y="8928"/>
                </a:lnTo>
                <a:lnTo>
                  <a:pt x="37728" y="2393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423531" y="6475476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40" h="58420">
                <a:moveTo>
                  <a:pt x="26543" y="0"/>
                </a:moveTo>
                <a:lnTo>
                  <a:pt x="15376" y="2395"/>
                </a:lnTo>
                <a:lnTo>
                  <a:pt x="7032" y="8940"/>
                </a:lnTo>
                <a:lnTo>
                  <a:pt x="1807" y="18677"/>
                </a:lnTo>
                <a:lnTo>
                  <a:pt x="0" y="30645"/>
                </a:lnTo>
                <a:lnTo>
                  <a:pt x="1807" y="40643"/>
                </a:lnTo>
                <a:lnTo>
                  <a:pt x="7032" y="49342"/>
                </a:lnTo>
                <a:lnTo>
                  <a:pt x="15376" y="55483"/>
                </a:lnTo>
                <a:lnTo>
                  <a:pt x="26543" y="57810"/>
                </a:lnTo>
                <a:lnTo>
                  <a:pt x="37728" y="55483"/>
                </a:lnTo>
                <a:lnTo>
                  <a:pt x="46116" y="49342"/>
                </a:lnTo>
                <a:lnTo>
                  <a:pt x="51385" y="40643"/>
                </a:lnTo>
                <a:lnTo>
                  <a:pt x="53213" y="30645"/>
                </a:lnTo>
                <a:lnTo>
                  <a:pt x="51385" y="18677"/>
                </a:lnTo>
                <a:lnTo>
                  <a:pt x="46116" y="8940"/>
                </a:lnTo>
                <a:lnTo>
                  <a:pt x="37728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423531" y="6310985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40" h="58420">
                <a:moveTo>
                  <a:pt x="26543" y="0"/>
                </a:moveTo>
                <a:lnTo>
                  <a:pt x="15376" y="2395"/>
                </a:lnTo>
                <a:lnTo>
                  <a:pt x="7032" y="8940"/>
                </a:lnTo>
                <a:lnTo>
                  <a:pt x="1807" y="18677"/>
                </a:lnTo>
                <a:lnTo>
                  <a:pt x="0" y="30645"/>
                </a:lnTo>
                <a:lnTo>
                  <a:pt x="1807" y="40601"/>
                </a:lnTo>
                <a:lnTo>
                  <a:pt x="7032" y="49304"/>
                </a:lnTo>
                <a:lnTo>
                  <a:pt x="15376" y="55469"/>
                </a:lnTo>
                <a:lnTo>
                  <a:pt x="26543" y="57810"/>
                </a:lnTo>
                <a:lnTo>
                  <a:pt x="37728" y="55469"/>
                </a:lnTo>
                <a:lnTo>
                  <a:pt x="46116" y="49304"/>
                </a:lnTo>
                <a:lnTo>
                  <a:pt x="51385" y="40601"/>
                </a:lnTo>
                <a:lnTo>
                  <a:pt x="53213" y="30645"/>
                </a:lnTo>
                <a:lnTo>
                  <a:pt x="51385" y="18677"/>
                </a:lnTo>
                <a:lnTo>
                  <a:pt x="46116" y="8940"/>
                </a:lnTo>
                <a:lnTo>
                  <a:pt x="37728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423531" y="6146291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40" h="58420">
                <a:moveTo>
                  <a:pt x="26543" y="0"/>
                </a:moveTo>
                <a:lnTo>
                  <a:pt x="15376" y="2395"/>
                </a:lnTo>
                <a:lnTo>
                  <a:pt x="7032" y="8940"/>
                </a:lnTo>
                <a:lnTo>
                  <a:pt x="1807" y="18677"/>
                </a:lnTo>
                <a:lnTo>
                  <a:pt x="0" y="30645"/>
                </a:lnTo>
                <a:lnTo>
                  <a:pt x="1807" y="40643"/>
                </a:lnTo>
                <a:lnTo>
                  <a:pt x="7032" y="49342"/>
                </a:lnTo>
                <a:lnTo>
                  <a:pt x="15376" y="55483"/>
                </a:lnTo>
                <a:lnTo>
                  <a:pt x="26543" y="57810"/>
                </a:lnTo>
                <a:lnTo>
                  <a:pt x="37728" y="55483"/>
                </a:lnTo>
                <a:lnTo>
                  <a:pt x="46116" y="49342"/>
                </a:lnTo>
                <a:lnTo>
                  <a:pt x="51385" y="40643"/>
                </a:lnTo>
                <a:lnTo>
                  <a:pt x="53213" y="30645"/>
                </a:lnTo>
                <a:lnTo>
                  <a:pt x="51385" y="18677"/>
                </a:lnTo>
                <a:lnTo>
                  <a:pt x="46116" y="8940"/>
                </a:lnTo>
                <a:lnTo>
                  <a:pt x="37728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423531" y="5981700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40" h="58420">
                <a:moveTo>
                  <a:pt x="26543" y="0"/>
                </a:moveTo>
                <a:lnTo>
                  <a:pt x="15376" y="2395"/>
                </a:lnTo>
                <a:lnTo>
                  <a:pt x="7032" y="8940"/>
                </a:lnTo>
                <a:lnTo>
                  <a:pt x="1807" y="18677"/>
                </a:lnTo>
                <a:lnTo>
                  <a:pt x="0" y="30645"/>
                </a:lnTo>
                <a:lnTo>
                  <a:pt x="1807" y="40601"/>
                </a:lnTo>
                <a:lnTo>
                  <a:pt x="7032" y="49304"/>
                </a:lnTo>
                <a:lnTo>
                  <a:pt x="15376" y="55469"/>
                </a:lnTo>
                <a:lnTo>
                  <a:pt x="26543" y="57810"/>
                </a:lnTo>
                <a:lnTo>
                  <a:pt x="37728" y="55469"/>
                </a:lnTo>
                <a:lnTo>
                  <a:pt x="46116" y="49304"/>
                </a:lnTo>
                <a:lnTo>
                  <a:pt x="51385" y="40601"/>
                </a:lnTo>
                <a:lnTo>
                  <a:pt x="53213" y="30645"/>
                </a:lnTo>
                <a:lnTo>
                  <a:pt x="51385" y="18677"/>
                </a:lnTo>
                <a:lnTo>
                  <a:pt x="46116" y="8940"/>
                </a:lnTo>
                <a:lnTo>
                  <a:pt x="37728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583551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18" y="0"/>
                </a:moveTo>
                <a:lnTo>
                  <a:pt x="18109" y="2393"/>
                </a:lnTo>
                <a:lnTo>
                  <a:pt x="8667" y="8928"/>
                </a:lnTo>
                <a:lnTo>
                  <a:pt x="2321" y="18634"/>
                </a:lnTo>
                <a:lnTo>
                  <a:pt x="0" y="30543"/>
                </a:lnTo>
                <a:lnTo>
                  <a:pt x="2321" y="41983"/>
                </a:lnTo>
                <a:lnTo>
                  <a:pt x="8667" y="50558"/>
                </a:lnTo>
                <a:lnTo>
                  <a:pt x="18109" y="55943"/>
                </a:lnTo>
                <a:lnTo>
                  <a:pt x="29718" y="57810"/>
                </a:lnTo>
                <a:lnTo>
                  <a:pt x="39437" y="55943"/>
                </a:lnTo>
                <a:lnTo>
                  <a:pt x="47942" y="50558"/>
                </a:lnTo>
                <a:lnTo>
                  <a:pt x="53971" y="41983"/>
                </a:lnTo>
                <a:lnTo>
                  <a:pt x="56260" y="30543"/>
                </a:lnTo>
                <a:lnTo>
                  <a:pt x="53971" y="18634"/>
                </a:lnTo>
                <a:lnTo>
                  <a:pt x="47942" y="8928"/>
                </a:lnTo>
                <a:lnTo>
                  <a:pt x="39437" y="2393"/>
                </a:lnTo>
                <a:lnTo>
                  <a:pt x="2971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583551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18" y="0"/>
                </a:moveTo>
                <a:lnTo>
                  <a:pt x="18109" y="2395"/>
                </a:lnTo>
                <a:lnTo>
                  <a:pt x="8667" y="8940"/>
                </a:lnTo>
                <a:lnTo>
                  <a:pt x="2321" y="18677"/>
                </a:lnTo>
                <a:lnTo>
                  <a:pt x="0" y="30645"/>
                </a:lnTo>
                <a:lnTo>
                  <a:pt x="2321" y="40643"/>
                </a:lnTo>
                <a:lnTo>
                  <a:pt x="8667" y="49342"/>
                </a:lnTo>
                <a:lnTo>
                  <a:pt x="18109" y="55483"/>
                </a:lnTo>
                <a:lnTo>
                  <a:pt x="29718" y="57810"/>
                </a:lnTo>
                <a:lnTo>
                  <a:pt x="39437" y="55483"/>
                </a:lnTo>
                <a:lnTo>
                  <a:pt x="47942" y="49342"/>
                </a:lnTo>
                <a:lnTo>
                  <a:pt x="53971" y="40643"/>
                </a:lnTo>
                <a:lnTo>
                  <a:pt x="56260" y="30645"/>
                </a:lnTo>
                <a:lnTo>
                  <a:pt x="53971" y="18677"/>
                </a:lnTo>
                <a:lnTo>
                  <a:pt x="47942" y="8940"/>
                </a:lnTo>
                <a:lnTo>
                  <a:pt x="39437" y="2395"/>
                </a:lnTo>
                <a:lnTo>
                  <a:pt x="2971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583551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18" y="0"/>
                </a:moveTo>
                <a:lnTo>
                  <a:pt x="18109" y="2395"/>
                </a:lnTo>
                <a:lnTo>
                  <a:pt x="8667" y="8940"/>
                </a:lnTo>
                <a:lnTo>
                  <a:pt x="2321" y="18677"/>
                </a:lnTo>
                <a:lnTo>
                  <a:pt x="0" y="30645"/>
                </a:lnTo>
                <a:lnTo>
                  <a:pt x="2321" y="40601"/>
                </a:lnTo>
                <a:lnTo>
                  <a:pt x="8667" y="49304"/>
                </a:lnTo>
                <a:lnTo>
                  <a:pt x="18109" y="55469"/>
                </a:lnTo>
                <a:lnTo>
                  <a:pt x="29718" y="57810"/>
                </a:lnTo>
                <a:lnTo>
                  <a:pt x="39437" y="55469"/>
                </a:lnTo>
                <a:lnTo>
                  <a:pt x="47942" y="49304"/>
                </a:lnTo>
                <a:lnTo>
                  <a:pt x="53971" y="40601"/>
                </a:lnTo>
                <a:lnTo>
                  <a:pt x="56260" y="30645"/>
                </a:lnTo>
                <a:lnTo>
                  <a:pt x="53971" y="18677"/>
                </a:lnTo>
                <a:lnTo>
                  <a:pt x="47942" y="8940"/>
                </a:lnTo>
                <a:lnTo>
                  <a:pt x="39437" y="2395"/>
                </a:lnTo>
                <a:lnTo>
                  <a:pt x="2971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583551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18" y="0"/>
                </a:moveTo>
                <a:lnTo>
                  <a:pt x="18109" y="2395"/>
                </a:lnTo>
                <a:lnTo>
                  <a:pt x="8667" y="8940"/>
                </a:lnTo>
                <a:lnTo>
                  <a:pt x="2321" y="18677"/>
                </a:lnTo>
                <a:lnTo>
                  <a:pt x="0" y="30645"/>
                </a:lnTo>
                <a:lnTo>
                  <a:pt x="2321" y="40643"/>
                </a:lnTo>
                <a:lnTo>
                  <a:pt x="8667" y="49342"/>
                </a:lnTo>
                <a:lnTo>
                  <a:pt x="18109" y="55483"/>
                </a:lnTo>
                <a:lnTo>
                  <a:pt x="29718" y="57810"/>
                </a:lnTo>
                <a:lnTo>
                  <a:pt x="39437" y="55483"/>
                </a:lnTo>
                <a:lnTo>
                  <a:pt x="47942" y="49342"/>
                </a:lnTo>
                <a:lnTo>
                  <a:pt x="53971" y="40643"/>
                </a:lnTo>
                <a:lnTo>
                  <a:pt x="56260" y="30645"/>
                </a:lnTo>
                <a:lnTo>
                  <a:pt x="53971" y="18677"/>
                </a:lnTo>
                <a:lnTo>
                  <a:pt x="47942" y="8940"/>
                </a:lnTo>
                <a:lnTo>
                  <a:pt x="39437" y="2395"/>
                </a:lnTo>
                <a:lnTo>
                  <a:pt x="2971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583551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18" y="0"/>
                </a:moveTo>
                <a:lnTo>
                  <a:pt x="18109" y="2395"/>
                </a:lnTo>
                <a:lnTo>
                  <a:pt x="8667" y="8940"/>
                </a:lnTo>
                <a:lnTo>
                  <a:pt x="2321" y="18677"/>
                </a:lnTo>
                <a:lnTo>
                  <a:pt x="0" y="30645"/>
                </a:lnTo>
                <a:lnTo>
                  <a:pt x="2321" y="40601"/>
                </a:lnTo>
                <a:lnTo>
                  <a:pt x="8667" y="49304"/>
                </a:lnTo>
                <a:lnTo>
                  <a:pt x="18109" y="55469"/>
                </a:lnTo>
                <a:lnTo>
                  <a:pt x="29718" y="57810"/>
                </a:lnTo>
                <a:lnTo>
                  <a:pt x="39437" y="55469"/>
                </a:lnTo>
                <a:lnTo>
                  <a:pt x="47942" y="49304"/>
                </a:lnTo>
                <a:lnTo>
                  <a:pt x="53971" y="40601"/>
                </a:lnTo>
                <a:lnTo>
                  <a:pt x="56260" y="30645"/>
                </a:lnTo>
                <a:lnTo>
                  <a:pt x="53971" y="18677"/>
                </a:lnTo>
                <a:lnTo>
                  <a:pt x="47942" y="8940"/>
                </a:lnTo>
                <a:lnTo>
                  <a:pt x="39437" y="2395"/>
                </a:lnTo>
                <a:lnTo>
                  <a:pt x="2971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748016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844" y="0"/>
                </a:moveTo>
                <a:lnTo>
                  <a:pt x="18216" y="2393"/>
                </a:lnTo>
                <a:lnTo>
                  <a:pt x="8731" y="8928"/>
                </a:lnTo>
                <a:lnTo>
                  <a:pt x="2341" y="18634"/>
                </a:lnTo>
                <a:lnTo>
                  <a:pt x="0" y="30543"/>
                </a:lnTo>
                <a:lnTo>
                  <a:pt x="2341" y="41983"/>
                </a:lnTo>
                <a:lnTo>
                  <a:pt x="8731" y="50558"/>
                </a:lnTo>
                <a:lnTo>
                  <a:pt x="18216" y="55943"/>
                </a:lnTo>
                <a:lnTo>
                  <a:pt x="29844" y="57810"/>
                </a:lnTo>
                <a:lnTo>
                  <a:pt x="39544" y="55943"/>
                </a:lnTo>
                <a:lnTo>
                  <a:pt x="48005" y="50558"/>
                </a:lnTo>
                <a:lnTo>
                  <a:pt x="53990" y="41983"/>
                </a:lnTo>
                <a:lnTo>
                  <a:pt x="56260" y="30543"/>
                </a:lnTo>
                <a:lnTo>
                  <a:pt x="53990" y="18634"/>
                </a:lnTo>
                <a:lnTo>
                  <a:pt x="48005" y="8928"/>
                </a:lnTo>
                <a:lnTo>
                  <a:pt x="39544" y="2393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748016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844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43"/>
                </a:lnTo>
                <a:lnTo>
                  <a:pt x="8731" y="49342"/>
                </a:lnTo>
                <a:lnTo>
                  <a:pt x="18216" y="55483"/>
                </a:lnTo>
                <a:lnTo>
                  <a:pt x="29844" y="57810"/>
                </a:lnTo>
                <a:lnTo>
                  <a:pt x="39544" y="55483"/>
                </a:lnTo>
                <a:lnTo>
                  <a:pt x="48005" y="49342"/>
                </a:lnTo>
                <a:lnTo>
                  <a:pt x="53990" y="40643"/>
                </a:lnTo>
                <a:lnTo>
                  <a:pt x="56260" y="30645"/>
                </a:lnTo>
                <a:lnTo>
                  <a:pt x="53990" y="18677"/>
                </a:lnTo>
                <a:lnTo>
                  <a:pt x="48005" y="8940"/>
                </a:lnTo>
                <a:lnTo>
                  <a:pt x="39544" y="2395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748016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844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01"/>
                </a:lnTo>
                <a:lnTo>
                  <a:pt x="8731" y="49304"/>
                </a:lnTo>
                <a:lnTo>
                  <a:pt x="18216" y="55469"/>
                </a:lnTo>
                <a:lnTo>
                  <a:pt x="29844" y="57810"/>
                </a:lnTo>
                <a:lnTo>
                  <a:pt x="39544" y="55469"/>
                </a:lnTo>
                <a:lnTo>
                  <a:pt x="48005" y="49304"/>
                </a:lnTo>
                <a:lnTo>
                  <a:pt x="53990" y="40601"/>
                </a:lnTo>
                <a:lnTo>
                  <a:pt x="56260" y="30645"/>
                </a:lnTo>
                <a:lnTo>
                  <a:pt x="53990" y="18677"/>
                </a:lnTo>
                <a:lnTo>
                  <a:pt x="48005" y="8940"/>
                </a:lnTo>
                <a:lnTo>
                  <a:pt x="39544" y="2395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48016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844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43"/>
                </a:lnTo>
                <a:lnTo>
                  <a:pt x="8731" y="49342"/>
                </a:lnTo>
                <a:lnTo>
                  <a:pt x="18216" y="55483"/>
                </a:lnTo>
                <a:lnTo>
                  <a:pt x="29844" y="57810"/>
                </a:lnTo>
                <a:lnTo>
                  <a:pt x="39544" y="55483"/>
                </a:lnTo>
                <a:lnTo>
                  <a:pt x="48005" y="49342"/>
                </a:lnTo>
                <a:lnTo>
                  <a:pt x="53990" y="40643"/>
                </a:lnTo>
                <a:lnTo>
                  <a:pt x="56260" y="30645"/>
                </a:lnTo>
                <a:lnTo>
                  <a:pt x="53990" y="18677"/>
                </a:lnTo>
                <a:lnTo>
                  <a:pt x="48005" y="8940"/>
                </a:lnTo>
                <a:lnTo>
                  <a:pt x="39544" y="2395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748016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844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01"/>
                </a:lnTo>
                <a:lnTo>
                  <a:pt x="8731" y="49304"/>
                </a:lnTo>
                <a:lnTo>
                  <a:pt x="18216" y="55469"/>
                </a:lnTo>
                <a:lnTo>
                  <a:pt x="29844" y="57810"/>
                </a:lnTo>
                <a:lnTo>
                  <a:pt x="39544" y="55469"/>
                </a:lnTo>
                <a:lnTo>
                  <a:pt x="48005" y="49304"/>
                </a:lnTo>
                <a:lnTo>
                  <a:pt x="53990" y="40601"/>
                </a:lnTo>
                <a:lnTo>
                  <a:pt x="56260" y="30645"/>
                </a:lnTo>
                <a:lnTo>
                  <a:pt x="53990" y="18677"/>
                </a:lnTo>
                <a:lnTo>
                  <a:pt x="48005" y="8940"/>
                </a:lnTo>
                <a:lnTo>
                  <a:pt x="39544" y="2395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911083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543" y="0"/>
                </a:moveTo>
                <a:lnTo>
                  <a:pt x="16823" y="2393"/>
                </a:lnTo>
                <a:lnTo>
                  <a:pt x="8318" y="8928"/>
                </a:lnTo>
                <a:lnTo>
                  <a:pt x="2289" y="18634"/>
                </a:lnTo>
                <a:lnTo>
                  <a:pt x="0" y="30543"/>
                </a:lnTo>
                <a:lnTo>
                  <a:pt x="2289" y="41983"/>
                </a:lnTo>
                <a:lnTo>
                  <a:pt x="8318" y="50558"/>
                </a:lnTo>
                <a:lnTo>
                  <a:pt x="16823" y="55943"/>
                </a:lnTo>
                <a:lnTo>
                  <a:pt x="26543" y="57810"/>
                </a:lnTo>
                <a:lnTo>
                  <a:pt x="38151" y="55943"/>
                </a:lnTo>
                <a:lnTo>
                  <a:pt x="47593" y="50558"/>
                </a:lnTo>
                <a:lnTo>
                  <a:pt x="53939" y="41983"/>
                </a:lnTo>
                <a:lnTo>
                  <a:pt x="56261" y="30543"/>
                </a:lnTo>
                <a:lnTo>
                  <a:pt x="53939" y="18634"/>
                </a:lnTo>
                <a:lnTo>
                  <a:pt x="47593" y="8928"/>
                </a:lnTo>
                <a:lnTo>
                  <a:pt x="38151" y="2393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911083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543" y="0"/>
                </a:moveTo>
                <a:lnTo>
                  <a:pt x="16823" y="2395"/>
                </a:lnTo>
                <a:lnTo>
                  <a:pt x="8318" y="8940"/>
                </a:lnTo>
                <a:lnTo>
                  <a:pt x="2289" y="18677"/>
                </a:lnTo>
                <a:lnTo>
                  <a:pt x="0" y="30645"/>
                </a:lnTo>
                <a:lnTo>
                  <a:pt x="2289" y="40643"/>
                </a:lnTo>
                <a:lnTo>
                  <a:pt x="8318" y="49342"/>
                </a:lnTo>
                <a:lnTo>
                  <a:pt x="16823" y="55483"/>
                </a:lnTo>
                <a:lnTo>
                  <a:pt x="26543" y="57810"/>
                </a:lnTo>
                <a:lnTo>
                  <a:pt x="38151" y="55483"/>
                </a:lnTo>
                <a:lnTo>
                  <a:pt x="47593" y="49342"/>
                </a:lnTo>
                <a:lnTo>
                  <a:pt x="53939" y="40643"/>
                </a:lnTo>
                <a:lnTo>
                  <a:pt x="56261" y="30645"/>
                </a:lnTo>
                <a:lnTo>
                  <a:pt x="53939" y="18677"/>
                </a:lnTo>
                <a:lnTo>
                  <a:pt x="47593" y="8940"/>
                </a:lnTo>
                <a:lnTo>
                  <a:pt x="38151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11083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543" y="0"/>
                </a:moveTo>
                <a:lnTo>
                  <a:pt x="16823" y="2395"/>
                </a:lnTo>
                <a:lnTo>
                  <a:pt x="8318" y="8940"/>
                </a:lnTo>
                <a:lnTo>
                  <a:pt x="2289" y="18677"/>
                </a:lnTo>
                <a:lnTo>
                  <a:pt x="0" y="30645"/>
                </a:lnTo>
                <a:lnTo>
                  <a:pt x="2289" y="40601"/>
                </a:lnTo>
                <a:lnTo>
                  <a:pt x="8318" y="49304"/>
                </a:lnTo>
                <a:lnTo>
                  <a:pt x="16823" y="55469"/>
                </a:lnTo>
                <a:lnTo>
                  <a:pt x="26543" y="57810"/>
                </a:lnTo>
                <a:lnTo>
                  <a:pt x="38151" y="55469"/>
                </a:lnTo>
                <a:lnTo>
                  <a:pt x="47593" y="49304"/>
                </a:lnTo>
                <a:lnTo>
                  <a:pt x="53939" y="40601"/>
                </a:lnTo>
                <a:lnTo>
                  <a:pt x="56261" y="30645"/>
                </a:lnTo>
                <a:lnTo>
                  <a:pt x="53939" y="18677"/>
                </a:lnTo>
                <a:lnTo>
                  <a:pt x="47593" y="8940"/>
                </a:lnTo>
                <a:lnTo>
                  <a:pt x="38151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911083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543" y="0"/>
                </a:moveTo>
                <a:lnTo>
                  <a:pt x="16823" y="2395"/>
                </a:lnTo>
                <a:lnTo>
                  <a:pt x="8318" y="8940"/>
                </a:lnTo>
                <a:lnTo>
                  <a:pt x="2289" y="18677"/>
                </a:lnTo>
                <a:lnTo>
                  <a:pt x="0" y="30645"/>
                </a:lnTo>
                <a:lnTo>
                  <a:pt x="2289" y="40643"/>
                </a:lnTo>
                <a:lnTo>
                  <a:pt x="8318" y="49342"/>
                </a:lnTo>
                <a:lnTo>
                  <a:pt x="16823" y="55483"/>
                </a:lnTo>
                <a:lnTo>
                  <a:pt x="26543" y="57810"/>
                </a:lnTo>
                <a:lnTo>
                  <a:pt x="38151" y="55483"/>
                </a:lnTo>
                <a:lnTo>
                  <a:pt x="47593" y="49342"/>
                </a:lnTo>
                <a:lnTo>
                  <a:pt x="53939" y="40643"/>
                </a:lnTo>
                <a:lnTo>
                  <a:pt x="56261" y="30645"/>
                </a:lnTo>
                <a:lnTo>
                  <a:pt x="53939" y="18677"/>
                </a:lnTo>
                <a:lnTo>
                  <a:pt x="47593" y="8940"/>
                </a:lnTo>
                <a:lnTo>
                  <a:pt x="38151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911083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543" y="0"/>
                </a:moveTo>
                <a:lnTo>
                  <a:pt x="16823" y="2395"/>
                </a:lnTo>
                <a:lnTo>
                  <a:pt x="8318" y="8940"/>
                </a:lnTo>
                <a:lnTo>
                  <a:pt x="2289" y="18677"/>
                </a:lnTo>
                <a:lnTo>
                  <a:pt x="0" y="30645"/>
                </a:lnTo>
                <a:lnTo>
                  <a:pt x="2289" y="40601"/>
                </a:lnTo>
                <a:lnTo>
                  <a:pt x="8318" y="49304"/>
                </a:lnTo>
                <a:lnTo>
                  <a:pt x="16823" y="55469"/>
                </a:lnTo>
                <a:lnTo>
                  <a:pt x="26543" y="57810"/>
                </a:lnTo>
                <a:lnTo>
                  <a:pt x="38151" y="55469"/>
                </a:lnTo>
                <a:lnTo>
                  <a:pt x="47593" y="49304"/>
                </a:lnTo>
                <a:lnTo>
                  <a:pt x="53939" y="40601"/>
                </a:lnTo>
                <a:lnTo>
                  <a:pt x="56261" y="30645"/>
                </a:lnTo>
                <a:lnTo>
                  <a:pt x="53939" y="18677"/>
                </a:lnTo>
                <a:lnTo>
                  <a:pt x="47593" y="8940"/>
                </a:lnTo>
                <a:lnTo>
                  <a:pt x="38151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65134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18" y="0"/>
                </a:moveTo>
                <a:lnTo>
                  <a:pt x="18109" y="2393"/>
                </a:lnTo>
                <a:lnTo>
                  <a:pt x="8667" y="8928"/>
                </a:lnTo>
                <a:lnTo>
                  <a:pt x="2321" y="18634"/>
                </a:lnTo>
                <a:lnTo>
                  <a:pt x="0" y="30543"/>
                </a:lnTo>
                <a:lnTo>
                  <a:pt x="2321" y="41983"/>
                </a:lnTo>
                <a:lnTo>
                  <a:pt x="8667" y="50558"/>
                </a:lnTo>
                <a:lnTo>
                  <a:pt x="18109" y="55943"/>
                </a:lnTo>
                <a:lnTo>
                  <a:pt x="29718" y="57810"/>
                </a:lnTo>
                <a:lnTo>
                  <a:pt x="39437" y="55943"/>
                </a:lnTo>
                <a:lnTo>
                  <a:pt x="47942" y="50558"/>
                </a:lnTo>
                <a:lnTo>
                  <a:pt x="53971" y="41983"/>
                </a:lnTo>
                <a:lnTo>
                  <a:pt x="56261" y="30543"/>
                </a:lnTo>
                <a:lnTo>
                  <a:pt x="53971" y="18634"/>
                </a:lnTo>
                <a:lnTo>
                  <a:pt x="47942" y="8928"/>
                </a:lnTo>
                <a:lnTo>
                  <a:pt x="39437" y="2393"/>
                </a:lnTo>
                <a:lnTo>
                  <a:pt x="2971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065134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18" y="0"/>
                </a:moveTo>
                <a:lnTo>
                  <a:pt x="18109" y="2395"/>
                </a:lnTo>
                <a:lnTo>
                  <a:pt x="8667" y="8940"/>
                </a:lnTo>
                <a:lnTo>
                  <a:pt x="2321" y="18677"/>
                </a:lnTo>
                <a:lnTo>
                  <a:pt x="0" y="30645"/>
                </a:lnTo>
                <a:lnTo>
                  <a:pt x="2321" y="40643"/>
                </a:lnTo>
                <a:lnTo>
                  <a:pt x="8667" y="49342"/>
                </a:lnTo>
                <a:lnTo>
                  <a:pt x="18109" y="55483"/>
                </a:lnTo>
                <a:lnTo>
                  <a:pt x="29718" y="57810"/>
                </a:lnTo>
                <a:lnTo>
                  <a:pt x="39437" y="55483"/>
                </a:lnTo>
                <a:lnTo>
                  <a:pt x="47942" y="49342"/>
                </a:lnTo>
                <a:lnTo>
                  <a:pt x="53971" y="40643"/>
                </a:lnTo>
                <a:lnTo>
                  <a:pt x="56261" y="30645"/>
                </a:lnTo>
                <a:lnTo>
                  <a:pt x="53971" y="18677"/>
                </a:lnTo>
                <a:lnTo>
                  <a:pt x="47942" y="8940"/>
                </a:lnTo>
                <a:lnTo>
                  <a:pt x="39437" y="2395"/>
                </a:lnTo>
                <a:lnTo>
                  <a:pt x="2971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065134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18" y="0"/>
                </a:moveTo>
                <a:lnTo>
                  <a:pt x="18109" y="2395"/>
                </a:lnTo>
                <a:lnTo>
                  <a:pt x="8667" y="8940"/>
                </a:lnTo>
                <a:lnTo>
                  <a:pt x="2321" y="18677"/>
                </a:lnTo>
                <a:lnTo>
                  <a:pt x="0" y="30645"/>
                </a:lnTo>
                <a:lnTo>
                  <a:pt x="2321" y="40601"/>
                </a:lnTo>
                <a:lnTo>
                  <a:pt x="8667" y="49304"/>
                </a:lnTo>
                <a:lnTo>
                  <a:pt x="18109" y="55469"/>
                </a:lnTo>
                <a:lnTo>
                  <a:pt x="29718" y="57810"/>
                </a:lnTo>
                <a:lnTo>
                  <a:pt x="39437" y="55469"/>
                </a:lnTo>
                <a:lnTo>
                  <a:pt x="47942" y="49304"/>
                </a:lnTo>
                <a:lnTo>
                  <a:pt x="53971" y="40601"/>
                </a:lnTo>
                <a:lnTo>
                  <a:pt x="56261" y="30645"/>
                </a:lnTo>
                <a:lnTo>
                  <a:pt x="53971" y="18677"/>
                </a:lnTo>
                <a:lnTo>
                  <a:pt x="47942" y="8940"/>
                </a:lnTo>
                <a:lnTo>
                  <a:pt x="39437" y="2395"/>
                </a:lnTo>
                <a:lnTo>
                  <a:pt x="2971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65134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18" y="0"/>
                </a:moveTo>
                <a:lnTo>
                  <a:pt x="18109" y="2395"/>
                </a:lnTo>
                <a:lnTo>
                  <a:pt x="8667" y="8940"/>
                </a:lnTo>
                <a:lnTo>
                  <a:pt x="2321" y="18677"/>
                </a:lnTo>
                <a:lnTo>
                  <a:pt x="0" y="30645"/>
                </a:lnTo>
                <a:lnTo>
                  <a:pt x="2321" y="40643"/>
                </a:lnTo>
                <a:lnTo>
                  <a:pt x="8667" y="49342"/>
                </a:lnTo>
                <a:lnTo>
                  <a:pt x="18109" y="55483"/>
                </a:lnTo>
                <a:lnTo>
                  <a:pt x="29718" y="57810"/>
                </a:lnTo>
                <a:lnTo>
                  <a:pt x="39437" y="55483"/>
                </a:lnTo>
                <a:lnTo>
                  <a:pt x="47942" y="49342"/>
                </a:lnTo>
                <a:lnTo>
                  <a:pt x="53971" y="40643"/>
                </a:lnTo>
                <a:lnTo>
                  <a:pt x="56261" y="30645"/>
                </a:lnTo>
                <a:lnTo>
                  <a:pt x="53971" y="18677"/>
                </a:lnTo>
                <a:lnTo>
                  <a:pt x="47942" y="8940"/>
                </a:lnTo>
                <a:lnTo>
                  <a:pt x="39437" y="2395"/>
                </a:lnTo>
                <a:lnTo>
                  <a:pt x="2971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065134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18" y="0"/>
                </a:moveTo>
                <a:lnTo>
                  <a:pt x="18109" y="2395"/>
                </a:lnTo>
                <a:lnTo>
                  <a:pt x="8667" y="8940"/>
                </a:lnTo>
                <a:lnTo>
                  <a:pt x="2321" y="18677"/>
                </a:lnTo>
                <a:lnTo>
                  <a:pt x="0" y="30645"/>
                </a:lnTo>
                <a:lnTo>
                  <a:pt x="2321" y="40601"/>
                </a:lnTo>
                <a:lnTo>
                  <a:pt x="8667" y="49304"/>
                </a:lnTo>
                <a:lnTo>
                  <a:pt x="18109" y="55469"/>
                </a:lnTo>
                <a:lnTo>
                  <a:pt x="29718" y="57810"/>
                </a:lnTo>
                <a:lnTo>
                  <a:pt x="39437" y="55469"/>
                </a:lnTo>
                <a:lnTo>
                  <a:pt x="47942" y="49304"/>
                </a:lnTo>
                <a:lnTo>
                  <a:pt x="53971" y="40601"/>
                </a:lnTo>
                <a:lnTo>
                  <a:pt x="56261" y="30645"/>
                </a:lnTo>
                <a:lnTo>
                  <a:pt x="53971" y="18677"/>
                </a:lnTo>
                <a:lnTo>
                  <a:pt x="47942" y="8940"/>
                </a:lnTo>
                <a:lnTo>
                  <a:pt x="39437" y="2395"/>
                </a:lnTo>
                <a:lnTo>
                  <a:pt x="2971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229600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780" y="0"/>
                </a:moveTo>
                <a:lnTo>
                  <a:pt x="16341" y="2393"/>
                </a:lnTo>
                <a:lnTo>
                  <a:pt x="8080" y="8928"/>
                </a:lnTo>
                <a:lnTo>
                  <a:pt x="2224" y="18634"/>
                </a:lnTo>
                <a:lnTo>
                  <a:pt x="0" y="30543"/>
                </a:lnTo>
                <a:lnTo>
                  <a:pt x="2224" y="41983"/>
                </a:lnTo>
                <a:lnTo>
                  <a:pt x="8080" y="50558"/>
                </a:lnTo>
                <a:lnTo>
                  <a:pt x="16341" y="55943"/>
                </a:lnTo>
                <a:lnTo>
                  <a:pt x="25780" y="57810"/>
                </a:lnTo>
                <a:lnTo>
                  <a:pt x="37109" y="55943"/>
                </a:lnTo>
                <a:lnTo>
                  <a:pt x="46307" y="50558"/>
                </a:lnTo>
                <a:lnTo>
                  <a:pt x="52480" y="41983"/>
                </a:lnTo>
                <a:lnTo>
                  <a:pt x="54736" y="30543"/>
                </a:lnTo>
                <a:lnTo>
                  <a:pt x="52480" y="18634"/>
                </a:lnTo>
                <a:lnTo>
                  <a:pt x="46307" y="8928"/>
                </a:lnTo>
                <a:lnTo>
                  <a:pt x="37109" y="2393"/>
                </a:lnTo>
                <a:lnTo>
                  <a:pt x="25780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229600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780" y="0"/>
                </a:moveTo>
                <a:lnTo>
                  <a:pt x="16341" y="2395"/>
                </a:lnTo>
                <a:lnTo>
                  <a:pt x="8080" y="8940"/>
                </a:lnTo>
                <a:lnTo>
                  <a:pt x="2224" y="18677"/>
                </a:lnTo>
                <a:lnTo>
                  <a:pt x="0" y="30645"/>
                </a:lnTo>
                <a:lnTo>
                  <a:pt x="2224" y="40643"/>
                </a:lnTo>
                <a:lnTo>
                  <a:pt x="8080" y="49342"/>
                </a:lnTo>
                <a:lnTo>
                  <a:pt x="16341" y="55483"/>
                </a:lnTo>
                <a:lnTo>
                  <a:pt x="25780" y="57810"/>
                </a:lnTo>
                <a:lnTo>
                  <a:pt x="37109" y="55483"/>
                </a:lnTo>
                <a:lnTo>
                  <a:pt x="46307" y="49342"/>
                </a:lnTo>
                <a:lnTo>
                  <a:pt x="52480" y="40643"/>
                </a:lnTo>
                <a:lnTo>
                  <a:pt x="54736" y="30645"/>
                </a:lnTo>
                <a:lnTo>
                  <a:pt x="52480" y="18677"/>
                </a:lnTo>
                <a:lnTo>
                  <a:pt x="46307" y="8940"/>
                </a:lnTo>
                <a:lnTo>
                  <a:pt x="37109" y="2395"/>
                </a:lnTo>
                <a:lnTo>
                  <a:pt x="25780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229600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780" y="0"/>
                </a:moveTo>
                <a:lnTo>
                  <a:pt x="16341" y="2395"/>
                </a:lnTo>
                <a:lnTo>
                  <a:pt x="8080" y="8940"/>
                </a:lnTo>
                <a:lnTo>
                  <a:pt x="2224" y="18677"/>
                </a:lnTo>
                <a:lnTo>
                  <a:pt x="0" y="30645"/>
                </a:lnTo>
                <a:lnTo>
                  <a:pt x="2224" y="40601"/>
                </a:lnTo>
                <a:lnTo>
                  <a:pt x="8080" y="49304"/>
                </a:lnTo>
                <a:lnTo>
                  <a:pt x="16341" y="55469"/>
                </a:lnTo>
                <a:lnTo>
                  <a:pt x="25780" y="57810"/>
                </a:lnTo>
                <a:lnTo>
                  <a:pt x="37109" y="55469"/>
                </a:lnTo>
                <a:lnTo>
                  <a:pt x="46307" y="49304"/>
                </a:lnTo>
                <a:lnTo>
                  <a:pt x="52480" y="40601"/>
                </a:lnTo>
                <a:lnTo>
                  <a:pt x="54736" y="30645"/>
                </a:lnTo>
                <a:lnTo>
                  <a:pt x="52480" y="18677"/>
                </a:lnTo>
                <a:lnTo>
                  <a:pt x="46307" y="8940"/>
                </a:lnTo>
                <a:lnTo>
                  <a:pt x="37109" y="2395"/>
                </a:lnTo>
                <a:lnTo>
                  <a:pt x="25780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229600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780" y="0"/>
                </a:moveTo>
                <a:lnTo>
                  <a:pt x="16341" y="2395"/>
                </a:lnTo>
                <a:lnTo>
                  <a:pt x="8080" y="8940"/>
                </a:lnTo>
                <a:lnTo>
                  <a:pt x="2224" y="18677"/>
                </a:lnTo>
                <a:lnTo>
                  <a:pt x="0" y="30645"/>
                </a:lnTo>
                <a:lnTo>
                  <a:pt x="2224" y="40643"/>
                </a:lnTo>
                <a:lnTo>
                  <a:pt x="8080" y="49342"/>
                </a:lnTo>
                <a:lnTo>
                  <a:pt x="16341" y="55483"/>
                </a:lnTo>
                <a:lnTo>
                  <a:pt x="25780" y="57810"/>
                </a:lnTo>
                <a:lnTo>
                  <a:pt x="37109" y="55483"/>
                </a:lnTo>
                <a:lnTo>
                  <a:pt x="46307" y="49342"/>
                </a:lnTo>
                <a:lnTo>
                  <a:pt x="52480" y="40643"/>
                </a:lnTo>
                <a:lnTo>
                  <a:pt x="54736" y="30645"/>
                </a:lnTo>
                <a:lnTo>
                  <a:pt x="52480" y="18677"/>
                </a:lnTo>
                <a:lnTo>
                  <a:pt x="46307" y="8940"/>
                </a:lnTo>
                <a:lnTo>
                  <a:pt x="37109" y="2395"/>
                </a:lnTo>
                <a:lnTo>
                  <a:pt x="25780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229600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780" y="0"/>
                </a:moveTo>
                <a:lnTo>
                  <a:pt x="16341" y="2395"/>
                </a:lnTo>
                <a:lnTo>
                  <a:pt x="8080" y="8940"/>
                </a:lnTo>
                <a:lnTo>
                  <a:pt x="2224" y="18677"/>
                </a:lnTo>
                <a:lnTo>
                  <a:pt x="0" y="30645"/>
                </a:lnTo>
                <a:lnTo>
                  <a:pt x="2224" y="40601"/>
                </a:lnTo>
                <a:lnTo>
                  <a:pt x="8080" y="49304"/>
                </a:lnTo>
                <a:lnTo>
                  <a:pt x="16341" y="55469"/>
                </a:lnTo>
                <a:lnTo>
                  <a:pt x="25780" y="57810"/>
                </a:lnTo>
                <a:lnTo>
                  <a:pt x="37109" y="55469"/>
                </a:lnTo>
                <a:lnTo>
                  <a:pt x="46307" y="49304"/>
                </a:lnTo>
                <a:lnTo>
                  <a:pt x="52480" y="40601"/>
                </a:lnTo>
                <a:lnTo>
                  <a:pt x="54736" y="30645"/>
                </a:lnTo>
                <a:lnTo>
                  <a:pt x="52480" y="18677"/>
                </a:lnTo>
                <a:lnTo>
                  <a:pt x="46307" y="8940"/>
                </a:lnTo>
                <a:lnTo>
                  <a:pt x="37109" y="2395"/>
                </a:lnTo>
                <a:lnTo>
                  <a:pt x="25780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260335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5" h="53340">
                <a:moveTo>
                  <a:pt x="25781" y="0"/>
                </a:moveTo>
                <a:lnTo>
                  <a:pt x="16341" y="2343"/>
                </a:lnTo>
                <a:lnTo>
                  <a:pt x="8080" y="8520"/>
                </a:lnTo>
                <a:lnTo>
                  <a:pt x="2224" y="17253"/>
                </a:lnTo>
                <a:lnTo>
                  <a:pt x="0" y="27264"/>
                </a:lnTo>
                <a:lnTo>
                  <a:pt x="2224" y="39215"/>
                </a:lnTo>
                <a:lnTo>
                  <a:pt x="8080" y="48919"/>
                </a:lnTo>
                <a:lnTo>
                  <a:pt x="13686" y="53339"/>
                </a:lnTo>
                <a:lnTo>
                  <a:pt x="40065" y="53339"/>
                </a:lnTo>
                <a:lnTo>
                  <a:pt x="46307" y="48919"/>
                </a:lnTo>
                <a:lnTo>
                  <a:pt x="52480" y="39215"/>
                </a:lnTo>
                <a:lnTo>
                  <a:pt x="54737" y="27264"/>
                </a:lnTo>
                <a:lnTo>
                  <a:pt x="52480" y="17253"/>
                </a:lnTo>
                <a:lnTo>
                  <a:pt x="46307" y="8520"/>
                </a:lnTo>
                <a:lnTo>
                  <a:pt x="37109" y="2343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423531" y="680465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543" y="0"/>
                </a:moveTo>
                <a:lnTo>
                  <a:pt x="15376" y="2343"/>
                </a:lnTo>
                <a:lnTo>
                  <a:pt x="7032" y="8520"/>
                </a:lnTo>
                <a:lnTo>
                  <a:pt x="1807" y="17253"/>
                </a:lnTo>
                <a:lnTo>
                  <a:pt x="0" y="27264"/>
                </a:lnTo>
                <a:lnTo>
                  <a:pt x="1807" y="39215"/>
                </a:lnTo>
                <a:lnTo>
                  <a:pt x="7032" y="48919"/>
                </a:lnTo>
                <a:lnTo>
                  <a:pt x="12695" y="53339"/>
                </a:lnTo>
                <a:lnTo>
                  <a:pt x="40424" y="53339"/>
                </a:lnTo>
                <a:lnTo>
                  <a:pt x="46116" y="48919"/>
                </a:lnTo>
                <a:lnTo>
                  <a:pt x="51385" y="39215"/>
                </a:lnTo>
                <a:lnTo>
                  <a:pt x="53213" y="27264"/>
                </a:lnTo>
                <a:lnTo>
                  <a:pt x="51385" y="17253"/>
                </a:lnTo>
                <a:lnTo>
                  <a:pt x="46116" y="8520"/>
                </a:lnTo>
                <a:lnTo>
                  <a:pt x="37728" y="2343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583551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5" h="53340">
                <a:moveTo>
                  <a:pt x="29718" y="0"/>
                </a:moveTo>
                <a:lnTo>
                  <a:pt x="18109" y="2343"/>
                </a:lnTo>
                <a:lnTo>
                  <a:pt x="8667" y="8520"/>
                </a:lnTo>
                <a:lnTo>
                  <a:pt x="2321" y="17253"/>
                </a:lnTo>
                <a:lnTo>
                  <a:pt x="0" y="27264"/>
                </a:lnTo>
                <a:lnTo>
                  <a:pt x="2321" y="39215"/>
                </a:lnTo>
                <a:lnTo>
                  <a:pt x="8667" y="48919"/>
                </a:lnTo>
                <a:lnTo>
                  <a:pt x="15075" y="53339"/>
                </a:lnTo>
                <a:lnTo>
                  <a:pt x="42170" y="53339"/>
                </a:lnTo>
                <a:lnTo>
                  <a:pt x="47942" y="48919"/>
                </a:lnTo>
                <a:lnTo>
                  <a:pt x="53971" y="39215"/>
                </a:lnTo>
                <a:lnTo>
                  <a:pt x="56260" y="27264"/>
                </a:lnTo>
                <a:lnTo>
                  <a:pt x="53971" y="17253"/>
                </a:lnTo>
                <a:lnTo>
                  <a:pt x="47942" y="8520"/>
                </a:lnTo>
                <a:lnTo>
                  <a:pt x="39437" y="2343"/>
                </a:lnTo>
                <a:lnTo>
                  <a:pt x="2971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48016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5" h="53340">
                <a:moveTo>
                  <a:pt x="29844" y="0"/>
                </a:moveTo>
                <a:lnTo>
                  <a:pt x="18216" y="2343"/>
                </a:lnTo>
                <a:lnTo>
                  <a:pt x="8731" y="8520"/>
                </a:lnTo>
                <a:lnTo>
                  <a:pt x="2341" y="17253"/>
                </a:lnTo>
                <a:lnTo>
                  <a:pt x="0" y="27264"/>
                </a:lnTo>
                <a:lnTo>
                  <a:pt x="2341" y="39215"/>
                </a:lnTo>
                <a:lnTo>
                  <a:pt x="8731" y="48919"/>
                </a:lnTo>
                <a:lnTo>
                  <a:pt x="15168" y="53339"/>
                </a:lnTo>
                <a:lnTo>
                  <a:pt x="42263" y="53339"/>
                </a:lnTo>
                <a:lnTo>
                  <a:pt x="48005" y="48919"/>
                </a:lnTo>
                <a:lnTo>
                  <a:pt x="53990" y="39215"/>
                </a:lnTo>
                <a:lnTo>
                  <a:pt x="56260" y="27264"/>
                </a:lnTo>
                <a:lnTo>
                  <a:pt x="53990" y="17253"/>
                </a:lnTo>
                <a:lnTo>
                  <a:pt x="48005" y="8520"/>
                </a:lnTo>
                <a:lnTo>
                  <a:pt x="39544" y="2343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911083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5" h="53340">
                <a:moveTo>
                  <a:pt x="26543" y="0"/>
                </a:moveTo>
                <a:lnTo>
                  <a:pt x="16823" y="2343"/>
                </a:lnTo>
                <a:lnTo>
                  <a:pt x="8318" y="8520"/>
                </a:lnTo>
                <a:lnTo>
                  <a:pt x="2289" y="17253"/>
                </a:lnTo>
                <a:lnTo>
                  <a:pt x="0" y="27264"/>
                </a:lnTo>
                <a:lnTo>
                  <a:pt x="2289" y="39215"/>
                </a:lnTo>
                <a:lnTo>
                  <a:pt x="8318" y="48919"/>
                </a:lnTo>
                <a:lnTo>
                  <a:pt x="14090" y="53339"/>
                </a:lnTo>
                <a:lnTo>
                  <a:pt x="41185" y="53339"/>
                </a:lnTo>
                <a:lnTo>
                  <a:pt x="47593" y="48919"/>
                </a:lnTo>
                <a:lnTo>
                  <a:pt x="53939" y="39215"/>
                </a:lnTo>
                <a:lnTo>
                  <a:pt x="56261" y="27264"/>
                </a:lnTo>
                <a:lnTo>
                  <a:pt x="53939" y="17253"/>
                </a:lnTo>
                <a:lnTo>
                  <a:pt x="47593" y="8520"/>
                </a:lnTo>
                <a:lnTo>
                  <a:pt x="38151" y="2343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065134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5" h="53340">
                <a:moveTo>
                  <a:pt x="29718" y="0"/>
                </a:moveTo>
                <a:lnTo>
                  <a:pt x="18109" y="2343"/>
                </a:lnTo>
                <a:lnTo>
                  <a:pt x="8667" y="8520"/>
                </a:lnTo>
                <a:lnTo>
                  <a:pt x="2321" y="17253"/>
                </a:lnTo>
                <a:lnTo>
                  <a:pt x="0" y="27264"/>
                </a:lnTo>
                <a:lnTo>
                  <a:pt x="2321" y="39215"/>
                </a:lnTo>
                <a:lnTo>
                  <a:pt x="8667" y="48919"/>
                </a:lnTo>
                <a:lnTo>
                  <a:pt x="15075" y="53339"/>
                </a:lnTo>
                <a:lnTo>
                  <a:pt x="42170" y="53339"/>
                </a:lnTo>
                <a:lnTo>
                  <a:pt x="47942" y="48919"/>
                </a:lnTo>
                <a:lnTo>
                  <a:pt x="53971" y="39215"/>
                </a:lnTo>
                <a:lnTo>
                  <a:pt x="56261" y="27264"/>
                </a:lnTo>
                <a:lnTo>
                  <a:pt x="53971" y="17253"/>
                </a:lnTo>
                <a:lnTo>
                  <a:pt x="47942" y="8520"/>
                </a:lnTo>
                <a:lnTo>
                  <a:pt x="39437" y="2343"/>
                </a:lnTo>
                <a:lnTo>
                  <a:pt x="2971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229600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5" h="53340">
                <a:moveTo>
                  <a:pt x="25780" y="0"/>
                </a:moveTo>
                <a:lnTo>
                  <a:pt x="16341" y="2343"/>
                </a:lnTo>
                <a:lnTo>
                  <a:pt x="8080" y="8520"/>
                </a:lnTo>
                <a:lnTo>
                  <a:pt x="2224" y="17253"/>
                </a:lnTo>
                <a:lnTo>
                  <a:pt x="0" y="27264"/>
                </a:lnTo>
                <a:lnTo>
                  <a:pt x="2224" y="39215"/>
                </a:lnTo>
                <a:lnTo>
                  <a:pt x="8080" y="48919"/>
                </a:lnTo>
                <a:lnTo>
                  <a:pt x="13686" y="53339"/>
                </a:lnTo>
                <a:lnTo>
                  <a:pt x="40065" y="53339"/>
                </a:lnTo>
                <a:lnTo>
                  <a:pt x="46307" y="48919"/>
                </a:lnTo>
                <a:lnTo>
                  <a:pt x="52480" y="39215"/>
                </a:lnTo>
                <a:lnTo>
                  <a:pt x="54736" y="27264"/>
                </a:lnTo>
                <a:lnTo>
                  <a:pt x="52480" y="17253"/>
                </a:lnTo>
                <a:lnTo>
                  <a:pt x="46307" y="8520"/>
                </a:lnTo>
                <a:lnTo>
                  <a:pt x="37109" y="2343"/>
                </a:lnTo>
                <a:lnTo>
                  <a:pt x="25780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288151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4841" y="2379"/>
                </a:lnTo>
                <a:lnTo>
                  <a:pt x="6778" y="8890"/>
                </a:lnTo>
                <a:lnTo>
                  <a:pt x="1740" y="18591"/>
                </a:lnTo>
                <a:lnTo>
                  <a:pt x="0" y="30543"/>
                </a:lnTo>
                <a:lnTo>
                  <a:pt x="1740" y="41983"/>
                </a:lnTo>
                <a:lnTo>
                  <a:pt x="6778" y="50558"/>
                </a:lnTo>
                <a:lnTo>
                  <a:pt x="14841" y="55943"/>
                </a:lnTo>
                <a:lnTo>
                  <a:pt x="25653" y="57810"/>
                </a:lnTo>
                <a:lnTo>
                  <a:pt x="37002" y="55943"/>
                </a:lnTo>
                <a:lnTo>
                  <a:pt x="46243" y="50558"/>
                </a:lnTo>
                <a:lnTo>
                  <a:pt x="52460" y="41983"/>
                </a:lnTo>
                <a:lnTo>
                  <a:pt x="54737" y="30543"/>
                </a:lnTo>
                <a:lnTo>
                  <a:pt x="52460" y="18591"/>
                </a:lnTo>
                <a:lnTo>
                  <a:pt x="46243" y="8889"/>
                </a:lnTo>
                <a:lnTo>
                  <a:pt x="37002" y="2379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448044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79"/>
                </a:lnTo>
                <a:lnTo>
                  <a:pt x="8493" y="8890"/>
                </a:lnTo>
                <a:lnTo>
                  <a:pt x="2276" y="18591"/>
                </a:lnTo>
                <a:lnTo>
                  <a:pt x="0" y="30543"/>
                </a:lnTo>
                <a:lnTo>
                  <a:pt x="2276" y="41983"/>
                </a:lnTo>
                <a:lnTo>
                  <a:pt x="8493" y="50558"/>
                </a:lnTo>
                <a:lnTo>
                  <a:pt x="17734" y="55943"/>
                </a:lnTo>
                <a:lnTo>
                  <a:pt x="29082" y="57810"/>
                </a:lnTo>
                <a:lnTo>
                  <a:pt x="38502" y="55943"/>
                </a:lnTo>
                <a:lnTo>
                  <a:pt x="46720" y="50558"/>
                </a:lnTo>
                <a:lnTo>
                  <a:pt x="52532" y="41983"/>
                </a:lnTo>
                <a:lnTo>
                  <a:pt x="54736" y="30543"/>
                </a:lnTo>
                <a:lnTo>
                  <a:pt x="52532" y="18591"/>
                </a:lnTo>
                <a:lnTo>
                  <a:pt x="46720" y="8889"/>
                </a:lnTo>
                <a:lnTo>
                  <a:pt x="38502" y="2379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611111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543" y="0"/>
                </a:moveTo>
                <a:lnTo>
                  <a:pt x="16823" y="2379"/>
                </a:lnTo>
                <a:lnTo>
                  <a:pt x="8318" y="8890"/>
                </a:lnTo>
                <a:lnTo>
                  <a:pt x="2289" y="18591"/>
                </a:lnTo>
                <a:lnTo>
                  <a:pt x="0" y="30543"/>
                </a:lnTo>
                <a:lnTo>
                  <a:pt x="2289" y="41983"/>
                </a:lnTo>
                <a:lnTo>
                  <a:pt x="8318" y="50558"/>
                </a:lnTo>
                <a:lnTo>
                  <a:pt x="16823" y="55943"/>
                </a:lnTo>
                <a:lnTo>
                  <a:pt x="26543" y="57810"/>
                </a:lnTo>
                <a:lnTo>
                  <a:pt x="38151" y="55943"/>
                </a:lnTo>
                <a:lnTo>
                  <a:pt x="47593" y="50558"/>
                </a:lnTo>
                <a:lnTo>
                  <a:pt x="53939" y="41983"/>
                </a:lnTo>
                <a:lnTo>
                  <a:pt x="56261" y="30543"/>
                </a:lnTo>
                <a:lnTo>
                  <a:pt x="53939" y="18591"/>
                </a:lnTo>
                <a:lnTo>
                  <a:pt x="47593" y="8889"/>
                </a:lnTo>
                <a:lnTo>
                  <a:pt x="38151" y="2379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775831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79"/>
                </a:lnTo>
                <a:lnTo>
                  <a:pt x="8016" y="8890"/>
                </a:lnTo>
                <a:lnTo>
                  <a:pt x="2204" y="18591"/>
                </a:lnTo>
                <a:lnTo>
                  <a:pt x="0" y="30543"/>
                </a:lnTo>
                <a:lnTo>
                  <a:pt x="2204" y="41983"/>
                </a:lnTo>
                <a:lnTo>
                  <a:pt x="8016" y="50558"/>
                </a:lnTo>
                <a:lnTo>
                  <a:pt x="16234" y="55943"/>
                </a:lnTo>
                <a:lnTo>
                  <a:pt x="25653" y="57810"/>
                </a:lnTo>
                <a:lnTo>
                  <a:pt x="37002" y="55943"/>
                </a:lnTo>
                <a:lnTo>
                  <a:pt x="46243" y="50558"/>
                </a:lnTo>
                <a:lnTo>
                  <a:pt x="52460" y="41983"/>
                </a:lnTo>
                <a:lnTo>
                  <a:pt x="54737" y="30543"/>
                </a:lnTo>
                <a:lnTo>
                  <a:pt x="52460" y="18591"/>
                </a:lnTo>
                <a:lnTo>
                  <a:pt x="46243" y="8889"/>
                </a:lnTo>
                <a:lnTo>
                  <a:pt x="37002" y="2379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929628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79"/>
                </a:lnTo>
                <a:lnTo>
                  <a:pt x="8493" y="8890"/>
                </a:lnTo>
                <a:lnTo>
                  <a:pt x="2276" y="18591"/>
                </a:lnTo>
                <a:lnTo>
                  <a:pt x="0" y="30543"/>
                </a:lnTo>
                <a:lnTo>
                  <a:pt x="2276" y="41983"/>
                </a:lnTo>
                <a:lnTo>
                  <a:pt x="8493" y="50558"/>
                </a:lnTo>
                <a:lnTo>
                  <a:pt x="17734" y="55943"/>
                </a:lnTo>
                <a:lnTo>
                  <a:pt x="29082" y="57810"/>
                </a:lnTo>
                <a:lnTo>
                  <a:pt x="38502" y="55943"/>
                </a:lnTo>
                <a:lnTo>
                  <a:pt x="46720" y="50558"/>
                </a:lnTo>
                <a:lnTo>
                  <a:pt x="52532" y="41983"/>
                </a:lnTo>
                <a:lnTo>
                  <a:pt x="54737" y="30543"/>
                </a:lnTo>
                <a:lnTo>
                  <a:pt x="52532" y="18591"/>
                </a:lnTo>
                <a:lnTo>
                  <a:pt x="46720" y="8889"/>
                </a:lnTo>
                <a:lnTo>
                  <a:pt x="38502" y="2379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092695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415" y="0"/>
                </a:moveTo>
                <a:lnTo>
                  <a:pt x="16769" y="2379"/>
                </a:lnTo>
                <a:lnTo>
                  <a:pt x="8302" y="8890"/>
                </a:lnTo>
                <a:lnTo>
                  <a:pt x="2287" y="18591"/>
                </a:lnTo>
                <a:lnTo>
                  <a:pt x="0" y="30543"/>
                </a:lnTo>
                <a:lnTo>
                  <a:pt x="2287" y="41983"/>
                </a:lnTo>
                <a:lnTo>
                  <a:pt x="8302" y="50558"/>
                </a:lnTo>
                <a:lnTo>
                  <a:pt x="16769" y="55943"/>
                </a:lnTo>
                <a:lnTo>
                  <a:pt x="26415" y="57810"/>
                </a:lnTo>
                <a:lnTo>
                  <a:pt x="38098" y="55943"/>
                </a:lnTo>
                <a:lnTo>
                  <a:pt x="47577" y="50558"/>
                </a:lnTo>
                <a:lnTo>
                  <a:pt x="53937" y="41983"/>
                </a:lnTo>
                <a:lnTo>
                  <a:pt x="56260" y="30543"/>
                </a:lnTo>
                <a:lnTo>
                  <a:pt x="53937" y="18591"/>
                </a:lnTo>
                <a:lnTo>
                  <a:pt x="47577" y="8889"/>
                </a:lnTo>
                <a:lnTo>
                  <a:pt x="38098" y="2379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288151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4841" y="2393"/>
                </a:lnTo>
                <a:lnTo>
                  <a:pt x="6778" y="8928"/>
                </a:lnTo>
                <a:lnTo>
                  <a:pt x="1740" y="18634"/>
                </a:lnTo>
                <a:lnTo>
                  <a:pt x="0" y="30543"/>
                </a:lnTo>
                <a:lnTo>
                  <a:pt x="1740" y="41983"/>
                </a:lnTo>
                <a:lnTo>
                  <a:pt x="6778" y="50558"/>
                </a:lnTo>
                <a:lnTo>
                  <a:pt x="14841" y="55943"/>
                </a:lnTo>
                <a:lnTo>
                  <a:pt x="25653" y="57810"/>
                </a:lnTo>
                <a:lnTo>
                  <a:pt x="37002" y="55943"/>
                </a:lnTo>
                <a:lnTo>
                  <a:pt x="46243" y="50558"/>
                </a:lnTo>
                <a:lnTo>
                  <a:pt x="52460" y="41983"/>
                </a:lnTo>
                <a:lnTo>
                  <a:pt x="54737" y="30543"/>
                </a:lnTo>
                <a:lnTo>
                  <a:pt x="52460" y="18634"/>
                </a:lnTo>
                <a:lnTo>
                  <a:pt x="46243" y="8928"/>
                </a:lnTo>
                <a:lnTo>
                  <a:pt x="37002" y="2393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288151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4841" y="2395"/>
                </a:lnTo>
                <a:lnTo>
                  <a:pt x="6778" y="8940"/>
                </a:lnTo>
                <a:lnTo>
                  <a:pt x="1740" y="18677"/>
                </a:lnTo>
                <a:lnTo>
                  <a:pt x="0" y="30645"/>
                </a:lnTo>
                <a:lnTo>
                  <a:pt x="1740" y="40643"/>
                </a:lnTo>
                <a:lnTo>
                  <a:pt x="6778" y="49342"/>
                </a:lnTo>
                <a:lnTo>
                  <a:pt x="14841" y="55483"/>
                </a:lnTo>
                <a:lnTo>
                  <a:pt x="25653" y="57810"/>
                </a:lnTo>
                <a:lnTo>
                  <a:pt x="37002" y="55483"/>
                </a:lnTo>
                <a:lnTo>
                  <a:pt x="46243" y="49342"/>
                </a:lnTo>
                <a:lnTo>
                  <a:pt x="52460" y="40643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88151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4841" y="2395"/>
                </a:lnTo>
                <a:lnTo>
                  <a:pt x="6778" y="8940"/>
                </a:lnTo>
                <a:lnTo>
                  <a:pt x="1740" y="18677"/>
                </a:lnTo>
                <a:lnTo>
                  <a:pt x="0" y="30645"/>
                </a:lnTo>
                <a:lnTo>
                  <a:pt x="1740" y="40601"/>
                </a:lnTo>
                <a:lnTo>
                  <a:pt x="6778" y="49304"/>
                </a:lnTo>
                <a:lnTo>
                  <a:pt x="14841" y="55469"/>
                </a:lnTo>
                <a:lnTo>
                  <a:pt x="25653" y="57810"/>
                </a:lnTo>
                <a:lnTo>
                  <a:pt x="37002" y="55469"/>
                </a:lnTo>
                <a:lnTo>
                  <a:pt x="46243" y="49304"/>
                </a:lnTo>
                <a:lnTo>
                  <a:pt x="52460" y="40601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88151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4841" y="2395"/>
                </a:lnTo>
                <a:lnTo>
                  <a:pt x="6778" y="8940"/>
                </a:lnTo>
                <a:lnTo>
                  <a:pt x="1740" y="18677"/>
                </a:lnTo>
                <a:lnTo>
                  <a:pt x="0" y="30645"/>
                </a:lnTo>
                <a:lnTo>
                  <a:pt x="1740" y="40643"/>
                </a:lnTo>
                <a:lnTo>
                  <a:pt x="6778" y="49342"/>
                </a:lnTo>
                <a:lnTo>
                  <a:pt x="14841" y="55483"/>
                </a:lnTo>
                <a:lnTo>
                  <a:pt x="25653" y="57810"/>
                </a:lnTo>
                <a:lnTo>
                  <a:pt x="37002" y="55483"/>
                </a:lnTo>
                <a:lnTo>
                  <a:pt x="46243" y="49342"/>
                </a:lnTo>
                <a:lnTo>
                  <a:pt x="52460" y="40643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288151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4841" y="2395"/>
                </a:lnTo>
                <a:lnTo>
                  <a:pt x="6778" y="8940"/>
                </a:lnTo>
                <a:lnTo>
                  <a:pt x="1740" y="18677"/>
                </a:lnTo>
                <a:lnTo>
                  <a:pt x="0" y="30645"/>
                </a:lnTo>
                <a:lnTo>
                  <a:pt x="1740" y="40601"/>
                </a:lnTo>
                <a:lnTo>
                  <a:pt x="6778" y="49304"/>
                </a:lnTo>
                <a:lnTo>
                  <a:pt x="14841" y="55469"/>
                </a:lnTo>
                <a:lnTo>
                  <a:pt x="25653" y="57810"/>
                </a:lnTo>
                <a:lnTo>
                  <a:pt x="37002" y="55469"/>
                </a:lnTo>
                <a:lnTo>
                  <a:pt x="46243" y="49304"/>
                </a:lnTo>
                <a:lnTo>
                  <a:pt x="52460" y="40601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48044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93"/>
                </a:lnTo>
                <a:lnTo>
                  <a:pt x="8493" y="8928"/>
                </a:lnTo>
                <a:lnTo>
                  <a:pt x="2276" y="18634"/>
                </a:lnTo>
                <a:lnTo>
                  <a:pt x="0" y="30543"/>
                </a:lnTo>
                <a:lnTo>
                  <a:pt x="2276" y="41983"/>
                </a:lnTo>
                <a:lnTo>
                  <a:pt x="8493" y="50558"/>
                </a:lnTo>
                <a:lnTo>
                  <a:pt x="17734" y="55943"/>
                </a:lnTo>
                <a:lnTo>
                  <a:pt x="29082" y="57810"/>
                </a:lnTo>
                <a:lnTo>
                  <a:pt x="38502" y="55943"/>
                </a:lnTo>
                <a:lnTo>
                  <a:pt x="46720" y="50558"/>
                </a:lnTo>
                <a:lnTo>
                  <a:pt x="52532" y="41983"/>
                </a:lnTo>
                <a:lnTo>
                  <a:pt x="54736" y="30543"/>
                </a:lnTo>
                <a:lnTo>
                  <a:pt x="52532" y="18634"/>
                </a:lnTo>
                <a:lnTo>
                  <a:pt x="46720" y="8928"/>
                </a:lnTo>
                <a:lnTo>
                  <a:pt x="38502" y="2393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48044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43"/>
                </a:lnTo>
                <a:lnTo>
                  <a:pt x="8493" y="49342"/>
                </a:lnTo>
                <a:lnTo>
                  <a:pt x="17734" y="55483"/>
                </a:lnTo>
                <a:lnTo>
                  <a:pt x="29082" y="57810"/>
                </a:lnTo>
                <a:lnTo>
                  <a:pt x="38502" y="55483"/>
                </a:lnTo>
                <a:lnTo>
                  <a:pt x="46720" y="49342"/>
                </a:lnTo>
                <a:lnTo>
                  <a:pt x="52532" y="40643"/>
                </a:lnTo>
                <a:lnTo>
                  <a:pt x="54736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48044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01"/>
                </a:lnTo>
                <a:lnTo>
                  <a:pt x="8493" y="49304"/>
                </a:lnTo>
                <a:lnTo>
                  <a:pt x="17734" y="55469"/>
                </a:lnTo>
                <a:lnTo>
                  <a:pt x="29082" y="57810"/>
                </a:lnTo>
                <a:lnTo>
                  <a:pt x="38502" y="55469"/>
                </a:lnTo>
                <a:lnTo>
                  <a:pt x="46720" y="49304"/>
                </a:lnTo>
                <a:lnTo>
                  <a:pt x="52532" y="40601"/>
                </a:lnTo>
                <a:lnTo>
                  <a:pt x="54736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48044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43"/>
                </a:lnTo>
                <a:lnTo>
                  <a:pt x="8493" y="49342"/>
                </a:lnTo>
                <a:lnTo>
                  <a:pt x="17734" y="55483"/>
                </a:lnTo>
                <a:lnTo>
                  <a:pt x="29082" y="57810"/>
                </a:lnTo>
                <a:lnTo>
                  <a:pt x="38502" y="55483"/>
                </a:lnTo>
                <a:lnTo>
                  <a:pt x="46720" y="49342"/>
                </a:lnTo>
                <a:lnTo>
                  <a:pt x="52532" y="40643"/>
                </a:lnTo>
                <a:lnTo>
                  <a:pt x="54736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48044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01"/>
                </a:lnTo>
                <a:lnTo>
                  <a:pt x="8493" y="49304"/>
                </a:lnTo>
                <a:lnTo>
                  <a:pt x="17734" y="55469"/>
                </a:lnTo>
                <a:lnTo>
                  <a:pt x="29082" y="57810"/>
                </a:lnTo>
                <a:lnTo>
                  <a:pt x="38502" y="55469"/>
                </a:lnTo>
                <a:lnTo>
                  <a:pt x="46720" y="49304"/>
                </a:lnTo>
                <a:lnTo>
                  <a:pt x="52532" y="40601"/>
                </a:lnTo>
                <a:lnTo>
                  <a:pt x="54736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611111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543" y="0"/>
                </a:moveTo>
                <a:lnTo>
                  <a:pt x="16823" y="2393"/>
                </a:lnTo>
                <a:lnTo>
                  <a:pt x="8318" y="8928"/>
                </a:lnTo>
                <a:lnTo>
                  <a:pt x="2289" y="18634"/>
                </a:lnTo>
                <a:lnTo>
                  <a:pt x="0" y="30543"/>
                </a:lnTo>
                <a:lnTo>
                  <a:pt x="2289" y="41983"/>
                </a:lnTo>
                <a:lnTo>
                  <a:pt x="8318" y="50558"/>
                </a:lnTo>
                <a:lnTo>
                  <a:pt x="16823" y="55943"/>
                </a:lnTo>
                <a:lnTo>
                  <a:pt x="26543" y="57810"/>
                </a:lnTo>
                <a:lnTo>
                  <a:pt x="38151" y="55943"/>
                </a:lnTo>
                <a:lnTo>
                  <a:pt x="47593" y="50558"/>
                </a:lnTo>
                <a:lnTo>
                  <a:pt x="53939" y="41983"/>
                </a:lnTo>
                <a:lnTo>
                  <a:pt x="56261" y="30543"/>
                </a:lnTo>
                <a:lnTo>
                  <a:pt x="53939" y="18634"/>
                </a:lnTo>
                <a:lnTo>
                  <a:pt x="47593" y="8928"/>
                </a:lnTo>
                <a:lnTo>
                  <a:pt x="38151" y="2393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11111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543" y="0"/>
                </a:moveTo>
                <a:lnTo>
                  <a:pt x="16823" y="2395"/>
                </a:lnTo>
                <a:lnTo>
                  <a:pt x="8318" y="8940"/>
                </a:lnTo>
                <a:lnTo>
                  <a:pt x="2289" y="18677"/>
                </a:lnTo>
                <a:lnTo>
                  <a:pt x="0" y="30645"/>
                </a:lnTo>
                <a:lnTo>
                  <a:pt x="2289" y="40643"/>
                </a:lnTo>
                <a:lnTo>
                  <a:pt x="8318" y="49342"/>
                </a:lnTo>
                <a:lnTo>
                  <a:pt x="16823" y="55483"/>
                </a:lnTo>
                <a:lnTo>
                  <a:pt x="26543" y="57810"/>
                </a:lnTo>
                <a:lnTo>
                  <a:pt x="38151" y="55483"/>
                </a:lnTo>
                <a:lnTo>
                  <a:pt x="47593" y="49342"/>
                </a:lnTo>
                <a:lnTo>
                  <a:pt x="53939" y="40643"/>
                </a:lnTo>
                <a:lnTo>
                  <a:pt x="56261" y="30645"/>
                </a:lnTo>
                <a:lnTo>
                  <a:pt x="53939" y="18677"/>
                </a:lnTo>
                <a:lnTo>
                  <a:pt x="47593" y="8940"/>
                </a:lnTo>
                <a:lnTo>
                  <a:pt x="38151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611111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543" y="0"/>
                </a:moveTo>
                <a:lnTo>
                  <a:pt x="16823" y="2395"/>
                </a:lnTo>
                <a:lnTo>
                  <a:pt x="8318" y="8940"/>
                </a:lnTo>
                <a:lnTo>
                  <a:pt x="2289" y="18677"/>
                </a:lnTo>
                <a:lnTo>
                  <a:pt x="0" y="30645"/>
                </a:lnTo>
                <a:lnTo>
                  <a:pt x="2289" y="40601"/>
                </a:lnTo>
                <a:lnTo>
                  <a:pt x="8318" y="49304"/>
                </a:lnTo>
                <a:lnTo>
                  <a:pt x="16823" y="55469"/>
                </a:lnTo>
                <a:lnTo>
                  <a:pt x="26543" y="57810"/>
                </a:lnTo>
                <a:lnTo>
                  <a:pt x="38151" y="55469"/>
                </a:lnTo>
                <a:lnTo>
                  <a:pt x="47593" y="49304"/>
                </a:lnTo>
                <a:lnTo>
                  <a:pt x="53939" y="40601"/>
                </a:lnTo>
                <a:lnTo>
                  <a:pt x="56261" y="30645"/>
                </a:lnTo>
                <a:lnTo>
                  <a:pt x="53939" y="18677"/>
                </a:lnTo>
                <a:lnTo>
                  <a:pt x="47593" y="8940"/>
                </a:lnTo>
                <a:lnTo>
                  <a:pt x="38151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11111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543" y="0"/>
                </a:moveTo>
                <a:lnTo>
                  <a:pt x="16823" y="2395"/>
                </a:lnTo>
                <a:lnTo>
                  <a:pt x="8318" y="8940"/>
                </a:lnTo>
                <a:lnTo>
                  <a:pt x="2289" y="18677"/>
                </a:lnTo>
                <a:lnTo>
                  <a:pt x="0" y="30645"/>
                </a:lnTo>
                <a:lnTo>
                  <a:pt x="2289" y="40643"/>
                </a:lnTo>
                <a:lnTo>
                  <a:pt x="8318" y="49342"/>
                </a:lnTo>
                <a:lnTo>
                  <a:pt x="16823" y="55483"/>
                </a:lnTo>
                <a:lnTo>
                  <a:pt x="26543" y="57810"/>
                </a:lnTo>
                <a:lnTo>
                  <a:pt x="38151" y="55483"/>
                </a:lnTo>
                <a:lnTo>
                  <a:pt x="47593" y="49342"/>
                </a:lnTo>
                <a:lnTo>
                  <a:pt x="53939" y="40643"/>
                </a:lnTo>
                <a:lnTo>
                  <a:pt x="56261" y="30645"/>
                </a:lnTo>
                <a:lnTo>
                  <a:pt x="53939" y="18677"/>
                </a:lnTo>
                <a:lnTo>
                  <a:pt x="47593" y="8940"/>
                </a:lnTo>
                <a:lnTo>
                  <a:pt x="38151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11111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543" y="0"/>
                </a:moveTo>
                <a:lnTo>
                  <a:pt x="16823" y="2395"/>
                </a:lnTo>
                <a:lnTo>
                  <a:pt x="8318" y="8940"/>
                </a:lnTo>
                <a:lnTo>
                  <a:pt x="2289" y="18677"/>
                </a:lnTo>
                <a:lnTo>
                  <a:pt x="0" y="30645"/>
                </a:lnTo>
                <a:lnTo>
                  <a:pt x="2289" y="40601"/>
                </a:lnTo>
                <a:lnTo>
                  <a:pt x="8318" y="49304"/>
                </a:lnTo>
                <a:lnTo>
                  <a:pt x="16823" y="55469"/>
                </a:lnTo>
                <a:lnTo>
                  <a:pt x="26543" y="57810"/>
                </a:lnTo>
                <a:lnTo>
                  <a:pt x="38151" y="55469"/>
                </a:lnTo>
                <a:lnTo>
                  <a:pt x="47593" y="49304"/>
                </a:lnTo>
                <a:lnTo>
                  <a:pt x="53939" y="40601"/>
                </a:lnTo>
                <a:lnTo>
                  <a:pt x="56261" y="30645"/>
                </a:lnTo>
                <a:lnTo>
                  <a:pt x="53939" y="18677"/>
                </a:lnTo>
                <a:lnTo>
                  <a:pt x="47593" y="8940"/>
                </a:lnTo>
                <a:lnTo>
                  <a:pt x="38151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75831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93"/>
                </a:lnTo>
                <a:lnTo>
                  <a:pt x="8016" y="8928"/>
                </a:lnTo>
                <a:lnTo>
                  <a:pt x="2204" y="18634"/>
                </a:lnTo>
                <a:lnTo>
                  <a:pt x="0" y="30543"/>
                </a:lnTo>
                <a:lnTo>
                  <a:pt x="2204" y="41983"/>
                </a:lnTo>
                <a:lnTo>
                  <a:pt x="8016" y="50558"/>
                </a:lnTo>
                <a:lnTo>
                  <a:pt x="16234" y="55943"/>
                </a:lnTo>
                <a:lnTo>
                  <a:pt x="25653" y="57810"/>
                </a:lnTo>
                <a:lnTo>
                  <a:pt x="37002" y="55943"/>
                </a:lnTo>
                <a:lnTo>
                  <a:pt x="46243" y="50558"/>
                </a:lnTo>
                <a:lnTo>
                  <a:pt x="52460" y="41983"/>
                </a:lnTo>
                <a:lnTo>
                  <a:pt x="54737" y="30543"/>
                </a:lnTo>
                <a:lnTo>
                  <a:pt x="52460" y="18634"/>
                </a:lnTo>
                <a:lnTo>
                  <a:pt x="46243" y="8928"/>
                </a:lnTo>
                <a:lnTo>
                  <a:pt x="37002" y="2393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775831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43"/>
                </a:lnTo>
                <a:lnTo>
                  <a:pt x="8016" y="49342"/>
                </a:lnTo>
                <a:lnTo>
                  <a:pt x="16234" y="55483"/>
                </a:lnTo>
                <a:lnTo>
                  <a:pt x="25653" y="57810"/>
                </a:lnTo>
                <a:lnTo>
                  <a:pt x="37002" y="55483"/>
                </a:lnTo>
                <a:lnTo>
                  <a:pt x="46243" y="49342"/>
                </a:lnTo>
                <a:lnTo>
                  <a:pt x="52460" y="40643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775831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01"/>
                </a:lnTo>
                <a:lnTo>
                  <a:pt x="8016" y="49304"/>
                </a:lnTo>
                <a:lnTo>
                  <a:pt x="16234" y="55469"/>
                </a:lnTo>
                <a:lnTo>
                  <a:pt x="25653" y="57810"/>
                </a:lnTo>
                <a:lnTo>
                  <a:pt x="37002" y="55469"/>
                </a:lnTo>
                <a:lnTo>
                  <a:pt x="46243" y="49304"/>
                </a:lnTo>
                <a:lnTo>
                  <a:pt x="52460" y="40601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75831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43"/>
                </a:lnTo>
                <a:lnTo>
                  <a:pt x="8016" y="49342"/>
                </a:lnTo>
                <a:lnTo>
                  <a:pt x="16234" y="55483"/>
                </a:lnTo>
                <a:lnTo>
                  <a:pt x="25653" y="57810"/>
                </a:lnTo>
                <a:lnTo>
                  <a:pt x="37002" y="55483"/>
                </a:lnTo>
                <a:lnTo>
                  <a:pt x="46243" y="49342"/>
                </a:lnTo>
                <a:lnTo>
                  <a:pt x="52460" y="40643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75831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01"/>
                </a:lnTo>
                <a:lnTo>
                  <a:pt x="8016" y="49304"/>
                </a:lnTo>
                <a:lnTo>
                  <a:pt x="16234" y="55469"/>
                </a:lnTo>
                <a:lnTo>
                  <a:pt x="25653" y="57810"/>
                </a:lnTo>
                <a:lnTo>
                  <a:pt x="37002" y="55469"/>
                </a:lnTo>
                <a:lnTo>
                  <a:pt x="46243" y="49304"/>
                </a:lnTo>
                <a:lnTo>
                  <a:pt x="52460" y="40601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929628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93"/>
                </a:lnTo>
                <a:lnTo>
                  <a:pt x="8493" y="8928"/>
                </a:lnTo>
                <a:lnTo>
                  <a:pt x="2276" y="18634"/>
                </a:lnTo>
                <a:lnTo>
                  <a:pt x="0" y="30543"/>
                </a:lnTo>
                <a:lnTo>
                  <a:pt x="2276" y="41983"/>
                </a:lnTo>
                <a:lnTo>
                  <a:pt x="8493" y="50558"/>
                </a:lnTo>
                <a:lnTo>
                  <a:pt x="17734" y="55943"/>
                </a:lnTo>
                <a:lnTo>
                  <a:pt x="29082" y="57810"/>
                </a:lnTo>
                <a:lnTo>
                  <a:pt x="38502" y="55943"/>
                </a:lnTo>
                <a:lnTo>
                  <a:pt x="46720" y="50558"/>
                </a:lnTo>
                <a:lnTo>
                  <a:pt x="52532" y="41983"/>
                </a:lnTo>
                <a:lnTo>
                  <a:pt x="54737" y="30543"/>
                </a:lnTo>
                <a:lnTo>
                  <a:pt x="52532" y="18634"/>
                </a:lnTo>
                <a:lnTo>
                  <a:pt x="46720" y="8928"/>
                </a:lnTo>
                <a:lnTo>
                  <a:pt x="38502" y="2393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929628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43"/>
                </a:lnTo>
                <a:lnTo>
                  <a:pt x="8493" y="49342"/>
                </a:lnTo>
                <a:lnTo>
                  <a:pt x="17734" y="55483"/>
                </a:lnTo>
                <a:lnTo>
                  <a:pt x="29082" y="57810"/>
                </a:lnTo>
                <a:lnTo>
                  <a:pt x="38502" y="55483"/>
                </a:lnTo>
                <a:lnTo>
                  <a:pt x="46720" y="49342"/>
                </a:lnTo>
                <a:lnTo>
                  <a:pt x="52532" y="40643"/>
                </a:lnTo>
                <a:lnTo>
                  <a:pt x="54737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929628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01"/>
                </a:lnTo>
                <a:lnTo>
                  <a:pt x="8493" y="49304"/>
                </a:lnTo>
                <a:lnTo>
                  <a:pt x="17734" y="55469"/>
                </a:lnTo>
                <a:lnTo>
                  <a:pt x="29082" y="57810"/>
                </a:lnTo>
                <a:lnTo>
                  <a:pt x="38502" y="55469"/>
                </a:lnTo>
                <a:lnTo>
                  <a:pt x="46720" y="49304"/>
                </a:lnTo>
                <a:lnTo>
                  <a:pt x="52532" y="40601"/>
                </a:lnTo>
                <a:lnTo>
                  <a:pt x="54737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929628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43"/>
                </a:lnTo>
                <a:lnTo>
                  <a:pt x="8493" y="49342"/>
                </a:lnTo>
                <a:lnTo>
                  <a:pt x="17734" y="55483"/>
                </a:lnTo>
                <a:lnTo>
                  <a:pt x="29082" y="57810"/>
                </a:lnTo>
                <a:lnTo>
                  <a:pt x="38502" y="55483"/>
                </a:lnTo>
                <a:lnTo>
                  <a:pt x="46720" y="49342"/>
                </a:lnTo>
                <a:lnTo>
                  <a:pt x="52532" y="40643"/>
                </a:lnTo>
                <a:lnTo>
                  <a:pt x="54737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929628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01"/>
                </a:lnTo>
                <a:lnTo>
                  <a:pt x="8493" y="49304"/>
                </a:lnTo>
                <a:lnTo>
                  <a:pt x="17734" y="55469"/>
                </a:lnTo>
                <a:lnTo>
                  <a:pt x="29082" y="57810"/>
                </a:lnTo>
                <a:lnTo>
                  <a:pt x="38502" y="55469"/>
                </a:lnTo>
                <a:lnTo>
                  <a:pt x="46720" y="49304"/>
                </a:lnTo>
                <a:lnTo>
                  <a:pt x="52532" y="40601"/>
                </a:lnTo>
                <a:lnTo>
                  <a:pt x="54737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092695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415" y="0"/>
                </a:moveTo>
                <a:lnTo>
                  <a:pt x="16769" y="2393"/>
                </a:lnTo>
                <a:lnTo>
                  <a:pt x="8302" y="8928"/>
                </a:lnTo>
                <a:lnTo>
                  <a:pt x="2287" y="18634"/>
                </a:lnTo>
                <a:lnTo>
                  <a:pt x="0" y="30543"/>
                </a:lnTo>
                <a:lnTo>
                  <a:pt x="2287" y="41983"/>
                </a:lnTo>
                <a:lnTo>
                  <a:pt x="8302" y="50558"/>
                </a:lnTo>
                <a:lnTo>
                  <a:pt x="16769" y="55943"/>
                </a:lnTo>
                <a:lnTo>
                  <a:pt x="26415" y="57810"/>
                </a:lnTo>
                <a:lnTo>
                  <a:pt x="38098" y="55943"/>
                </a:lnTo>
                <a:lnTo>
                  <a:pt x="47577" y="50558"/>
                </a:lnTo>
                <a:lnTo>
                  <a:pt x="53937" y="41983"/>
                </a:lnTo>
                <a:lnTo>
                  <a:pt x="56260" y="30543"/>
                </a:lnTo>
                <a:lnTo>
                  <a:pt x="53937" y="18634"/>
                </a:lnTo>
                <a:lnTo>
                  <a:pt x="47577" y="8928"/>
                </a:lnTo>
                <a:lnTo>
                  <a:pt x="38098" y="2393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92695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415" y="0"/>
                </a:moveTo>
                <a:lnTo>
                  <a:pt x="16769" y="2395"/>
                </a:lnTo>
                <a:lnTo>
                  <a:pt x="8302" y="8940"/>
                </a:lnTo>
                <a:lnTo>
                  <a:pt x="2287" y="18677"/>
                </a:lnTo>
                <a:lnTo>
                  <a:pt x="0" y="30645"/>
                </a:lnTo>
                <a:lnTo>
                  <a:pt x="2287" y="40643"/>
                </a:lnTo>
                <a:lnTo>
                  <a:pt x="8302" y="49342"/>
                </a:lnTo>
                <a:lnTo>
                  <a:pt x="16769" y="55483"/>
                </a:lnTo>
                <a:lnTo>
                  <a:pt x="26415" y="57810"/>
                </a:lnTo>
                <a:lnTo>
                  <a:pt x="38098" y="55483"/>
                </a:lnTo>
                <a:lnTo>
                  <a:pt x="47577" y="49342"/>
                </a:lnTo>
                <a:lnTo>
                  <a:pt x="53937" y="40643"/>
                </a:lnTo>
                <a:lnTo>
                  <a:pt x="56260" y="30645"/>
                </a:lnTo>
                <a:lnTo>
                  <a:pt x="53937" y="18677"/>
                </a:lnTo>
                <a:lnTo>
                  <a:pt x="47577" y="8940"/>
                </a:lnTo>
                <a:lnTo>
                  <a:pt x="38098" y="2395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092695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415" y="0"/>
                </a:moveTo>
                <a:lnTo>
                  <a:pt x="16769" y="2395"/>
                </a:lnTo>
                <a:lnTo>
                  <a:pt x="8302" y="8940"/>
                </a:lnTo>
                <a:lnTo>
                  <a:pt x="2287" y="18677"/>
                </a:lnTo>
                <a:lnTo>
                  <a:pt x="0" y="30645"/>
                </a:lnTo>
                <a:lnTo>
                  <a:pt x="2287" y="40601"/>
                </a:lnTo>
                <a:lnTo>
                  <a:pt x="8302" y="49304"/>
                </a:lnTo>
                <a:lnTo>
                  <a:pt x="16769" y="55469"/>
                </a:lnTo>
                <a:lnTo>
                  <a:pt x="26415" y="57810"/>
                </a:lnTo>
                <a:lnTo>
                  <a:pt x="38098" y="55469"/>
                </a:lnTo>
                <a:lnTo>
                  <a:pt x="47577" y="49304"/>
                </a:lnTo>
                <a:lnTo>
                  <a:pt x="53937" y="40601"/>
                </a:lnTo>
                <a:lnTo>
                  <a:pt x="56260" y="30645"/>
                </a:lnTo>
                <a:lnTo>
                  <a:pt x="53937" y="18677"/>
                </a:lnTo>
                <a:lnTo>
                  <a:pt x="47577" y="8940"/>
                </a:lnTo>
                <a:lnTo>
                  <a:pt x="38098" y="2395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092695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415" y="0"/>
                </a:moveTo>
                <a:lnTo>
                  <a:pt x="16769" y="2395"/>
                </a:lnTo>
                <a:lnTo>
                  <a:pt x="8302" y="8940"/>
                </a:lnTo>
                <a:lnTo>
                  <a:pt x="2287" y="18677"/>
                </a:lnTo>
                <a:lnTo>
                  <a:pt x="0" y="30645"/>
                </a:lnTo>
                <a:lnTo>
                  <a:pt x="2287" y="40643"/>
                </a:lnTo>
                <a:lnTo>
                  <a:pt x="8302" y="49342"/>
                </a:lnTo>
                <a:lnTo>
                  <a:pt x="16769" y="55483"/>
                </a:lnTo>
                <a:lnTo>
                  <a:pt x="26415" y="57810"/>
                </a:lnTo>
                <a:lnTo>
                  <a:pt x="38098" y="55483"/>
                </a:lnTo>
                <a:lnTo>
                  <a:pt x="47577" y="49342"/>
                </a:lnTo>
                <a:lnTo>
                  <a:pt x="53937" y="40643"/>
                </a:lnTo>
                <a:lnTo>
                  <a:pt x="56260" y="30645"/>
                </a:lnTo>
                <a:lnTo>
                  <a:pt x="53937" y="18677"/>
                </a:lnTo>
                <a:lnTo>
                  <a:pt x="47577" y="8940"/>
                </a:lnTo>
                <a:lnTo>
                  <a:pt x="38098" y="2395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092695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415" y="0"/>
                </a:moveTo>
                <a:lnTo>
                  <a:pt x="16769" y="2395"/>
                </a:lnTo>
                <a:lnTo>
                  <a:pt x="8302" y="8940"/>
                </a:lnTo>
                <a:lnTo>
                  <a:pt x="2287" y="18677"/>
                </a:lnTo>
                <a:lnTo>
                  <a:pt x="0" y="30645"/>
                </a:lnTo>
                <a:lnTo>
                  <a:pt x="2287" y="40601"/>
                </a:lnTo>
                <a:lnTo>
                  <a:pt x="8302" y="49304"/>
                </a:lnTo>
                <a:lnTo>
                  <a:pt x="16769" y="55469"/>
                </a:lnTo>
                <a:lnTo>
                  <a:pt x="26415" y="57810"/>
                </a:lnTo>
                <a:lnTo>
                  <a:pt x="38098" y="55469"/>
                </a:lnTo>
                <a:lnTo>
                  <a:pt x="47577" y="49304"/>
                </a:lnTo>
                <a:lnTo>
                  <a:pt x="53937" y="40601"/>
                </a:lnTo>
                <a:lnTo>
                  <a:pt x="56260" y="30645"/>
                </a:lnTo>
                <a:lnTo>
                  <a:pt x="53937" y="18677"/>
                </a:lnTo>
                <a:lnTo>
                  <a:pt x="47577" y="8940"/>
                </a:lnTo>
                <a:lnTo>
                  <a:pt x="38098" y="2395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88151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5" h="53340">
                <a:moveTo>
                  <a:pt x="25653" y="0"/>
                </a:moveTo>
                <a:lnTo>
                  <a:pt x="14841" y="2343"/>
                </a:lnTo>
                <a:lnTo>
                  <a:pt x="6778" y="8520"/>
                </a:lnTo>
                <a:lnTo>
                  <a:pt x="1740" y="17253"/>
                </a:lnTo>
                <a:lnTo>
                  <a:pt x="0" y="27264"/>
                </a:lnTo>
                <a:lnTo>
                  <a:pt x="1740" y="39215"/>
                </a:lnTo>
                <a:lnTo>
                  <a:pt x="6778" y="48919"/>
                </a:lnTo>
                <a:lnTo>
                  <a:pt x="12250" y="53339"/>
                </a:lnTo>
                <a:lnTo>
                  <a:pt x="39972" y="53339"/>
                </a:lnTo>
                <a:lnTo>
                  <a:pt x="46243" y="48919"/>
                </a:lnTo>
                <a:lnTo>
                  <a:pt x="52460" y="39215"/>
                </a:lnTo>
                <a:lnTo>
                  <a:pt x="54737" y="27264"/>
                </a:lnTo>
                <a:lnTo>
                  <a:pt x="52460" y="17253"/>
                </a:lnTo>
                <a:lnTo>
                  <a:pt x="46243" y="8520"/>
                </a:lnTo>
                <a:lnTo>
                  <a:pt x="37002" y="2343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448044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5" h="53340">
                <a:moveTo>
                  <a:pt x="29082" y="0"/>
                </a:moveTo>
                <a:lnTo>
                  <a:pt x="17734" y="2343"/>
                </a:lnTo>
                <a:lnTo>
                  <a:pt x="8493" y="8520"/>
                </a:lnTo>
                <a:lnTo>
                  <a:pt x="2276" y="17253"/>
                </a:lnTo>
                <a:lnTo>
                  <a:pt x="0" y="27264"/>
                </a:lnTo>
                <a:lnTo>
                  <a:pt x="2276" y="39215"/>
                </a:lnTo>
                <a:lnTo>
                  <a:pt x="8493" y="48919"/>
                </a:lnTo>
                <a:lnTo>
                  <a:pt x="14764" y="53339"/>
                </a:lnTo>
                <a:lnTo>
                  <a:pt x="41143" y="53339"/>
                </a:lnTo>
                <a:lnTo>
                  <a:pt x="46720" y="48919"/>
                </a:lnTo>
                <a:lnTo>
                  <a:pt x="52532" y="39215"/>
                </a:lnTo>
                <a:lnTo>
                  <a:pt x="54736" y="27264"/>
                </a:lnTo>
                <a:lnTo>
                  <a:pt x="52532" y="17253"/>
                </a:lnTo>
                <a:lnTo>
                  <a:pt x="46720" y="8520"/>
                </a:lnTo>
                <a:lnTo>
                  <a:pt x="38502" y="2343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611111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5" h="53340">
                <a:moveTo>
                  <a:pt x="26543" y="0"/>
                </a:moveTo>
                <a:lnTo>
                  <a:pt x="16823" y="2343"/>
                </a:lnTo>
                <a:lnTo>
                  <a:pt x="8318" y="8520"/>
                </a:lnTo>
                <a:lnTo>
                  <a:pt x="2289" y="17253"/>
                </a:lnTo>
                <a:lnTo>
                  <a:pt x="0" y="27264"/>
                </a:lnTo>
                <a:lnTo>
                  <a:pt x="2289" y="39215"/>
                </a:lnTo>
                <a:lnTo>
                  <a:pt x="8318" y="48919"/>
                </a:lnTo>
                <a:lnTo>
                  <a:pt x="14090" y="53339"/>
                </a:lnTo>
                <a:lnTo>
                  <a:pt x="41185" y="53339"/>
                </a:lnTo>
                <a:lnTo>
                  <a:pt x="47593" y="48919"/>
                </a:lnTo>
                <a:lnTo>
                  <a:pt x="53939" y="39215"/>
                </a:lnTo>
                <a:lnTo>
                  <a:pt x="56261" y="27264"/>
                </a:lnTo>
                <a:lnTo>
                  <a:pt x="53939" y="17253"/>
                </a:lnTo>
                <a:lnTo>
                  <a:pt x="47593" y="8520"/>
                </a:lnTo>
                <a:lnTo>
                  <a:pt x="38151" y="2343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775831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5" h="53340">
                <a:moveTo>
                  <a:pt x="25653" y="0"/>
                </a:moveTo>
                <a:lnTo>
                  <a:pt x="16234" y="2343"/>
                </a:lnTo>
                <a:lnTo>
                  <a:pt x="8016" y="8520"/>
                </a:lnTo>
                <a:lnTo>
                  <a:pt x="2204" y="17253"/>
                </a:lnTo>
                <a:lnTo>
                  <a:pt x="0" y="27264"/>
                </a:lnTo>
                <a:lnTo>
                  <a:pt x="2204" y="39215"/>
                </a:lnTo>
                <a:lnTo>
                  <a:pt x="8016" y="48919"/>
                </a:lnTo>
                <a:lnTo>
                  <a:pt x="13593" y="53339"/>
                </a:lnTo>
                <a:lnTo>
                  <a:pt x="39972" y="53339"/>
                </a:lnTo>
                <a:lnTo>
                  <a:pt x="46243" y="48919"/>
                </a:lnTo>
                <a:lnTo>
                  <a:pt x="52460" y="39215"/>
                </a:lnTo>
                <a:lnTo>
                  <a:pt x="54737" y="27264"/>
                </a:lnTo>
                <a:lnTo>
                  <a:pt x="52460" y="17253"/>
                </a:lnTo>
                <a:lnTo>
                  <a:pt x="46243" y="8520"/>
                </a:lnTo>
                <a:lnTo>
                  <a:pt x="37002" y="2343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929628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5" h="53340">
                <a:moveTo>
                  <a:pt x="29082" y="0"/>
                </a:moveTo>
                <a:lnTo>
                  <a:pt x="17734" y="2343"/>
                </a:lnTo>
                <a:lnTo>
                  <a:pt x="8493" y="8520"/>
                </a:lnTo>
                <a:lnTo>
                  <a:pt x="2276" y="17253"/>
                </a:lnTo>
                <a:lnTo>
                  <a:pt x="0" y="27264"/>
                </a:lnTo>
                <a:lnTo>
                  <a:pt x="2276" y="39215"/>
                </a:lnTo>
                <a:lnTo>
                  <a:pt x="8493" y="48919"/>
                </a:lnTo>
                <a:lnTo>
                  <a:pt x="14764" y="53339"/>
                </a:lnTo>
                <a:lnTo>
                  <a:pt x="41143" y="53339"/>
                </a:lnTo>
                <a:lnTo>
                  <a:pt x="46720" y="48919"/>
                </a:lnTo>
                <a:lnTo>
                  <a:pt x="52532" y="39215"/>
                </a:lnTo>
                <a:lnTo>
                  <a:pt x="54737" y="27264"/>
                </a:lnTo>
                <a:lnTo>
                  <a:pt x="52532" y="17253"/>
                </a:lnTo>
                <a:lnTo>
                  <a:pt x="46720" y="8520"/>
                </a:lnTo>
                <a:lnTo>
                  <a:pt x="38502" y="2343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092695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5" h="53340">
                <a:moveTo>
                  <a:pt x="26415" y="0"/>
                </a:moveTo>
                <a:lnTo>
                  <a:pt x="16769" y="2343"/>
                </a:lnTo>
                <a:lnTo>
                  <a:pt x="8302" y="8520"/>
                </a:lnTo>
                <a:lnTo>
                  <a:pt x="2287" y="17253"/>
                </a:lnTo>
                <a:lnTo>
                  <a:pt x="0" y="27264"/>
                </a:lnTo>
                <a:lnTo>
                  <a:pt x="2287" y="39215"/>
                </a:lnTo>
                <a:lnTo>
                  <a:pt x="8302" y="48919"/>
                </a:lnTo>
                <a:lnTo>
                  <a:pt x="14049" y="53339"/>
                </a:lnTo>
                <a:lnTo>
                  <a:pt x="41144" y="53339"/>
                </a:lnTo>
                <a:lnTo>
                  <a:pt x="47577" y="48919"/>
                </a:lnTo>
                <a:lnTo>
                  <a:pt x="53937" y="39215"/>
                </a:lnTo>
                <a:lnTo>
                  <a:pt x="56260" y="27264"/>
                </a:lnTo>
                <a:lnTo>
                  <a:pt x="53937" y="17253"/>
                </a:lnTo>
                <a:lnTo>
                  <a:pt x="47577" y="8520"/>
                </a:lnTo>
                <a:lnTo>
                  <a:pt x="38098" y="2343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67884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79"/>
                </a:lnTo>
                <a:lnTo>
                  <a:pt x="8493" y="8890"/>
                </a:lnTo>
                <a:lnTo>
                  <a:pt x="2276" y="18591"/>
                </a:lnTo>
                <a:lnTo>
                  <a:pt x="0" y="30543"/>
                </a:lnTo>
                <a:lnTo>
                  <a:pt x="2276" y="41983"/>
                </a:lnTo>
                <a:lnTo>
                  <a:pt x="8493" y="50558"/>
                </a:lnTo>
                <a:lnTo>
                  <a:pt x="17734" y="55943"/>
                </a:lnTo>
                <a:lnTo>
                  <a:pt x="29082" y="57810"/>
                </a:lnTo>
                <a:lnTo>
                  <a:pt x="38502" y="55943"/>
                </a:lnTo>
                <a:lnTo>
                  <a:pt x="46720" y="50558"/>
                </a:lnTo>
                <a:lnTo>
                  <a:pt x="52532" y="41983"/>
                </a:lnTo>
                <a:lnTo>
                  <a:pt x="54737" y="30543"/>
                </a:lnTo>
                <a:lnTo>
                  <a:pt x="52532" y="18591"/>
                </a:lnTo>
                <a:lnTo>
                  <a:pt x="46720" y="8889"/>
                </a:lnTo>
                <a:lnTo>
                  <a:pt x="38502" y="2379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330952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543" y="0"/>
                </a:moveTo>
                <a:lnTo>
                  <a:pt x="16823" y="2379"/>
                </a:lnTo>
                <a:lnTo>
                  <a:pt x="8318" y="8890"/>
                </a:lnTo>
                <a:lnTo>
                  <a:pt x="2289" y="18591"/>
                </a:lnTo>
                <a:lnTo>
                  <a:pt x="0" y="30543"/>
                </a:lnTo>
                <a:lnTo>
                  <a:pt x="2289" y="41983"/>
                </a:lnTo>
                <a:lnTo>
                  <a:pt x="8318" y="50558"/>
                </a:lnTo>
                <a:lnTo>
                  <a:pt x="16823" y="55943"/>
                </a:lnTo>
                <a:lnTo>
                  <a:pt x="26543" y="57810"/>
                </a:lnTo>
                <a:lnTo>
                  <a:pt x="38151" y="55943"/>
                </a:lnTo>
                <a:lnTo>
                  <a:pt x="47593" y="50558"/>
                </a:lnTo>
                <a:lnTo>
                  <a:pt x="53939" y="41983"/>
                </a:lnTo>
                <a:lnTo>
                  <a:pt x="56261" y="30543"/>
                </a:lnTo>
                <a:lnTo>
                  <a:pt x="53939" y="18591"/>
                </a:lnTo>
                <a:lnTo>
                  <a:pt x="47593" y="8889"/>
                </a:lnTo>
                <a:lnTo>
                  <a:pt x="38151" y="2379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94146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79"/>
                </a:lnTo>
                <a:lnTo>
                  <a:pt x="8254" y="8890"/>
                </a:lnTo>
                <a:lnTo>
                  <a:pt x="2270" y="18591"/>
                </a:lnTo>
                <a:lnTo>
                  <a:pt x="0" y="30543"/>
                </a:lnTo>
                <a:lnTo>
                  <a:pt x="2270" y="41983"/>
                </a:lnTo>
                <a:lnTo>
                  <a:pt x="8254" y="50558"/>
                </a:lnTo>
                <a:lnTo>
                  <a:pt x="16716" y="55943"/>
                </a:lnTo>
                <a:lnTo>
                  <a:pt x="26415" y="57810"/>
                </a:lnTo>
                <a:lnTo>
                  <a:pt x="38044" y="55943"/>
                </a:lnTo>
                <a:lnTo>
                  <a:pt x="47529" y="50558"/>
                </a:lnTo>
                <a:lnTo>
                  <a:pt x="53919" y="41983"/>
                </a:lnTo>
                <a:lnTo>
                  <a:pt x="56261" y="30543"/>
                </a:lnTo>
                <a:lnTo>
                  <a:pt x="53919" y="18591"/>
                </a:lnTo>
                <a:lnTo>
                  <a:pt x="47529" y="8889"/>
                </a:lnTo>
                <a:lnTo>
                  <a:pt x="38044" y="2379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58739" y="5817209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781" y="0"/>
                </a:moveTo>
                <a:lnTo>
                  <a:pt x="14948" y="2379"/>
                </a:lnTo>
                <a:lnTo>
                  <a:pt x="6842" y="8890"/>
                </a:lnTo>
                <a:lnTo>
                  <a:pt x="1760" y="18591"/>
                </a:lnTo>
                <a:lnTo>
                  <a:pt x="0" y="30543"/>
                </a:lnTo>
                <a:lnTo>
                  <a:pt x="1760" y="41983"/>
                </a:lnTo>
                <a:lnTo>
                  <a:pt x="6842" y="50558"/>
                </a:lnTo>
                <a:lnTo>
                  <a:pt x="14948" y="55943"/>
                </a:lnTo>
                <a:lnTo>
                  <a:pt x="25781" y="57810"/>
                </a:lnTo>
                <a:lnTo>
                  <a:pt x="36633" y="55943"/>
                </a:lnTo>
                <a:lnTo>
                  <a:pt x="44783" y="50558"/>
                </a:lnTo>
                <a:lnTo>
                  <a:pt x="49909" y="41983"/>
                </a:lnTo>
                <a:lnTo>
                  <a:pt x="51688" y="30543"/>
                </a:lnTo>
                <a:lnTo>
                  <a:pt x="49909" y="18591"/>
                </a:lnTo>
                <a:lnTo>
                  <a:pt x="44783" y="8889"/>
                </a:lnTo>
                <a:lnTo>
                  <a:pt x="36633" y="2379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818632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4" y="0"/>
                </a:moveTo>
                <a:lnTo>
                  <a:pt x="18216" y="2379"/>
                </a:lnTo>
                <a:lnTo>
                  <a:pt x="8731" y="8890"/>
                </a:lnTo>
                <a:lnTo>
                  <a:pt x="2341" y="18591"/>
                </a:lnTo>
                <a:lnTo>
                  <a:pt x="0" y="30543"/>
                </a:lnTo>
                <a:lnTo>
                  <a:pt x="2341" y="41983"/>
                </a:lnTo>
                <a:lnTo>
                  <a:pt x="8731" y="50558"/>
                </a:lnTo>
                <a:lnTo>
                  <a:pt x="18216" y="55943"/>
                </a:lnTo>
                <a:lnTo>
                  <a:pt x="29844" y="57810"/>
                </a:lnTo>
                <a:lnTo>
                  <a:pt x="39544" y="55943"/>
                </a:lnTo>
                <a:lnTo>
                  <a:pt x="48005" y="50558"/>
                </a:lnTo>
                <a:lnTo>
                  <a:pt x="53990" y="41983"/>
                </a:lnTo>
                <a:lnTo>
                  <a:pt x="56260" y="30543"/>
                </a:lnTo>
                <a:lnTo>
                  <a:pt x="53990" y="18591"/>
                </a:lnTo>
                <a:lnTo>
                  <a:pt x="48005" y="8889"/>
                </a:lnTo>
                <a:lnTo>
                  <a:pt x="39544" y="2379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975730" y="581720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543" y="0"/>
                </a:moveTo>
                <a:lnTo>
                  <a:pt x="15376" y="2379"/>
                </a:lnTo>
                <a:lnTo>
                  <a:pt x="7032" y="8890"/>
                </a:lnTo>
                <a:lnTo>
                  <a:pt x="1807" y="18591"/>
                </a:lnTo>
                <a:lnTo>
                  <a:pt x="0" y="30543"/>
                </a:lnTo>
                <a:lnTo>
                  <a:pt x="1807" y="41983"/>
                </a:lnTo>
                <a:lnTo>
                  <a:pt x="7032" y="50558"/>
                </a:lnTo>
                <a:lnTo>
                  <a:pt x="15376" y="55943"/>
                </a:lnTo>
                <a:lnTo>
                  <a:pt x="26543" y="57810"/>
                </a:lnTo>
                <a:lnTo>
                  <a:pt x="37728" y="55943"/>
                </a:lnTo>
                <a:lnTo>
                  <a:pt x="46116" y="50558"/>
                </a:lnTo>
                <a:lnTo>
                  <a:pt x="51385" y="41983"/>
                </a:lnTo>
                <a:lnTo>
                  <a:pt x="53213" y="30543"/>
                </a:lnTo>
                <a:lnTo>
                  <a:pt x="51385" y="18591"/>
                </a:lnTo>
                <a:lnTo>
                  <a:pt x="46116" y="8889"/>
                </a:lnTo>
                <a:lnTo>
                  <a:pt x="37728" y="2379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137275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8955" y="0"/>
                </a:moveTo>
                <a:lnTo>
                  <a:pt x="17627" y="2379"/>
                </a:lnTo>
                <a:lnTo>
                  <a:pt x="8429" y="8890"/>
                </a:lnTo>
                <a:lnTo>
                  <a:pt x="2256" y="18591"/>
                </a:lnTo>
                <a:lnTo>
                  <a:pt x="0" y="30543"/>
                </a:lnTo>
                <a:lnTo>
                  <a:pt x="2256" y="41983"/>
                </a:lnTo>
                <a:lnTo>
                  <a:pt x="8429" y="50558"/>
                </a:lnTo>
                <a:lnTo>
                  <a:pt x="17627" y="55943"/>
                </a:lnTo>
                <a:lnTo>
                  <a:pt x="28955" y="57810"/>
                </a:lnTo>
                <a:lnTo>
                  <a:pt x="38395" y="55943"/>
                </a:lnTo>
                <a:lnTo>
                  <a:pt x="46656" y="50558"/>
                </a:lnTo>
                <a:lnTo>
                  <a:pt x="52512" y="41983"/>
                </a:lnTo>
                <a:lnTo>
                  <a:pt x="54737" y="30543"/>
                </a:lnTo>
                <a:lnTo>
                  <a:pt x="52512" y="18591"/>
                </a:lnTo>
                <a:lnTo>
                  <a:pt x="46656" y="8889"/>
                </a:lnTo>
                <a:lnTo>
                  <a:pt x="38395" y="2379"/>
                </a:lnTo>
                <a:lnTo>
                  <a:pt x="2895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167884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93"/>
                </a:lnTo>
                <a:lnTo>
                  <a:pt x="8493" y="8928"/>
                </a:lnTo>
                <a:lnTo>
                  <a:pt x="2276" y="18634"/>
                </a:lnTo>
                <a:lnTo>
                  <a:pt x="0" y="30543"/>
                </a:lnTo>
                <a:lnTo>
                  <a:pt x="2276" y="41983"/>
                </a:lnTo>
                <a:lnTo>
                  <a:pt x="8493" y="50558"/>
                </a:lnTo>
                <a:lnTo>
                  <a:pt x="17734" y="55943"/>
                </a:lnTo>
                <a:lnTo>
                  <a:pt x="29082" y="57810"/>
                </a:lnTo>
                <a:lnTo>
                  <a:pt x="38502" y="55943"/>
                </a:lnTo>
                <a:lnTo>
                  <a:pt x="46720" y="50558"/>
                </a:lnTo>
                <a:lnTo>
                  <a:pt x="52532" y="41983"/>
                </a:lnTo>
                <a:lnTo>
                  <a:pt x="54737" y="30543"/>
                </a:lnTo>
                <a:lnTo>
                  <a:pt x="52532" y="18634"/>
                </a:lnTo>
                <a:lnTo>
                  <a:pt x="46720" y="8928"/>
                </a:lnTo>
                <a:lnTo>
                  <a:pt x="38502" y="2393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167884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43"/>
                </a:lnTo>
                <a:lnTo>
                  <a:pt x="8493" y="49342"/>
                </a:lnTo>
                <a:lnTo>
                  <a:pt x="17734" y="55483"/>
                </a:lnTo>
                <a:lnTo>
                  <a:pt x="29082" y="57810"/>
                </a:lnTo>
                <a:lnTo>
                  <a:pt x="38502" y="55483"/>
                </a:lnTo>
                <a:lnTo>
                  <a:pt x="46720" y="49342"/>
                </a:lnTo>
                <a:lnTo>
                  <a:pt x="52532" y="40643"/>
                </a:lnTo>
                <a:lnTo>
                  <a:pt x="54737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167884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01"/>
                </a:lnTo>
                <a:lnTo>
                  <a:pt x="8493" y="49304"/>
                </a:lnTo>
                <a:lnTo>
                  <a:pt x="17734" y="55469"/>
                </a:lnTo>
                <a:lnTo>
                  <a:pt x="29082" y="57810"/>
                </a:lnTo>
                <a:lnTo>
                  <a:pt x="38502" y="55469"/>
                </a:lnTo>
                <a:lnTo>
                  <a:pt x="46720" y="49304"/>
                </a:lnTo>
                <a:lnTo>
                  <a:pt x="52532" y="40601"/>
                </a:lnTo>
                <a:lnTo>
                  <a:pt x="54737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167884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43"/>
                </a:lnTo>
                <a:lnTo>
                  <a:pt x="8493" y="49342"/>
                </a:lnTo>
                <a:lnTo>
                  <a:pt x="17734" y="55483"/>
                </a:lnTo>
                <a:lnTo>
                  <a:pt x="29082" y="57810"/>
                </a:lnTo>
                <a:lnTo>
                  <a:pt x="38502" y="55483"/>
                </a:lnTo>
                <a:lnTo>
                  <a:pt x="46720" y="49342"/>
                </a:lnTo>
                <a:lnTo>
                  <a:pt x="52532" y="40643"/>
                </a:lnTo>
                <a:lnTo>
                  <a:pt x="54737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167884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2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01"/>
                </a:lnTo>
                <a:lnTo>
                  <a:pt x="8493" y="49304"/>
                </a:lnTo>
                <a:lnTo>
                  <a:pt x="17734" y="55469"/>
                </a:lnTo>
                <a:lnTo>
                  <a:pt x="29082" y="57810"/>
                </a:lnTo>
                <a:lnTo>
                  <a:pt x="38502" y="55469"/>
                </a:lnTo>
                <a:lnTo>
                  <a:pt x="46720" y="49304"/>
                </a:lnTo>
                <a:lnTo>
                  <a:pt x="52532" y="40601"/>
                </a:lnTo>
                <a:lnTo>
                  <a:pt x="54737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330952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543" y="0"/>
                </a:moveTo>
                <a:lnTo>
                  <a:pt x="16823" y="2393"/>
                </a:lnTo>
                <a:lnTo>
                  <a:pt x="8318" y="8928"/>
                </a:lnTo>
                <a:lnTo>
                  <a:pt x="2289" y="18634"/>
                </a:lnTo>
                <a:lnTo>
                  <a:pt x="0" y="30543"/>
                </a:lnTo>
                <a:lnTo>
                  <a:pt x="2289" y="41983"/>
                </a:lnTo>
                <a:lnTo>
                  <a:pt x="8318" y="50558"/>
                </a:lnTo>
                <a:lnTo>
                  <a:pt x="16823" y="55943"/>
                </a:lnTo>
                <a:lnTo>
                  <a:pt x="26543" y="57810"/>
                </a:lnTo>
                <a:lnTo>
                  <a:pt x="38151" y="55943"/>
                </a:lnTo>
                <a:lnTo>
                  <a:pt x="47593" y="50558"/>
                </a:lnTo>
                <a:lnTo>
                  <a:pt x="53939" y="41983"/>
                </a:lnTo>
                <a:lnTo>
                  <a:pt x="56261" y="30543"/>
                </a:lnTo>
                <a:lnTo>
                  <a:pt x="53939" y="18634"/>
                </a:lnTo>
                <a:lnTo>
                  <a:pt x="47593" y="8928"/>
                </a:lnTo>
                <a:lnTo>
                  <a:pt x="38151" y="2393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330952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543" y="0"/>
                </a:moveTo>
                <a:lnTo>
                  <a:pt x="16823" y="2395"/>
                </a:lnTo>
                <a:lnTo>
                  <a:pt x="8318" y="8940"/>
                </a:lnTo>
                <a:lnTo>
                  <a:pt x="2289" y="18677"/>
                </a:lnTo>
                <a:lnTo>
                  <a:pt x="0" y="30645"/>
                </a:lnTo>
                <a:lnTo>
                  <a:pt x="2289" y="40643"/>
                </a:lnTo>
                <a:lnTo>
                  <a:pt x="8318" y="49342"/>
                </a:lnTo>
                <a:lnTo>
                  <a:pt x="16823" y="55483"/>
                </a:lnTo>
                <a:lnTo>
                  <a:pt x="26543" y="57810"/>
                </a:lnTo>
                <a:lnTo>
                  <a:pt x="38151" y="55483"/>
                </a:lnTo>
                <a:lnTo>
                  <a:pt x="47593" y="49342"/>
                </a:lnTo>
                <a:lnTo>
                  <a:pt x="53939" y="40643"/>
                </a:lnTo>
                <a:lnTo>
                  <a:pt x="56261" y="30645"/>
                </a:lnTo>
                <a:lnTo>
                  <a:pt x="53939" y="18677"/>
                </a:lnTo>
                <a:lnTo>
                  <a:pt x="47593" y="8940"/>
                </a:lnTo>
                <a:lnTo>
                  <a:pt x="38151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330952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543" y="0"/>
                </a:moveTo>
                <a:lnTo>
                  <a:pt x="16823" y="2395"/>
                </a:lnTo>
                <a:lnTo>
                  <a:pt x="8318" y="8940"/>
                </a:lnTo>
                <a:lnTo>
                  <a:pt x="2289" y="18677"/>
                </a:lnTo>
                <a:lnTo>
                  <a:pt x="0" y="30645"/>
                </a:lnTo>
                <a:lnTo>
                  <a:pt x="2289" y="40601"/>
                </a:lnTo>
                <a:lnTo>
                  <a:pt x="8318" y="49304"/>
                </a:lnTo>
                <a:lnTo>
                  <a:pt x="16823" y="55469"/>
                </a:lnTo>
                <a:lnTo>
                  <a:pt x="26543" y="57810"/>
                </a:lnTo>
                <a:lnTo>
                  <a:pt x="38151" y="55469"/>
                </a:lnTo>
                <a:lnTo>
                  <a:pt x="47593" y="49304"/>
                </a:lnTo>
                <a:lnTo>
                  <a:pt x="53939" y="40601"/>
                </a:lnTo>
                <a:lnTo>
                  <a:pt x="56261" y="30645"/>
                </a:lnTo>
                <a:lnTo>
                  <a:pt x="53939" y="18677"/>
                </a:lnTo>
                <a:lnTo>
                  <a:pt x="47593" y="8940"/>
                </a:lnTo>
                <a:lnTo>
                  <a:pt x="38151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330952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543" y="0"/>
                </a:moveTo>
                <a:lnTo>
                  <a:pt x="16823" y="2395"/>
                </a:lnTo>
                <a:lnTo>
                  <a:pt x="8318" y="8940"/>
                </a:lnTo>
                <a:lnTo>
                  <a:pt x="2289" y="18677"/>
                </a:lnTo>
                <a:lnTo>
                  <a:pt x="0" y="30645"/>
                </a:lnTo>
                <a:lnTo>
                  <a:pt x="2289" y="40643"/>
                </a:lnTo>
                <a:lnTo>
                  <a:pt x="8318" y="49342"/>
                </a:lnTo>
                <a:lnTo>
                  <a:pt x="16823" y="55483"/>
                </a:lnTo>
                <a:lnTo>
                  <a:pt x="26543" y="57810"/>
                </a:lnTo>
                <a:lnTo>
                  <a:pt x="38151" y="55483"/>
                </a:lnTo>
                <a:lnTo>
                  <a:pt x="47593" y="49342"/>
                </a:lnTo>
                <a:lnTo>
                  <a:pt x="53939" y="40643"/>
                </a:lnTo>
                <a:lnTo>
                  <a:pt x="56261" y="30645"/>
                </a:lnTo>
                <a:lnTo>
                  <a:pt x="53939" y="18677"/>
                </a:lnTo>
                <a:lnTo>
                  <a:pt x="47593" y="8940"/>
                </a:lnTo>
                <a:lnTo>
                  <a:pt x="38151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330952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543" y="0"/>
                </a:moveTo>
                <a:lnTo>
                  <a:pt x="16823" y="2395"/>
                </a:lnTo>
                <a:lnTo>
                  <a:pt x="8318" y="8940"/>
                </a:lnTo>
                <a:lnTo>
                  <a:pt x="2289" y="18677"/>
                </a:lnTo>
                <a:lnTo>
                  <a:pt x="0" y="30645"/>
                </a:lnTo>
                <a:lnTo>
                  <a:pt x="2289" y="40601"/>
                </a:lnTo>
                <a:lnTo>
                  <a:pt x="8318" y="49304"/>
                </a:lnTo>
                <a:lnTo>
                  <a:pt x="16823" y="55469"/>
                </a:lnTo>
                <a:lnTo>
                  <a:pt x="26543" y="57810"/>
                </a:lnTo>
                <a:lnTo>
                  <a:pt x="38151" y="55469"/>
                </a:lnTo>
                <a:lnTo>
                  <a:pt x="47593" y="49304"/>
                </a:lnTo>
                <a:lnTo>
                  <a:pt x="53939" y="40601"/>
                </a:lnTo>
                <a:lnTo>
                  <a:pt x="56261" y="30645"/>
                </a:lnTo>
                <a:lnTo>
                  <a:pt x="53939" y="18677"/>
                </a:lnTo>
                <a:lnTo>
                  <a:pt x="47593" y="8940"/>
                </a:lnTo>
                <a:lnTo>
                  <a:pt x="38151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494146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93"/>
                </a:lnTo>
                <a:lnTo>
                  <a:pt x="8254" y="8928"/>
                </a:lnTo>
                <a:lnTo>
                  <a:pt x="2270" y="18634"/>
                </a:lnTo>
                <a:lnTo>
                  <a:pt x="0" y="30543"/>
                </a:lnTo>
                <a:lnTo>
                  <a:pt x="2270" y="41983"/>
                </a:lnTo>
                <a:lnTo>
                  <a:pt x="8254" y="50558"/>
                </a:lnTo>
                <a:lnTo>
                  <a:pt x="16716" y="55943"/>
                </a:lnTo>
                <a:lnTo>
                  <a:pt x="26415" y="57810"/>
                </a:lnTo>
                <a:lnTo>
                  <a:pt x="38044" y="55943"/>
                </a:lnTo>
                <a:lnTo>
                  <a:pt x="47529" y="50558"/>
                </a:lnTo>
                <a:lnTo>
                  <a:pt x="53919" y="41983"/>
                </a:lnTo>
                <a:lnTo>
                  <a:pt x="56261" y="30543"/>
                </a:lnTo>
                <a:lnTo>
                  <a:pt x="53919" y="18634"/>
                </a:lnTo>
                <a:lnTo>
                  <a:pt x="47529" y="8928"/>
                </a:lnTo>
                <a:lnTo>
                  <a:pt x="38044" y="2393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494146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95"/>
                </a:lnTo>
                <a:lnTo>
                  <a:pt x="8254" y="8940"/>
                </a:lnTo>
                <a:lnTo>
                  <a:pt x="2270" y="18677"/>
                </a:lnTo>
                <a:lnTo>
                  <a:pt x="0" y="30645"/>
                </a:lnTo>
                <a:lnTo>
                  <a:pt x="2270" y="40643"/>
                </a:lnTo>
                <a:lnTo>
                  <a:pt x="8254" y="49342"/>
                </a:lnTo>
                <a:lnTo>
                  <a:pt x="16716" y="55483"/>
                </a:lnTo>
                <a:lnTo>
                  <a:pt x="26415" y="57810"/>
                </a:lnTo>
                <a:lnTo>
                  <a:pt x="38044" y="55483"/>
                </a:lnTo>
                <a:lnTo>
                  <a:pt x="47529" y="49342"/>
                </a:lnTo>
                <a:lnTo>
                  <a:pt x="53919" y="40643"/>
                </a:lnTo>
                <a:lnTo>
                  <a:pt x="56261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494146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95"/>
                </a:lnTo>
                <a:lnTo>
                  <a:pt x="8254" y="8940"/>
                </a:lnTo>
                <a:lnTo>
                  <a:pt x="2270" y="18677"/>
                </a:lnTo>
                <a:lnTo>
                  <a:pt x="0" y="30645"/>
                </a:lnTo>
                <a:lnTo>
                  <a:pt x="2270" y="40601"/>
                </a:lnTo>
                <a:lnTo>
                  <a:pt x="8254" y="49304"/>
                </a:lnTo>
                <a:lnTo>
                  <a:pt x="16716" y="55469"/>
                </a:lnTo>
                <a:lnTo>
                  <a:pt x="26415" y="57810"/>
                </a:lnTo>
                <a:lnTo>
                  <a:pt x="38044" y="55469"/>
                </a:lnTo>
                <a:lnTo>
                  <a:pt x="47529" y="49304"/>
                </a:lnTo>
                <a:lnTo>
                  <a:pt x="53919" y="40601"/>
                </a:lnTo>
                <a:lnTo>
                  <a:pt x="56261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494146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95"/>
                </a:lnTo>
                <a:lnTo>
                  <a:pt x="8254" y="8940"/>
                </a:lnTo>
                <a:lnTo>
                  <a:pt x="2270" y="18677"/>
                </a:lnTo>
                <a:lnTo>
                  <a:pt x="0" y="30645"/>
                </a:lnTo>
                <a:lnTo>
                  <a:pt x="2270" y="40643"/>
                </a:lnTo>
                <a:lnTo>
                  <a:pt x="8254" y="49342"/>
                </a:lnTo>
                <a:lnTo>
                  <a:pt x="16716" y="55483"/>
                </a:lnTo>
                <a:lnTo>
                  <a:pt x="26415" y="57810"/>
                </a:lnTo>
                <a:lnTo>
                  <a:pt x="38044" y="55483"/>
                </a:lnTo>
                <a:lnTo>
                  <a:pt x="47529" y="49342"/>
                </a:lnTo>
                <a:lnTo>
                  <a:pt x="53919" y="40643"/>
                </a:lnTo>
                <a:lnTo>
                  <a:pt x="56261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494146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95"/>
                </a:lnTo>
                <a:lnTo>
                  <a:pt x="8254" y="8940"/>
                </a:lnTo>
                <a:lnTo>
                  <a:pt x="2270" y="18677"/>
                </a:lnTo>
                <a:lnTo>
                  <a:pt x="0" y="30645"/>
                </a:lnTo>
                <a:lnTo>
                  <a:pt x="2270" y="40601"/>
                </a:lnTo>
                <a:lnTo>
                  <a:pt x="8254" y="49304"/>
                </a:lnTo>
                <a:lnTo>
                  <a:pt x="16716" y="55469"/>
                </a:lnTo>
                <a:lnTo>
                  <a:pt x="26415" y="57810"/>
                </a:lnTo>
                <a:lnTo>
                  <a:pt x="38044" y="55469"/>
                </a:lnTo>
                <a:lnTo>
                  <a:pt x="47529" y="49304"/>
                </a:lnTo>
                <a:lnTo>
                  <a:pt x="53919" y="40601"/>
                </a:lnTo>
                <a:lnTo>
                  <a:pt x="56261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658739" y="6640169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781" y="0"/>
                </a:moveTo>
                <a:lnTo>
                  <a:pt x="14948" y="2393"/>
                </a:lnTo>
                <a:lnTo>
                  <a:pt x="6842" y="8928"/>
                </a:lnTo>
                <a:lnTo>
                  <a:pt x="1760" y="18634"/>
                </a:lnTo>
                <a:lnTo>
                  <a:pt x="0" y="30543"/>
                </a:lnTo>
                <a:lnTo>
                  <a:pt x="1760" y="41983"/>
                </a:lnTo>
                <a:lnTo>
                  <a:pt x="6842" y="50558"/>
                </a:lnTo>
                <a:lnTo>
                  <a:pt x="14948" y="55943"/>
                </a:lnTo>
                <a:lnTo>
                  <a:pt x="25781" y="57810"/>
                </a:lnTo>
                <a:lnTo>
                  <a:pt x="36633" y="55943"/>
                </a:lnTo>
                <a:lnTo>
                  <a:pt x="44783" y="50558"/>
                </a:lnTo>
                <a:lnTo>
                  <a:pt x="49909" y="41983"/>
                </a:lnTo>
                <a:lnTo>
                  <a:pt x="51688" y="30543"/>
                </a:lnTo>
                <a:lnTo>
                  <a:pt x="49909" y="18634"/>
                </a:lnTo>
                <a:lnTo>
                  <a:pt x="44783" y="8928"/>
                </a:lnTo>
                <a:lnTo>
                  <a:pt x="36633" y="2393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658739" y="6475476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781" y="0"/>
                </a:moveTo>
                <a:lnTo>
                  <a:pt x="14948" y="2395"/>
                </a:lnTo>
                <a:lnTo>
                  <a:pt x="6842" y="8940"/>
                </a:lnTo>
                <a:lnTo>
                  <a:pt x="1760" y="18677"/>
                </a:lnTo>
                <a:lnTo>
                  <a:pt x="0" y="30645"/>
                </a:lnTo>
                <a:lnTo>
                  <a:pt x="1760" y="40643"/>
                </a:lnTo>
                <a:lnTo>
                  <a:pt x="6842" y="49342"/>
                </a:lnTo>
                <a:lnTo>
                  <a:pt x="14948" y="55483"/>
                </a:lnTo>
                <a:lnTo>
                  <a:pt x="25781" y="57810"/>
                </a:lnTo>
                <a:lnTo>
                  <a:pt x="36633" y="55483"/>
                </a:lnTo>
                <a:lnTo>
                  <a:pt x="44783" y="49342"/>
                </a:lnTo>
                <a:lnTo>
                  <a:pt x="49909" y="40643"/>
                </a:lnTo>
                <a:lnTo>
                  <a:pt x="51688" y="30645"/>
                </a:lnTo>
                <a:lnTo>
                  <a:pt x="49909" y="18677"/>
                </a:lnTo>
                <a:lnTo>
                  <a:pt x="44783" y="8940"/>
                </a:lnTo>
                <a:lnTo>
                  <a:pt x="36633" y="2395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658739" y="6310985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781" y="0"/>
                </a:moveTo>
                <a:lnTo>
                  <a:pt x="14948" y="2395"/>
                </a:lnTo>
                <a:lnTo>
                  <a:pt x="6842" y="8940"/>
                </a:lnTo>
                <a:lnTo>
                  <a:pt x="1760" y="18677"/>
                </a:lnTo>
                <a:lnTo>
                  <a:pt x="0" y="30645"/>
                </a:lnTo>
                <a:lnTo>
                  <a:pt x="1760" y="40601"/>
                </a:lnTo>
                <a:lnTo>
                  <a:pt x="6842" y="49304"/>
                </a:lnTo>
                <a:lnTo>
                  <a:pt x="14948" y="55469"/>
                </a:lnTo>
                <a:lnTo>
                  <a:pt x="25781" y="57810"/>
                </a:lnTo>
                <a:lnTo>
                  <a:pt x="36633" y="55469"/>
                </a:lnTo>
                <a:lnTo>
                  <a:pt x="44783" y="49304"/>
                </a:lnTo>
                <a:lnTo>
                  <a:pt x="49909" y="40601"/>
                </a:lnTo>
                <a:lnTo>
                  <a:pt x="51688" y="30645"/>
                </a:lnTo>
                <a:lnTo>
                  <a:pt x="49909" y="18677"/>
                </a:lnTo>
                <a:lnTo>
                  <a:pt x="44783" y="8940"/>
                </a:lnTo>
                <a:lnTo>
                  <a:pt x="36633" y="2395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658739" y="6146291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781" y="0"/>
                </a:moveTo>
                <a:lnTo>
                  <a:pt x="14948" y="2395"/>
                </a:lnTo>
                <a:lnTo>
                  <a:pt x="6842" y="8940"/>
                </a:lnTo>
                <a:lnTo>
                  <a:pt x="1760" y="18677"/>
                </a:lnTo>
                <a:lnTo>
                  <a:pt x="0" y="30645"/>
                </a:lnTo>
                <a:lnTo>
                  <a:pt x="1760" y="40643"/>
                </a:lnTo>
                <a:lnTo>
                  <a:pt x="6842" y="49342"/>
                </a:lnTo>
                <a:lnTo>
                  <a:pt x="14948" y="55483"/>
                </a:lnTo>
                <a:lnTo>
                  <a:pt x="25781" y="57810"/>
                </a:lnTo>
                <a:lnTo>
                  <a:pt x="36633" y="55483"/>
                </a:lnTo>
                <a:lnTo>
                  <a:pt x="44783" y="49342"/>
                </a:lnTo>
                <a:lnTo>
                  <a:pt x="49909" y="40643"/>
                </a:lnTo>
                <a:lnTo>
                  <a:pt x="51688" y="30645"/>
                </a:lnTo>
                <a:lnTo>
                  <a:pt x="49909" y="18677"/>
                </a:lnTo>
                <a:lnTo>
                  <a:pt x="44783" y="8940"/>
                </a:lnTo>
                <a:lnTo>
                  <a:pt x="36633" y="2395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658739" y="5981700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781" y="0"/>
                </a:moveTo>
                <a:lnTo>
                  <a:pt x="14948" y="2395"/>
                </a:lnTo>
                <a:lnTo>
                  <a:pt x="6842" y="8940"/>
                </a:lnTo>
                <a:lnTo>
                  <a:pt x="1760" y="18677"/>
                </a:lnTo>
                <a:lnTo>
                  <a:pt x="0" y="30645"/>
                </a:lnTo>
                <a:lnTo>
                  <a:pt x="1760" y="40601"/>
                </a:lnTo>
                <a:lnTo>
                  <a:pt x="6842" y="49304"/>
                </a:lnTo>
                <a:lnTo>
                  <a:pt x="14948" y="55469"/>
                </a:lnTo>
                <a:lnTo>
                  <a:pt x="25781" y="57810"/>
                </a:lnTo>
                <a:lnTo>
                  <a:pt x="36633" y="55469"/>
                </a:lnTo>
                <a:lnTo>
                  <a:pt x="44783" y="49304"/>
                </a:lnTo>
                <a:lnTo>
                  <a:pt x="49909" y="40601"/>
                </a:lnTo>
                <a:lnTo>
                  <a:pt x="51688" y="30645"/>
                </a:lnTo>
                <a:lnTo>
                  <a:pt x="49909" y="18677"/>
                </a:lnTo>
                <a:lnTo>
                  <a:pt x="44783" y="8940"/>
                </a:lnTo>
                <a:lnTo>
                  <a:pt x="36633" y="2395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818632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4" y="0"/>
                </a:moveTo>
                <a:lnTo>
                  <a:pt x="18216" y="2393"/>
                </a:lnTo>
                <a:lnTo>
                  <a:pt x="8731" y="8928"/>
                </a:lnTo>
                <a:lnTo>
                  <a:pt x="2341" y="18634"/>
                </a:lnTo>
                <a:lnTo>
                  <a:pt x="0" y="30543"/>
                </a:lnTo>
                <a:lnTo>
                  <a:pt x="2341" y="41983"/>
                </a:lnTo>
                <a:lnTo>
                  <a:pt x="8731" y="50558"/>
                </a:lnTo>
                <a:lnTo>
                  <a:pt x="18216" y="55943"/>
                </a:lnTo>
                <a:lnTo>
                  <a:pt x="29844" y="57810"/>
                </a:lnTo>
                <a:lnTo>
                  <a:pt x="39544" y="55943"/>
                </a:lnTo>
                <a:lnTo>
                  <a:pt x="48005" y="50558"/>
                </a:lnTo>
                <a:lnTo>
                  <a:pt x="53990" y="41983"/>
                </a:lnTo>
                <a:lnTo>
                  <a:pt x="56260" y="30543"/>
                </a:lnTo>
                <a:lnTo>
                  <a:pt x="53990" y="18634"/>
                </a:lnTo>
                <a:lnTo>
                  <a:pt x="48005" y="8928"/>
                </a:lnTo>
                <a:lnTo>
                  <a:pt x="39544" y="2393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818632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4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43"/>
                </a:lnTo>
                <a:lnTo>
                  <a:pt x="8731" y="49342"/>
                </a:lnTo>
                <a:lnTo>
                  <a:pt x="18216" y="55483"/>
                </a:lnTo>
                <a:lnTo>
                  <a:pt x="29844" y="57810"/>
                </a:lnTo>
                <a:lnTo>
                  <a:pt x="39544" y="55483"/>
                </a:lnTo>
                <a:lnTo>
                  <a:pt x="48005" y="49342"/>
                </a:lnTo>
                <a:lnTo>
                  <a:pt x="53990" y="40643"/>
                </a:lnTo>
                <a:lnTo>
                  <a:pt x="56260" y="30645"/>
                </a:lnTo>
                <a:lnTo>
                  <a:pt x="53990" y="18677"/>
                </a:lnTo>
                <a:lnTo>
                  <a:pt x="48005" y="8940"/>
                </a:lnTo>
                <a:lnTo>
                  <a:pt x="39544" y="2395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818632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4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01"/>
                </a:lnTo>
                <a:lnTo>
                  <a:pt x="8731" y="49304"/>
                </a:lnTo>
                <a:lnTo>
                  <a:pt x="18216" y="55469"/>
                </a:lnTo>
                <a:lnTo>
                  <a:pt x="29844" y="57810"/>
                </a:lnTo>
                <a:lnTo>
                  <a:pt x="39544" y="55469"/>
                </a:lnTo>
                <a:lnTo>
                  <a:pt x="48005" y="49304"/>
                </a:lnTo>
                <a:lnTo>
                  <a:pt x="53990" y="40601"/>
                </a:lnTo>
                <a:lnTo>
                  <a:pt x="56260" y="30645"/>
                </a:lnTo>
                <a:lnTo>
                  <a:pt x="53990" y="18677"/>
                </a:lnTo>
                <a:lnTo>
                  <a:pt x="48005" y="8940"/>
                </a:lnTo>
                <a:lnTo>
                  <a:pt x="39544" y="2395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818632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4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43"/>
                </a:lnTo>
                <a:lnTo>
                  <a:pt x="8731" y="49342"/>
                </a:lnTo>
                <a:lnTo>
                  <a:pt x="18216" y="55483"/>
                </a:lnTo>
                <a:lnTo>
                  <a:pt x="29844" y="57810"/>
                </a:lnTo>
                <a:lnTo>
                  <a:pt x="39544" y="55483"/>
                </a:lnTo>
                <a:lnTo>
                  <a:pt x="48005" y="49342"/>
                </a:lnTo>
                <a:lnTo>
                  <a:pt x="53990" y="40643"/>
                </a:lnTo>
                <a:lnTo>
                  <a:pt x="56260" y="30645"/>
                </a:lnTo>
                <a:lnTo>
                  <a:pt x="53990" y="18677"/>
                </a:lnTo>
                <a:lnTo>
                  <a:pt x="48005" y="8940"/>
                </a:lnTo>
                <a:lnTo>
                  <a:pt x="39544" y="2395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818632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4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01"/>
                </a:lnTo>
                <a:lnTo>
                  <a:pt x="8731" y="49304"/>
                </a:lnTo>
                <a:lnTo>
                  <a:pt x="18216" y="55469"/>
                </a:lnTo>
                <a:lnTo>
                  <a:pt x="29844" y="57810"/>
                </a:lnTo>
                <a:lnTo>
                  <a:pt x="39544" y="55469"/>
                </a:lnTo>
                <a:lnTo>
                  <a:pt x="48005" y="49304"/>
                </a:lnTo>
                <a:lnTo>
                  <a:pt x="53990" y="40601"/>
                </a:lnTo>
                <a:lnTo>
                  <a:pt x="56260" y="30645"/>
                </a:lnTo>
                <a:lnTo>
                  <a:pt x="53990" y="18677"/>
                </a:lnTo>
                <a:lnTo>
                  <a:pt x="48005" y="8940"/>
                </a:lnTo>
                <a:lnTo>
                  <a:pt x="39544" y="2395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975730" y="664016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543" y="0"/>
                </a:moveTo>
                <a:lnTo>
                  <a:pt x="15376" y="2393"/>
                </a:lnTo>
                <a:lnTo>
                  <a:pt x="7032" y="8928"/>
                </a:lnTo>
                <a:lnTo>
                  <a:pt x="1807" y="18634"/>
                </a:lnTo>
                <a:lnTo>
                  <a:pt x="0" y="30543"/>
                </a:lnTo>
                <a:lnTo>
                  <a:pt x="1807" y="41983"/>
                </a:lnTo>
                <a:lnTo>
                  <a:pt x="7032" y="50558"/>
                </a:lnTo>
                <a:lnTo>
                  <a:pt x="15376" y="55943"/>
                </a:lnTo>
                <a:lnTo>
                  <a:pt x="26543" y="57810"/>
                </a:lnTo>
                <a:lnTo>
                  <a:pt x="37728" y="55943"/>
                </a:lnTo>
                <a:lnTo>
                  <a:pt x="46116" y="50558"/>
                </a:lnTo>
                <a:lnTo>
                  <a:pt x="51385" y="41983"/>
                </a:lnTo>
                <a:lnTo>
                  <a:pt x="53213" y="30543"/>
                </a:lnTo>
                <a:lnTo>
                  <a:pt x="51385" y="18634"/>
                </a:lnTo>
                <a:lnTo>
                  <a:pt x="46116" y="8928"/>
                </a:lnTo>
                <a:lnTo>
                  <a:pt x="37728" y="2393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975730" y="6475476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543" y="0"/>
                </a:moveTo>
                <a:lnTo>
                  <a:pt x="15376" y="2395"/>
                </a:lnTo>
                <a:lnTo>
                  <a:pt x="7032" y="8940"/>
                </a:lnTo>
                <a:lnTo>
                  <a:pt x="1807" y="18677"/>
                </a:lnTo>
                <a:lnTo>
                  <a:pt x="0" y="30645"/>
                </a:lnTo>
                <a:lnTo>
                  <a:pt x="1807" y="40643"/>
                </a:lnTo>
                <a:lnTo>
                  <a:pt x="7032" y="49342"/>
                </a:lnTo>
                <a:lnTo>
                  <a:pt x="15376" y="55483"/>
                </a:lnTo>
                <a:lnTo>
                  <a:pt x="26543" y="57810"/>
                </a:lnTo>
                <a:lnTo>
                  <a:pt x="37728" y="55483"/>
                </a:lnTo>
                <a:lnTo>
                  <a:pt x="46116" y="49342"/>
                </a:lnTo>
                <a:lnTo>
                  <a:pt x="51385" y="40643"/>
                </a:lnTo>
                <a:lnTo>
                  <a:pt x="53213" y="30645"/>
                </a:lnTo>
                <a:lnTo>
                  <a:pt x="51385" y="18677"/>
                </a:lnTo>
                <a:lnTo>
                  <a:pt x="46116" y="8940"/>
                </a:lnTo>
                <a:lnTo>
                  <a:pt x="37728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975730" y="6310985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543" y="0"/>
                </a:moveTo>
                <a:lnTo>
                  <a:pt x="15376" y="2395"/>
                </a:lnTo>
                <a:lnTo>
                  <a:pt x="7032" y="8940"/>
                </a:lnTo>
                <a:lnTo>
                  <a:pt x="1807" y="18677"/>
                </a:lnTo>
                <a:lnTo>
                  <a:pt x="0" y="30645"/>
                </a:lnTo>
                <a:lnTo>
                  <a:pt x="1807" y="40601"/>
                </a:lnTo>
                <a:lnTo>
                  <a:pt x="7032" y="49304"/>
                </a:lnTo>
                <a:lnTo>
                  <a:pt x="15376" y="55469"/>
                </a:lnTo>
                <a:lnTo>
                  <a:pt x="26543" y="57810"/>
                </a:lnTo>
                <a:lnTo>
                  <a:pt x="37728" y="55469"/>
                </a:lnTo>
                <a:lnTo>
                  <a:pt x="46116" y="49304"/>
                </a:lnTo>
                <a:lnTo>
                  <a:pt x="51385" y="40601"/>
                </a:lnTo>
                <a:lnTo>
                  <a:pt x="53213" y="30645"/>
                </a:lnTo>
                <a:lnTo>
                  <a:pt x="51385" y="18677"/>
                </a:lnTo>
                <a:lnTo>
                  <a:pt x="46116" y="8940"/>
                </a:lnTo>
                <a:lnTo>
                  <a:pt x="37728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975730" y="6146291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543" y="0"/>
                </a:moveTo>
                <a:lnTo>
                  <a:pt x="15376" y="2395"/>
                </a:lnTo>
                <a:lnTo>
                  <a:pt x="7032" y="8940"/>
                </a:lnTo>
                <a:lnTo>
                  <a:pt x="1807" y="18677"/>
                </a:lnTo>
                <a:lnTo>
                  <a:pt x="0" y="30645"/>
                </a:lnTo>
                <a:lnTo>
                  <a:pt x="1807" y="40643"/>
                </a:lnTo>
                <a:lnTo>
                  <a:pt x="7032" y="49342"/>
                </a:lnTo>
                <a:lnTo>
                  <a:pt x="15376" y="55483"/>
                </a:lnTo>
                <a:lnTo>
                  <a:pt x="26543" y="57810"/>
                </a:lnTo>
                <a:lnTo>
                  <a:pt x="37728" y="55483"/>
                </a:lnTo>
                <a:lnTo>
                  <a:pt x="46116" y="49342"/>
                </a:lnTo>
                <a:lnTo>
                  <a:pt x="51385" y="40643"/>
                </a:lnTo>
                <a:lnTo>
                  <a:pt x="53213" y="30645"/>
                </a:lnTo>
                <a:lnTo>
                  <a:pt x="51385" y="18677"/>
                </a:lnTo>
                <a:lnTo>
                  <a:pt x="46116" y="8940"/>
                </a:lnTo>
                <a:lnTo>
                  <a:pt x="37728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975730" y="5981700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543" y="0"/>
                </a:moveTo>
                <a:lnTo>
                  <a:pt x="15376" y="2395"/>
                </a:lnTo>
                <a:lnTo>
                  <a:pt x="7032" y="8940"/>
                </a:lnTo>
                <a:lnTo>
                  <a:pt x="1807" y="18677"/>
                </a:lnTo>
                <a:lnTo>
                  <a:pt x="0" y="30645"/>
                </a:lnTo>
                <a:lnTo>
                  <a:pt x="1807" y="40601"/>
                </a:lnTo>
                <a:lnTo>
                  <a:pt x="7032" y="49304"/>
                </a:lnTo>
                <a:lnTo>
                  <a:pt x="15376" y="55469"/>
                </a:lnTo>
                <a:lnTo>
                  <a:pt x="26543" y="57810"/>
                </a:lnTo>
                <a:lnTo>
                  <a:pt x="37728" y="55469"/>
                </a:lnTo>
                <a:lnTo>
                  <a:pt x="46116" y="49304"/>
                </a:lnTo>
                <a:lnTo>
                  <a:pt x="51385" y="40601"/>
                </a:lnTo>
                <a:lnTo>
                  <a:pt x="53213" y="30645"/>
                </a:lnTo>
                <a:lnTo>
                  <a:pt x="51385" y="18677"/>
                </a:lnTo>
                <a:lnTo>
                  <a:pt x="46116" y="8940"/>
                </a:lnTo>
                <a:lnTo>
                  <a:pt x="37728" y="2395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137275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8955" y="0"/>
                </a:moveTo>
                <a:lnTo>
                  <a:pt x="17627" y="2393"/>
                </a:lnTo>
                <a:lnTo>
                  <a:pt x="8429" y="8928"/>
                </a:lnTo>
                <a:lnTo>
                  <a:pt x="2256" y="18634"/>
                </a:lnTo>
                <a:lnTo>
                  <a:pt x="0" y="30543"/>
                </a:lnTo>
                <a:lnTo>
                  <a:pt x="2256" y="41983"/>
                </a:lnTo>
                <a:lnTo>
                  <a:pt x="8429" y="50558"/>
                </a:lnTo>
                <a:lnTo>
                  <a:pt x="17627" y="55943"/>
                </a:lnTo>
                <a:lnTo>
                  <a:pt x="28955" y="57810"/>
                </a:lnTo>
                <a:lnTo>
                  <a:pt x="38395" y="55943"/>
                </a:lnTo>
                <a:lnTo>
                  <a:pt x="46656" y="50558"/>
                </a:lnTo>
                <a:lnTo>
                  <a:pt x="52512" y="41983"/>
                </a:lnTo>
                <a:lnTo>
                  <a:pt x="54737" y="30543"/>
                </a:lnTo>
                <a:lnTo>
                  <a:pt x="52512" y="18634"/>
                </a:lnTo>
                <a:lnTo>
                  <a:pt x="46656" y="8928"/>
                </a:lnTo>
                <a:lnTo>
                  <a:pt x="38395" y="2393"/>
                </a:lnTo>
                <a:lnTo>
                  <a:pt x="2895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137275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8955" y="0"/>
                </a:moveTo>
                <a:lnTo>
                  <a:pt x="17627" y="2395"/>
                </a:lnTo>
                <a:lnTo>
                  <a:pt x="8429" y="8940"/>
                </a:lnTo>
                <a:lnTo>
                  <a:pt x="2256" y="18677"/>
                </a:lnTo>
                <a:lnTo>
                  <a:pt x="0" y="30645"/>
                </a:lnTo>
                <a:lnTo>
                  <a:pt x="2256" y="40643"/>
                </a:lnTo>
                <a:lnTo>
                  <a:pt x="8429" y="49342"/>
                </a:lnTo>
                <a:lnTo>
                  <a:pt x="17627" y="55483"/>
                </a:lnTo>
                <a:lnTo>
                  <a:pt x="28955" y="57810"/>
                </a:lnTo>
                <a:lnTo>
                  <a:pt x="38395" y="55483"/>
                </a:lnTo>
                <a:lnTo>
                  <a:pt x="46656" y="49342"/>
                </a:lnTo>
                <a:lnTo>
                  <a:pt x="52512" y="40643"/>
                </a:lnTo>
                <a:lnTo>
                  <a:pt x="54737" y="30645"/>
                </a:lnTo>
                <a:lnTo>
                  <a:pt x="52512" y="18677"/>
                </a:lnTo>
                <a:lnTo>
                  <a:pt x="46656" y="8940"/>
                </a:lnTo>
                <a:lnTo>
                  <a:pt x="38395" y="2395"/>
                </a:lnTo>
                <a:lnTo>
                  <a:pt x="2895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137275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8955" y="0"/>
                </a:moveTo>
                <a:lnTo>
                  <a:pt x="17627" y="2395"/>
                </a:lnTo>
                <a:lnTo>
                  <a:pt x="8429" y="8940"/>
                </a:lnTo>
                <a:lnTo>
                  <a:pt x="2256" y="18677"/>
                </a:lnTo>
                <a:lnTo>
                  <a:pt x="0" y="30645"/>
                </a:lnTo>
                <a:lnTo>
                  <a:pt x="2256" y="40601"/>
                </a:lnTo>
                <a:lnTo>
                  <a:pt x="8429" y="49304"/>
                </a:lnTo>
                <a:lnTo>
                  <a:pt x="17627" y="55469"/>
                </a:lnTo>
                <a:lnTo>
                  <a:pt x="28955" y="57810"/>
                </a:lnTo>
                <a:lnTo>
                  <a:pt x="38395" y="55469"/>
                </a:lnTo>
                <a:lnTo>
                  <a:pt x="46656" y="49304"/>
                </a:lnTo>
                <a:lnTo>
                  <a:pt x="52512" y="40601"/>
                </a:lnTo>
                <a:lnTo>
                  <a:pt x="54737" y="30645"/>
                </a:lnTo>
                <a:lnTo>
                  <a:pt x="52512" y="18677"/>
                </a:lnTo>
                <a:lnTo>
                  <a:pt x="46656" y="8940"/>
                </a:lnTo>
                <a:lnTo>
                  <a:pt x="38395" y="2395"/>
                </a:lnTo>
                <a:lnTo>
                  <a:pt x="2895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137275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8955" y="0"/>
                </a:moveTo>
                <a:lnTo>
                  <a:pt x="17627" y="2395"/>
                </a:lnTo>
                <a:lnTo>
                  <a:pt x="8429" y="8940"/>
                </a:lnTo>
                <a:lnTo>
                  <a:pt x="2256" y="18677"/>
                </a:lnTo>
                <a:lnTo>
                  <a:pt x="0" y="30645"/>
                </a:lnTo>
                <a:lnTo>
                  <a:pt x="2256" y="40643"/>
                </a:lnTo>
                <a:lnTo>
                  <a:pt x="8429" y="49342"/>
                </a:lnTo>
                <a:lnTo>
                  <a:pt x="17627" y="55483"/>
                </a:lnTo>
                <a:lnTo>
                  <a:pt x="28955" y="57810"/>
                </a:lnTo>
                <a:lnTo>
                  <a:pt x="38395" y="55483"/>
                </a:lnTo>
                <a:lnTo>
                  <a:pt x="46656" y="49342"/>
                </a:lnTo>
                <a:lnTo>
                  <a:pt x="52512" y="40643"/>
                </a:lnTo>
                <a:lnTo>
                  <a:pt x="54737" y="30645"/>
                </a:lnTo>
                <a:lnTo>
                  <a:pt x="52512" y="18677"/>
                </a:lnTo>
                <a:lnTo>
                  <a:pt x="46656" y="8940"/>
                </a:lnTo>
                <a:lnTo>
                  <a:pt x="38395" y="2395"/>
                </a:lnTo>
                <a:lnTo>
                  <a:pt x="2895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137275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8955" y="0"/>
                </a:moveTo>
                <a:lnTo>
                  <a:pt x="17627" y="2395"/>
                </a:lnTo>
                <a:lnTo>
                  <a:pt x="8429" y="8940"/>
                </a:lnTo>
                <a:lnTo>
                  <a:pt x="2256" y="18677"/>
                </a:lnTo>
                <a:lnTo>
                  <a:pt x="0" y="30645"/>
                </a:lnTo>
                <a:lnTo>
                  <a:pt x="2256" y="40601"/>
                </a:lnTo>
                <a:lnTo>
                  <a:pt x="8429" y="49304"/>
                </a:lnTo>
                <a:lnTo>
                  <a:pt x="17627" y="55469"/>
                </a:lnTo>
                <a:lnTo>
                  <a:pt x="28955" y="57810"/>
                </a:lnTo>
                <a:lnTo>
                  <a:pt x="38395" y="55469"/>
                </a:lnTo>
                <a:lnTo>
                  <a:pt x="46656" y="49304"/>
                </a:lnTo>
                <a:lnTo>
                  <a:pt x="52512" y="40601"/>
                </a:lnTo>
                <a:lnTo>
                  <a:pt x="54737" y="30645"/>
                </a:lnTo>
                <a:lnTo>
                  <a:pt x="52512" y="18677"/>
                </a:lnTo>
                <a:lnTo>
                  <a:pt x="46656" y="8940"/>
                </a:lnTo>
                <a:lnTo>
                  <a:pt x="38395" y="2395"/>
                </a:lnTo>
                <a:lnTo>
                  <a:pt x="2895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167884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5" h="53340">
                <a:moveTo>
                  <a:pt x="29082" y="0"/>
                </a:moveTo>
                <a:lnTo>
                  <a:pt x="17734" y="2343"/>
                </a:lnTo>
                <a:lnTo>
                  <a:pt x="8493" y="8520"/>
                </a:lnTo>
                <a:lnTo>
                  <a:pt x="2276" y="17253"/>
                </a:lnTo>
                <a:lnTo>
                  <a:pt x="0" y="27264"/>
                </a:lnTo>
                <a:lnTo>
                  <a:pt x="2276" y="39215"/>
                </a:lnTo>
                <a:lnTo>
                  <a:pt x="8493" y="48919"/>
                </a:lnTo>
                <a:lnTo>
                  <a:pt x="14764" y="53339"/>
                </a:lnTo>
                <a:lnTo>
                  <a:pt x="41143" y="53339"/>
                </a:lnTo>
                <a:lnTo>
                  <a:pt x="46720" y="48919"/>
                </a:lnTo>
                <a:lnTo>
                  <a:pt x="52532" y="39215"/>
                </a:lnTo>
                <a:lnTo>
                  <a:pt x="54737" y="27264"/>
                </a:lnTo>
                <a:lnTo>
                  <a:pt x="52532" y="17253"/>
                </a:lnTo>
                <a:lnTo>
                  <a:pt x="46720" y="8520"/>
                </a:lnTo>
                <a:lnTo>
                  <a:pt x="38502" y="2343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330952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4" h="53340">
                <a:moveTo>
                  <a:pt x="26543" y="0"/>
                </a:moveTo>
                <a:lnTo>
                  <a:pt x="16823" y="2343"/>
                </a:lnTo>
                <a:lnTo>
                  <a:pt x="8318" y="8520"/>
                </a:lnTo>
                <a:lnTo>
                  <a:pt x="2289" y="17253"/>
                </a:lnTo>
                <a:lnTo>
                  <a:pt x="0" y="27264"/>
                </a:lnTo>
                <a:lnTo>
                  <a:pt x="2289" y="39215"/>
                </a:lnTo>
                <a:lnTo>
                  <a:pt x="8318" y="48919"/>
                </a:lnTo>
                <a:lnTo>
                  <a:pt x="14090" y="53339"/>
                </a:lnTo>
                <a:lnTo>
                  <a:pt x="41185" y="53339"/>
                </a:lnTo>
                <a:lnTo>
                  <a:pt x="47593" y="48919"/>
                </a:lnTo>
                <a:lnTo>
                  <a:pt x="53939" y="39215"/>
                </a:lnTo>
                <a:lnTo>
                  <a:pt x="56261" y="27264"/>
                </a:lnTo>
                <a:lnTo>
                  <a:pt x="53939" y="17253"/>
                </a:lnTo>
                <a:lnTo>
                  <a:pt x="47593" y="8520"/>
                </a:lnTo>
                <a:lnTo>
                  <a:pt x="38151" y="2343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494146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4" h="53340">
                <a:moveTo>
                  <a:pt x="26415" y="0"/>
                </a:moveTo>
                <a:lnTo>
                  <a:pt x="16716" y="2343"/>
                </a:lnTo>
                <a:lnTo>
                  <a:pt x="8254" y="8520"/>
                </a:lnTo>
                <a:lnTo>
                  <a:pt x="2270" y="17253"/>
                </a:lnTo>
                <a:lnTo>
                  <a:pt x="0" y="27264"/>
                </a:lnTo>
                <a:lnTo>
                  <a:pt x="2270" y="39215"/>
                </a:lnTo>
                <a:lnTo>
                  <a:pt x="8254" y="48919"/>
                </a:lnTo>
                <a:lnTo>
                  <a:pt x="13997" y="53339"/>
                </a:lnTo>
                <a:lnTo>
                  <a:pt x="41092" y="53339"/>
                </a:lnTo>
                <a:lnTo>
                  <a:pt x="47529" y="48919"/>
                </a:lnTo>
                <a:lnTo>
                  <a:pt x="53919" y="39215"/>
                </a:lnTo>
                <a:lnTo>
                  <a:pt x="56261" y="27264"/>
                </a:lnTo>
                <a:lnTo>
                  <a:pt x="53919" y="17253"/>
                </a:lnTo>
                <a:lnTo>
                  <a:pt x="47529" y="8520"/>
                </a:lnTo>
                <a:lnTo>
                  <a:pt x="38044" y="2343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658739" y="6804659"/>
            <a:ext cx="52069" cy="53340"/>
          </a:xfrm>
          <a:custGeom>
            <a:avLst/>
            <a:gdLst/>
            <a:ahLst/>
            <a:cxnLst/>
            <a:rect l="l" t="t" r="r" b="b"/>
            <a:pathLst>
              <a:path w="52070" h="53340">
                <a:moveTo>
                  <a:pt x="25781" y="0"/>
                </a:moveTo>
                <a:lnTo>
                  <a:pt x="14948" y="2343"/>
                </a:lnTo>
                <a:lnTo>
                  <a:pt x="6842" y="8520"/>
                </a:lnTo>
                <a:lnTo>
                  <a:pt x="1760" y="17253"/>
                </a:lnTo>
                <a:lnTo>
                  <a:pt x="0" y="27264"/>
                </a:lnTo>
                <a:lnTo>
                  <a:pt x="1760" y="39215"/>
                </a:lnTo>
                <a:lnTo>
                  <a:pt x="6842" y="48919"/>
                </a:lnTo>
                <a:lnTo>
                  <a:pt x="12343" y="53339"/>
                </a:lnTo>
                <a:lnTo>
                  <a:pt x="39252" y="53339"/>
                </a:lnTo>
                <a:lnTo>
                  <a:pt x="44783" y="48919"/>
                </a:lnTo>
                <a:lnTo>
                  <a:pt x="49909" y="39215"/>
                </a:lnTo>
                <a:lnTo>
                  <a:pt x="51688" y="27264"/>
                </a:lnTo>
                <a:lnTo>
                  <a:pt x="49909" y="17253"/>
                </a:lnTo>
                <a:lnTo>
                  <a:pt x="44783" y="8520"/>
                </a:lnTo>
                <a:lnTo>
                  <a:pt x="36633" y="2343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5818632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4" h="53340">
                <a:moveTo>
                  <a:pt x="29844" y="0"/>
                </a:moveTo>
                <a:lnTo>
                  <a:pt x="18216" y="2343"/>
                </a:lnTo>
                <a:lnTo>
                  <a:pt x="8731" y="8520"/>
                </a:lnTo>
                <a:lnTo>
                  <a:pt x="2341" y="17253"/>
                </a:lnTo>
                <a:lnTo>
                  <a:pt x="0" y="27264"/>
                </a:lnTo>
                <a:lnTo>
                  <a:pt x="2341" y="39215"/>
                </a:lnTo>
                <a:lnTo>
                  <a:pt x="8731" y="48919"/>
                </a:lnTo>
                <a:lnTo>
                  <a:pt x="15168" y="53339"/>
                </a:lnTo>
                <a:lnTo>
                  <a:pt x="42263" y="53339"/>
                </a:lnTo>
                <a:lnTo>
                  <a:pt x="48005" y="48919"/>
                </a:lnTo>
                <a:lnTo>
                  <a:pt x="53990" y="39215"/>
                </a:lnTo>
                <a:lnTo>
                  <a:pt x="56260" y="27264"/>
                </a:lnTo>
                <a:lnTo>
                  <a:pt x="53990" y="17253"/>
                </a:lnTo>
                <a:lnTo>
                  <a:pt x="48005" y="8520"/>
                </a:lnTo>
                <a:lnTo>
                  <a:pt x="39544" y="2343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5975730" y="680465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43" y="0"/>
                </a:moveTo>
                <a:lnTo>
                  <a:pt x="15376" y="2343"/>
                </a:lnTo>
                <a:lnTo>
                  <a:pt x="7032" y="8520"/>
                </a:lnTo>
                <a:lnTo>
                  <a:pt x="1807" y="17253"/>
                </a:lnTo>
                <a:lnTo>
                  <a:pt x="0" y="27264"/>
                </a:lnTo>
                <a:lnTo>
                  <a:pt x="1807" y="39215"/>
                </a:lnTo>
                <a:lnTo>
                  <a:pt x="7032" y="48919"/>
                </a:lnTo>
                <a:lnTo>
                  <a:pt x="12695" y="53339"/>
                </a:lnTo>
                <a:lnTo>
                  <a:pt x="40424" y="53339"/>
                </a:lnTo>
                <a:lnTo>
                  <a:pt x="46116" y="48919"/>
                </a:lnTo>
                <a:lnTo>
                  <a:pt x="51385" y="39215"/>
                </a:lnTo>
                <a:lnTo>
                  <a:pt x="53213" y="27264"/>
                </a:lnTo>
                <a:lnTo>
                  <a:pt x="51385" y="17253"/>
                </a:lnTo>
                <a:lnTo>
                  <a:pt x="46116" y="8520"/>
                </a:lnTo>
                <a:lnTo>
                  <a:pt x="37728" y="2343"/>
                </a:lnTo>
                <a:lnTo>
                  <a:pt x="265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137275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5" h="53340">
                <a:moveTo>
                  <a:pt x="28955" y="0"/>
                </a:moveTo>
                <a:lnTo>
                  <a:pt x="17627" y="2343"/>
                </a:lnTo>
                <a:lnTo>
                  <a:pt x="8429" y="8520"/>
                </a:lnTo>
                <a:lnTo>
                  <a:pt x="2256" y="17253"/>
                </a:lnTo>
                <a:lnTo>
                  <a:pt x="0" y="27264"/>
                </a:lnTo>
                <a:lnTo>
                  <a:pt x="2256" y="39215"/>
                </a:lnTo>
                <a:lnTo>
                  <a:pt x="8429" y="48919"/>
                </a:lnTo>
                <a:lnTo>
                  <a:pt x="14671" y="53339"/>
                </a:lnTo>
                <a:lnTo>
                  <a:pt x="41050" y="53339"/>
                </a:lnTo>
                <a:lnTo>
                  <a:pt x="46656" y="48919"/>
                </a:lnTo>
                <a:lnTo>
                  <a:pt x="52512" y="39215"/>
                </a:lnTo>
                <a:lnTo>
                  <a:pt x="54737" y="27264"/>
                </a:lnTo>
                <a:lnTo>
                  <a:pt x="52512" y="17253"/>
                </a:lnTo>
                <a:lnTo>
                  <a:pt x="46656" y="8520"/>
                </a:lnTo>
                <a:lnTo>
                  <a:pt x="38395" y="2343"/>
                </a:lnTo>
                <a:lnTo>
                  <a:pt x="2895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194175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79"/>
                </a:lnTo>
                <a:lnTo>
                  <a:pt x="8255" y="8890"/>
                </a:lnTo>
                <a:lnTo>
                  <a:pt x="2270" y="18591"/>
                </a:lnTo>
                <a:lnTo>
                  <a:pt x="0" y="30543"/>
                </a:lnTo>
                <a:lnTo>
                  <a:pt x="2270" y="41983"/>
                </a:lnTo>
                <a:lnTo>
                  <a:pt x="8254" y="50558"/>
                </a:lnTo>
                <a:lnTo>
                  <a:pt x="16716" y="55943"/>
                </a:lnTo>
                <a:lnTo>
                  <a:pt x="26415" y="57810"/>
                </a:lnTo>
                <a:lnTo>
                  <a:pt x="38044" y="55943"/>
                </a:lnTo>
                <a:lnTo>
                  <a:pt x="47529" y="50558"/>
                </a:lnTo>
                <a:lnTo>
                  <a:pt x="53919" y="41983"/>
                </a:lnTo>
                <a:lnTo>
                  <a:pt x="56261" y="30543"/>
                </a:lnTo>
                <a:lnTo>
                  <a:pt x="53919" y="18591"/>
                </a:lnTo>
                <a:lnTo>
                  <a:pt x="47529" y="8889"/>
                </a:lnTo>
                <a:lnTo>
                  <a:pt x="38044" y="2379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358766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4" y="0"/>
                </a:moveTo>
                <a:lnTo>
                  <a:pt x="16234" y="2379"/>
                </a:lnTo>
                <a:lnTo>
                  <a:pt x="8016" y="8890"/>
                </a:lnTo>
                <a:lnTo>
                  <a:pt x="2204" y="18591"/>
                </a:lnTo>
                <a:lnTo>
                  <a:pt x="0" y="30543"/>
                </a:lnTo>
                <a:lnTo>
                  <a:pt x="2204" y="41983"/>
                </a:lnTo>
                <a:lnTo>
                  <a:pt x="8016" y="50558"/>
                </a:lnTo>
                <a:lnTo>
                  <a:pt x="16234" y="55943"/>
                </a:lnTo>
                <a:lnTo>
                  <a:pt x="25654" y="57810"/>
                </a:lnTo>
                <a:lnTo>
                  <a:pt x="37002" y="55943"/>
                </a:lnTo>
                <a:lnTo>
                  <a:pt x="46243" y="50558"/>
                </a:lnTo>
                <a:lnTo>
                  <a:pt x="52460" y="41983"/>
                </a:lnTo>
                <a:lnTo>
                  <a:pt x="54737" y="30543"/>
                </a:lnTo>
                <a:lnTo>
                  <a:pt x="52460" y="18591"/>
                </a:lnTo>
                <a:lnTo>
                  <a:pt x="46243" y="8889"/>
                </a:lnTo>
                <a:lnTo>
                  <a:pt x="37002" y="2379"/>
                </a:lnTo>
                <a:lnTo>
                  <a:pt x="2565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521834" y="581720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542" y="0"/>
                </a:moveTo>
                <a:lnTo>
                  <a:pt x="15376" y="2379"/>
                </a:lnTo>
                <a:lnTo>
                  <a:pt x="7032" y="8890"/>
                </a:lnTo>
                <a:lnTo>
                  <a:pt x="1807" y="18591"/>
                </a:lnTo>
                <a:lnTo>
                  <a:pt x="0" y="30543"/>
                </a:lnTo>
                <a:lnTo>
                  <a:pt x="1807" y="41983"/>
                </a:lnTo>
                <a:lnTo>
                  <a:pt x="7032" y="50558"/>
                </a:lnTo>
                <a:lnTo>
                  <a:pt x="15376" y="55943"/>
                </a:lnTo>
                <a:lnTo>
                  <a:pt x="26542" y="57810"/>
                </a:lnTo>
                <a:lnTo>
                  <a:pt x="37709" y="55943"/>
                </a:lnTo>
                <a:lnTo>
                  <a:pt x="46053" y="50558"/>
                </a:lnTo>
                <a:lnTo>
                  <a:pt x="51278" y="41983"/>
                </a:lnTo>
                <a:lnTo>
                  <a:pt x="53086" y="30543"/>
                </a:lnTo>
                <a:lnTo>
                  <a:pt x="51278" y="18591"/>
                </a:lnTo>
                <a:lnTo>
                  <a:pt x="46053" y="8889"/>
                </a:lnTo>
                <a:lnTo>
                  <a:pt x="37709" y="2379"/>
                </a:lnTo>
                <a:lnTo>
                  <a:pt x="2654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683252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3" y="0"/>
                </a:moveTo>
                <a:lnTo>
                  <a:pt x="17734" y="2379"/>
                </a:lnTo>
                <a:lnTo>
                  <a:pt x="8493" y="8890"/>
                </a:lnTo>
                <a:lnTo>
                  <a:pt x="2276" y="18591"/>
                </a:lnTo>
                <a:lnTo>
                  <a:pt x="0" y="30543"/>
                </a:lnTo>
                <a:lnTo>
                  <a:pt x="2276" y="41983"/>
                </a:lnTo>
                <a:lnTo>
                  <a:pt x="8493" y="50558"/>
                </a:lnTo>
                <a:lnTo>
                  <a:pt x="17734" y="55943"/>
                </a:lnTo>
                <a:lnTo>
                  <a:pt x="29083" y="57810"/>
                </a:lnTo>
                <a:lnTo>
                  <a:pt x="38502" y="55943"/>
                </a:lnTo>
                <a:lnTo>
                  <a:pt x="46720" y="50558"/>
                </a:lnTo>
                <a:lnTo>
                  <a:pt x="52532" y="41983"/>
                </a:lnTo>
                <a:lnTo>
                  <a:pt x="54737" y="30543"/>
                </a:lnTo>
                <a:lnTo>
                  <a:pt x="52532" y="18591"/>
                </a:lnTo>
                <a:lnTo>
                  <a:pt x="46720" y="8889"/>
                </a:lnTo>
                <a:lnTo>
                  <a:pt x="38502" y="2379"/>
                </a:lnTo>
                <a:lnTo>
                  <a:pt x="2908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840351" y="5817209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781" y="0"/>
                </a:moveTo>
                <a:lnTo>
                  <a:pt x="14948" y="2379"/>
                </a:lnTo>
                <a:lnTo>
                  <a:pt x="6842" y="8890"/>
                </a:lnTo>
                <a:lnTo>
                  <a:pt x="1760" y="18591"/>
                </a:lnTo>
                <a:lnTo>
                  <a:pt x="0" y="30543"/>
                </a:lnTo>
                <a:lnTo>
                  <a:pt x="1760" y="41983"/>
                </a:lnTo>
                <a:lnTo>
                  <a:pt x="6842" y="50558"/>
                </a:lnTo>
                <a:lnTo>
                  <a:pt x="14948" y="55943"/>
                </a:lnTo>
                <a:lnTo>
                  <a:pt x="25781" y="57810"/>
                </a:lnTo>
                <a:lnTo>
                  <a:pt x="36613" y="55943"/>
                </a:lnTo>
                <a:lnTo>
                  <a:pt x="44719" y="50558"/>
                </a:lnTo>
                <a:lnTo>
                  <a:pt x="49801" y="41983"/>
                </a:lnTo>
                <a:lnTo>
                  <a:pt x="51562" y="30543"/>
                </a:lnTo>
                <a:lnTo>
                  <a:pt x="49801" y="18591"/>
                </a:lnTo>
                <a:lnTo>
                  <a:pt x="44719" y="8889"/>
                </a:lnTo>
                <a:lnTo>
                  <a:pt x="36613" y="2379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000244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4" y="0"/>
                </a:moveTo>
                <a:lnTo>
                  <a:pt x="18216" y="2379"/>
                </a:lnTo>
                <a:lnTo>
                  <a:pt x="8731" y="8890"/>
                </a:lnTo>
                <a:lnTo>
                  <a:pt x="2341" y="18591"/>
                </a:lnTo>
                <a:lnTo>
                  <a:pt x="0" y="30543"/>
                </a:lnTo>
                <a:lnTo>
                  <a:pt x="2341" y="41983"/>
                </a:lnTo>
                <a:lnTo>
                  <a:pt x="8731" y="50558"/>
                </a:lnTo>
                <a:lnTo>
                  <a:pt x="18216" y="55943"/>
                </a:lnTo>
                <a:lnTo>
                  <a:pt x="29844" y="57810"/>
                </a:lnTo>
                <a:lnTo>
                  <a:pt x="39544" y="55943"/>
                </a:lnTo>
                <a:lnTo>
                  <a:pt x="48005" y="50558"/>
                </a:lnTo>
                <a:lnTo>
                  <a:pt x="53990" y="41983"/>
                </a:lnTo>
                <a:lnTo>
                  <a:pt x="56260" y="30543"/>
                </a:lnTo>
                <a:lnTo>
                  <a:pt x="53990" y="18591"/>
                </a:lnTo>
                <a:lnTo>
                  <a:pt x="48005" y="8889"/>
                </a:lnTo>
                <a:lnTo>
                  <a:pt x="39544" y="2379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194175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93"/>
                </a:lnTo>
                <a:lnTo>
                  <a:pt x="8255" y="8928"/>
                </a:lnTo>
                <a:lnTo>
                  <a:pt x="2270" y="18634"/>
                </a:lnTo>
                <a:lnTo>
                  <a:pt x="0" y="30543"/>
                </a:lnTo>
                <a:lnTo>
                  <a:pt x="2270" y="41983"/>
                </a:lnTo>
                <a:lnTo>
                  <a:pt x="8254" y="50558"/>
                </a:lnTo>
                <a:lnTo>
                  <a:pt x="16716" y="55943"/>
                </a:lnTo>
                <a:lnTo>
                  <a:pt x="26415" y="57810"/>
                </a:lnTo>
                <a:lnTo>
                  <a:pt x="38044" y="55943"/>
                </a:lnTo>
                <a:lnTo>
                  <a:pt x="47529" y="50558"/>
                </a:lnTo>
                <a:lnTo>
                  <a:pt x="53919" y="41983"/>
                </a:lnTo>
                <a:lnTo>
                  <a:pt x="56261" y="30543"/>
                </a:lnTo>
                <a:lnTo>
                  <a:pt x="53919" y="18634"/>
                </a:lnTo>
                <a:lnTo>
                  <a:pt x="47529" y="8928"/>
                </a:lnTo>
                <a:lnTo>
                  <a:pt x="38044" y="2393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194175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95"/>
                </a:lnTo>
                <a:lnTo>
                  <a:pt x="8255" y="8940"/>
                </a:lnTo>
                <a:lnTo>
                  <a:pt x="2270" y="18677"/>
                </a:lnTo>
                <a:lnTo>
                  <a:pt x="0" y="30645"/>
                </a:lnTo>
                <a:lnTo>
                  <a:pt x="2270" y="40643"/>
                </a:lnTo>
                <a:lnTo>
                  <a:pt x="8254" y="49342"/>
                </a:lnTo>
                <a:lnTo>
                  <a:pt x="16716" y="55483"/>
                </a:lnTo>
                <a:lnTo>
                  <a:pt x="26415" y="57810"/>
                </a:lnTo>
                <a:lnTo>
                  <a:pt x="38044" y="55483"/>
                </a:lnTo>
                <a:lnTo>
                  <a:pt x="47529" y="49342"/>
                </a:lnTo>
                <a:lnTo>
                  <a:pt x="53919" y="40643"/>
                </a:lnTo>
                <a:lnTo>
                  <a:pt x="56261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194175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95"/>
                </a:lnTo>
                <a:lnTo>
                  <a:pt x="8255" y="8940"/>
                </a:lnTo>
                <a:lnTo>
                  <a:pt x="2270" y="18677"/>
                </a:lnTo>
                <a:lnTo>
                  <a:pt x="0" y="30645"/>
                </a:lnTo>
                <a:lnTo>
                  <a:pt x="2270" y="40601"/>
                </a:lnTo>
                <a:lnTo>
                  <a:pt x="8254" y="49304"/>
                </a:lnTo>
                <a:lnTo>
                  <a:pt x="16716" y="55469"/>
                </a:lnTo>
                <a:lnTo>
                  <a:pt x="26415" y="57810"/>
                </a:lnTo>
                <a:lnTo>
                  <a:pt x="38044" y="55469"/>
                </a:lnTo>
                <a:lnTo>
                  <a:pt x="47529" y="49304"/>
                </a:lnTo>
                <a:lnTo>
                  <a:pt x="53919" y="40601"/>
                </a:lnTo>
                <a:lnTo>
                  <a:pt x="56261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194175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95"/>
                </a:lnTo>
                <a:lnTo>
                  <a:pt x="8255" y="8940"/>
                </a:lnTo>
                <a:lnTo>
                  <a:pt x="2270" y="18677"/>
                </a:lnTo>
                <a:lnTo>
                  <a:pt x="0" y="30645"/>
                </a:lnTo>
                <a:lnTo>
                  <a:pt x="2270" y="40643"/>
                </a:lnTo>
                <a:lnTo>
                  <a:pt x="8254" y="49342"/>
                </a:lnTo>
                <a:lnTo>
                  <a:pt x="16716" y="55483"/>
                </a:lnTo>
                <a:lnTo>
                  <a:pt x="26415" y="57810"/>
                </a:lnTo>
                <a:lnTo>
                  <a:pt x="38044" y="55483"/>
                </a:lnTo>
                <a:lnTo>
                  <a:pt x="47529" y="49342"/>
                </a:lnTo>
                <a:lnTo>
                  <a:pt x="53919" y="40643"/>
                </a:lnTo>
                <a:lnTo>
                  <a:pt x="56261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194175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95"/>
                </a:lnTo>
                <a:lnTo>
                  <a:pt x="8255" y="8940"/>
                </a:lnTo>
                <a:lnTo>
                  <a:pt x="2270" y="18677"/>
                </a:lnTo>
                <a:lnTo>
                  <a:pt x="0" y="30645"/>
                </a:lnTo>
                <a:lnTo>
                  <a:pt x="2270" y="40601"/>
                </a:lnTo>
                <a:lnTo>
                  <a:pt x="8254" y="49304"/>
                </a:lnTo>
                <a:lnTo>
                  <a:pt x="16716" y="55469"/>
                </a:lnTo>
                <a:lnTo>
                  <a:pt x="26415" y="57810"/>
                </a:lnTo>
                <a:lnTo>
                  <a:pt x="38044" y="55469"/>
                </a:lnTo>
                <a:lnTo>
                  <a:pt x="47529" y="49304"/>
                </a:lnTo>
                <a:lnTo>
                  <a:pt x="53919" y="40601"/>
                </a:lnTo>
                <a:lnTo>
                  <a:pt x="56261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358766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4" y="0"/>
                </a:moveTo>
                <a:lnTo>
                  <a:pt x="16234" y="2393"/>
                </a:lnTo>
                <a:lnTo>
                  <a:pt x="8016" y="8928"/>
                </a:lnTo>
                <a:lnTo>
                  <a:pt x="2204" y="18634"/>
                </a:lnTo>
                <a:lnTo>
                  <a:pt x="0" y="30543"/>
                </a:lnTo>
                <a:lnTo>
                  <a:pt x="2204" y="41983"/>
                </a:lnTo>
                <a:lnTo>
                  <a:pt x="8016" y="50558"/>
                </a:lnTo>
                <a:lnTo>
                  <a:pt x="16234" y="55943"/>
                </a:lnTo>
                <a:lnTo>
                  <a:pt x="25654" y="57810"/>
                </a:lnTo>
                <a:lnTo>
                  <a:pt x="37002" y="55943"/>
                </a:lnTo>
                <a:lnTo>
                  <a:pt x="46243" y="50558"/>
                </a:lnTo>
                <a:lnTo>
                  <a:pt x="52460" y="41983"/>
                </a:lnTo>
                <a:lnTo>
                  <a:pt x="54737" y="30543"/>
                </a:lnTo>
                <a:lnTo>
                  <a:pt x="52460" y="18634"/>
                </a:lnTo>
                <a:lnTo>
                  <a:pt x="46243" y="8928"/>
                </a:lnTo>
                <a:lnTo>
                  <a:pt x="37002" y="2393"/>
                </a:lnTo>
                <a:lnTo>
                  <a:pt x="2565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358766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4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43"/>
                </a:lnTo>
                <a:lnTo>
                  <a:pt x="8016" y="49342"/>
                </a:lnTo>
                <a:lnTo>
                  <a:pt x="16234" y="55483"/>
                </a:lnTo>
                <a:lnTo>
                  <a:pt x="25654" y="57810"/>
                </a:lnTo>
                <a:lnTo>
                  <a:pt x="37002" y="55483"/>
                </a:lnTo>
                <a:lnTo>
                  <a:pt x="46243" y="49342"/>
                </a:lnTo>
                <a:lnTo>
                  <a:pt x="52460" y="40643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358766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4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01"/>
                </a:lnTo>
                <a:lnTo>
                  <a:pt x="8016" y="49304"/>
                </a:lnTo>
                <a:lnTo>
                  <a:pt x="16234" y="55469"/>
                </a:lnTo>
                <a:lnTo>
                  <a:pt x="25654" y="57810"/>
                </a:lnTo>
                <a:lnTo>
                  <a:pt x="37002" y="55469"/>
                </a:lnTo>
                <a:lnTo>
                  <a:pt x="46243" y="49304"/>
                </a:lnTo>
                <a:lnTo>
                  <a:pt x="52460" y="40601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358766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4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43"/>
                </a:lnTo>
                <a:lnTo>
                  <a:pt x="8016" y="49342"/>
                </a:lnTo>
                <a:lnTo>
                  <a:pt x="16234" y="55483"/>
                </a:lnTo>
                <a:lnTo>
                  <a:pt x="25654" y="57810"/>
                </a:lnTo>
                <a:lnTo>
                  <a:pt x="37002" y="55483"/>
                </a:lnTo>
                <a:lnTo>
                  <a:pt x="46243" y="49342"/>
                </a:lnTo>
                <a:lnTo>
                  <a:pt x="52460" y="40643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358766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4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01"/>
                </a:lnTo>
                <a:lnTo>
                  <a:pt x="8016" y="49304"/>
                </a:lnTo>
                <a:lnTo>
                  <a:pt x="16234" y="55469"/>
                </a:lnTo>
                <a:lnTo>
                  <a:pt x="25654" y="57810"/>
                </a:lnTo>
                <a:lnTo>
                  <a:pt x="37002" y="55469"/>
                </a:lnTo>
                <a:lnTo>
                  <a:pt x="46243" y="49304"/>
                </a:lnTo>
                <a:lnTo>
                  <a:pt x="52460" y="40601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521834" y="664016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542" y="0"/>
                </a:moveTo>
                <a:lnTo>
                  <a:pt x="15376" y="2393"/>
                </a:lnTo>
                <a:lnTo>
                  <a:pt x="7032" y="8928"/>
                </a:lnTo>
                <a:lnTo>
                  <a:pt x="1807" y="18634"/>
                </a:lnTo>
                <a:lnTo>
                  <a:pt x="0" y="30543"/>
                </a:lnTo>
                <a:lnTo>
                  <a:pt x="1807" y="41983"/>
                </a:lnTo>
                <a:lnTo>
                  <a:pt x="7032" y="50558"/>
                </a:lnTo>
                <a:lnTo>
                  <a:pt x="15376" y="55943"/>
                </a:lnTo>
                <a:lnTo>
                  <a:pt x="26542" y="57810"/>
                </a:lnTo>
                <a:lnTo>
                  <a:pt x="37709" y="55943"/>
                </a:lnTo>
                <a:lnTo>
                  <a:pt x="46053" y="50558"/>
                </a:lnTo>
                <a:lnTo>
                  <a:pt x="51278" y="41983"/>
                </a:lnTo>
                <a:lnTo>
                  <a:pt x="53086" y="30543"/>
                </a:lnTo>
                <a:lnTo>
                  <a:pt x="51278" y="18634"/>
                </a:lnTo>
                <a:lnTo>
                  <a:pt x="46053" y="8928"/>
                </a:lnTo>
                <a:lnTo>
                  <a:pt x="37709" y="2393"/>
                </a:lnTo>
                <a:lnTo>
                  <a:pt x="2654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521834" y="6475476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542" y="0"/>
                </a:moveTo>
                <a:lnTo>
                  <a:pt x="15376" y="2395"/>
                </a:lnTo>
                <a:lnTo>
                  <a:pt x="7032" y="8940"/>
                </a:lnTo>
                <a:lnTo>
                  <a:pt x="1807" y="18677"/>
                </a:lnTo>
                <a:lnTo>
                  <a:pt x="0" y="30645"/>
                </a:lnTo>
                <a:lnTo>
                  <a:pt x="1807" y="40643"/>
                </a:lnTo>
                <a:lnTo>
                  <a:pt x="7032" y="49342"/>
                </a:lnTo>
                <a:lnTo>
                  <a:pt x="15376" y="55483"/>
                </a:lnTo>
                <a:lnTo>
                  <a:pt x="26542" y="57810"/>
                </a:lnTo>
                <a:lnTo>
                  <a:pt x="37709" y="55483"/>
                </a:lnTo>
                <a:lnTo>
                  <a:pt x="46053" y="49342"/>
                </a:lnTo>
                <a:lnTo>
                  <a:pt x="51278" y="40643"/>
                </a:lnTo>
                <a:lnTo>
                  <a:pt x="53086" y="30645"/>
                </a:lnTo>
                <a:lnTo>
                  <a:pt x="51278" y="18677"/>
                </a:lnTo>
                <a:lnTo>
                  <a:pt x="46053" y="8940"/>
                </a:lnTo>
                <a:lnTo>
                  <a:pt x="37709" y="2395"/>
                </a:lnTo>
                <a:lnTo>
                  <a:pt x="2654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521834" y="6310985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542" y="0"/>
                </a:moveTo>
                <a:lnTo>
                  <a:pt x="15376" y="2395"/>
                </a:lnTo>
                <a:lnTo>
                  <a:pt x="7032" y="8940"/>
                </a:lnTo>
                <a:lnTo>
                  <a:pt x="1807" y="18677"/>
                </a:lnTo>
                <a:lnTo>
                  <a:pt x="0" y="30645"/>
                </a:lnTo>
                <a:lnTo>
                  <a:pt x="1807" y="40601"/>
                </a:lnTo>
                <a:lnTo>
                  <a:pt x="7032" y="49304"/>
                </a:lnTo>
                <a:lnTo>
                  <a:pt x="15376" y="55469"/>
                </a:lnTo>
                <a:lnTo>
                  <a:pt x="26542" y="57810"/>
                </a:lnTo>
                <a:lnTo>
                  <a:pt x="37709" y="55469"/>
                </a:lnTo>
                <a:lnTo>
                  <a:pt x="46053" y="49304"/>
                </a:lnTo>
                <a:lnTo>
                  <a:pt x="51278" y="40601"/>
                </a:lnTo>
                <a:lnTo>
                  <a:pt x="53086" y="30645"/>
                </a:lnTo>
                <a:lnTo>
                  <a:pt x="51278" y="18677"/>
                </a:lnTo>
                <a:lnTo>
                  <a:pt x="46053" y="8940"/>
                </a:lnTo>
                <a:lnTo>
                  <a:pt x="37709" y="2395"/>
                </a:lnTo>
                <a:lnTo>
                  <a:pt x="2654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521834" y="6146291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542" y="0"/>
                </a:moveTo>
                <a:lnTo>
                  <a:pt x="15376" y="2395"/>
                </a:lnTo>
                <a:lnTo>
                  <a:pt x="7032" y="8940"/>
                </a:lnTo>
                <a:lnTo>
                  <a:pt x="1807" y="18677"/>
                </a:lnTo>
                <a:lnTo>
                  <a:pt x="0" y="30645"/>
                </a:lnTo>
                <a:lnTo>
                  <a:pt x="1807" y="40643"/>
                </a:lnTo>
                <a:lnTo>
                  <a:pt x="7032" y="49342"/>
                </a:lnTo>
                <a:lnTo>
                  <a:pt x="15376" y="55483"/>
                </a:lnTo>
                <a:lnTo>
                  <a:pt x="26542" y="57810"/>
                </a:lnTo>
                <a:lnTo>
                  <a:pt x="37709" y="55483"/>
                </a:lnTo>
                <a:lnTo>
                  <a:pt x="46053" y="49342"/>
                </a:lnTo>
                <a:lnTo>
                  <a:pt x="51278" y="40643"/>
                </a:lnTo>
                <a:lnTo>
                  <a:pt x="53086" y="30645"/>
                </a:lnTo>
                <a:lnTo>
                  <a:pt x="51278" y="18677"/>
                </a:lnTo>
                <a:lnTo>
                  <a:pt x="46053" y="8940"/>
                </a:lnTo>
                <a:lnTo>
                  <a:pt x="37709" y="2395"/>
                </a:lnTo>
                <a:lnTo>
                  <a:pt x="2654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521834" y="5981700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542" y="0"/>
                </a:moveTo>
                <a:lnTo>
                  <a:pt x="15376" y="2395"/>
                </a:lnTo>
                <a:lnTo>
                  <a:pt x="7032" y="8940"/>
                </a:lnTo>
                <a:lnTo>
                  <a:pt x="1807" y="18677"/>
                </a:lnTo>
                <a:lnTo>
                  <a:pt x="0" y="30645"/>
                </a:lnTo>
                <a:lnTo>
                  <a:pt x="1807" y="40601"/>
                </a:lnTo>
                <a:lnTo>
                  <a:pt x="7032" y="49304"/>
                </a:lnTo>
                <a:lnTo>
                  <a:pt x="15376" y="55469"/>
                </a:lnTo>
                <a:lnTo>
                  <a:pt x="26542" y="57810"/>
                </a:lnTo>
                <a:lnTo>
                  <a:pt x="37709" y="55469"/>
                </a:lnTo>
                <a:lnTo>
                  <a:pt x="46053" y="49304"/>
                </a:lnTo>
                <a:lnTo>
                  <a:pt x="51278" y="40601"/>
                </a:lnTo>
                <a:lnTo>
                  <a:pt x="53086" y="30645"/>
                </a:lnTo>
                <a:lnTo>
                  <a:pt x="51278" y="18677"/>
                </a:lnTo>
                <a:lnTo>
                  <a:pt x="46053" y="8940"/>
                </a:lnTo>
                <a:lnTo>
                  <a:pt x="37709" y="2395"/>
                </a:lnTo>
                <a:lnTo>
                  <a:pt x="2654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683252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3" y="0"/>
                </a:moveTo>
                <a:lnTo>
                  <a:pt x="17734" y="2393"/>
                </a:lnTo>
                <a:lnTo>
                  <a:pt x="8493" y="8928"/>
                </a:lnTo>
                <a:lnTo>
                  <a:pt x="2276" y="18634"/>
                </a:lnTo>
                <a:lnTo>
                  <a:pt x="0" y="30543"/>
                </a:lnTo>
                <a:lnTo>
                  <a:pt x="2276" y="41983"/>
                </a:lnTo>
                <a:lnTo>
                  <a:pt x="8493" y="50558"/>
                </a:lnTo>
                <a:lnTo>
                  <a:pt x="17734" y="55943"/>
                </a:lnTo>
                <a:lnTo>
                  <a:pt x="29083" y="57810"/>
                </a:lnTo>
                <a:lnTo>
                  <a:pt x="38502" y="55943"/>
                </a:lnTo>
                <a:lnTo>
                  <a:pt x="46720" y="50558"/>
                </a:lnTo>
                <a:lnTo>
                  <a:pt x="52532" y="41983"/>
                </a:lnTo>
                <a:lnTo>
                  <a:pt x="54737" y="30543"/>
                </a:lnTo>
                <a:lnTo>
                  <a:pt x="52532" y="18634"/>
                </a:lnTo>
                <a:lnTo>
                  <a:pt x="46720" y="8928"/>
                </a:lnTo>
                <a:lnTo>
                  <a:pt x="38502" y="2393"/>
                </a:lnTo>
                <a:lnTo>
                  <a:pt x="2908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683252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3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43"/>
                </a:lnTo>
                <a:lnTo>
                  <a:pt x="8493" y="49342"/>
                </a:lnTo>
                <a:lnTo>
                  <a:pt x="17734" y="55483"/>
                </a:lnTo>
                <a:lnTo>
                  <a:pt x="29083" y="57810"/>
                </a:lnTo>
                <a:lnTo>
                  <a:pt x="38502" y="55483"/>
                </a:lnTo>
                <a:lnTo>
                  <a:pt x="46720" y="49342"/>
                </a:lnTo>
                <a:lnTo>
                  <a:pt x="52532" y="40643"/>
                </a:lnTo>
                <a:lnTo>
                  <a:pt x="54737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683252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3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01"/>
                </a:lnTo>
                <a:lnTo>
                  <a:pt x="8493" y="49304"/>
                </a:lnTo>
                <a:lnTo>
                  <a:pt x="17734" y="55469"/>
                </a:lnTo>
                <a:lnTo>
                  <a:pt x="29083" y="57810"/>
                </a:lnTo>
                <a:lnTo>
                  <a:pt x="38502" y="55469"/>
                </a:lnTo>
                <a:lnTo>
                  <a:pt x="46720" y="49304"/>
                </a:lnTo>
                <a:lnTo>
                  <a:pt x="52532" y="40601"/>
                </a:lnTo>
                <a:lnTo>
                  <a:pt x="54737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683252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3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43"/>
                </a:lnTo>
                <a:lnTo>
                  <a:pt x="8493" y="49342"/>
                </a:lnTo>
                <a:lnTo>
                  <a:pt x="17734" y="55483"/>
                </a:lnTo>
                <a:lnTo>
                  <a:pt x="29083" y="57810"/>
                </a:lnTo>
                <a:lnTo>
                  <a:pt x="38502" y="55483"/>
                </a:lnTo>
                <a:lnTo>
                  <a:pt x="46720" y="49342"/>
                </a:lnTo>
                <a:lnTo>
                  <a:pt x="52532" y="40643"/>
                </a:lnTo>
                <a:lnTo>
                  <a:pt x="54737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683252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9083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01"/>
                </a:lnTo>
                <a:lnTo>
                  <a:pt x="8493" y="49304"/>
                </a:lnTo>
                <a:lnTo>
                  <a:pt x="17734" y="55469"/>
                </a:lnTo>
                <a:lnTo>
                  <a:pt x="29083" y="57810"/>
                </a:lnTo>
                <a:lnTo>
                  <a:pt x="38502" y="55469"/>
                </a:lnTo>
                <a:lnTo>
                  <a:pt x="46720" y="49304"/>
                </a:lnTo>
                <a:lnTo>
                  <a:pt x="52532" y="40601"/>
                </a:lnTo>
                <a:lnTo>
                  <a:pt x="54737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840351" y="6640169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781" y="0"/>
                </a:moveTo>
                <a:lnTo>
                  <a:pt x="14948" y="2393"/>
                </a:lnTo>
                <a:lnTo>
                  <a:pt x="6842" y="8928"/>
                </a:lnTo>
                <a:lnTo>
                  <a:pt x="1760" y="18634"/>
                </a:lnTo>
                <a:lnTo>
                  <a:pt x="0" y="30543"/>
                </a:lnTo>
                <a:lnTo>
                  <a:pt x="1760" y="41983"/>
                </a:lnTo>
                <a:lnTo>
                  <a:pt x="6842" y="50558"/>
                </a:lnTo>
                <a:lnTo>
                  <a:pt x="14948" y="55943"/>
                </a:lnTo>
                <a:lnTo>
                  <a:pt x="25781" y="57810"/>
                </a:lnTo>
                <a:lnTo>
                  <a:pt x="36613" y="55943"/>
                </a:lnTo>
                <a:lnTo>
                  <a:pt x="44719" y="50558"/>
                </a:lnTo>
                <a:lnTo>
                  <a:pt x="49801" y="41983"/>
                </a:lnTo>
                <a:lnTo>
                  <a:pt x="51562" y="30543"/>
                </a:lnTo>
                <a:lnTo>
                  <a:pt x="49801" y="18634"/>
                </a:lnTo>
                <a:lnTo>
                  <a:pt x="44719" y="8928"/>
                </a:lnTo>
                <a:lnTo>
                  <a:pt x="36613" y="2393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840351" y="6475476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781" y="0"/>
                </a:moveTo>
                <a:lnTo>
                  <a:pt x="14948" y="2395"/>
                </a:lnTo>
                <a:lnTo>
                  <a:pt x="6842" y="8940"/>
                </a:lnTo>
                <a:lnTo>
                  <a:pt x="1760" y="18677"/>
                </a:lnTo>
                <a:lnTo>
                  <a:pt x="0" y="30645"/>
                </a:lnTo>
                <a:lnTo>
                  <a:pt x="1760" y="40643"/>
                </a:lnTo>
                <a:lnTo>
                  <a:pt x="6842" y="49342"/>
                </a:lnTo>
                <a:lnTo>
                  <a:pt x="14948" y="55483"/>
                </a:lnTo>
                <a:lnTo>
                  <a:pt x="25781" y="57810"/>
                </a:lnTo>
                <a:lnTo>
                  <a:pt x="36613" y="55483"/>
                </a:lnTo>
                <a:lnTo>
                  <a:pt x="44719" y="49342"/>
                </a:lnTo>
                <a:lnTo>
                  <a:pt x="49801" y="40643"/>
                </a:lnTo>
                <a:lnTo>
                  <a:pt x="51562" y="30645"/>
                </a:lnTo>
                <a:lnTo>
                  <a:pt x="49801" y="18677"/>
                </a:lnTo>
                <a:lnTo>
                  <a:pt x="44719" y="8940"/>
                </a:lnTo>
                <a:lnTo>
                  <a:pt x="36613" y="2395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840351" y="6310985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781" y="0"/>
                </a:moveTo>
                <a:lnTo>
                  <a:pt x="14948" y="2395"/>
                </a:lnTo>
                <a:lnTo>
                  <a:pt x="6842" y="8940"/>
                </a:lnTo>
                <a:lnTo>
                  <a:pt x="1760" y="18677"/>
                </a:lnTo>
                <a:lnTo>
                  <a:pt x="0" y="30645"/>
                </a:lnTo>
                <a:lnTo>
                  <a:pt x="1760" y="40601"/>
                </a:lnTo>
                <a:lnTo>
                  <a:pt x="6842" y="49304"/>
                </a:lnTo>
                <a:lnTo>
                  <a:pt x="14948" y="55469"/>
                </a:lnTo>
                <a:lnTo>
                  <a:pt x="25781" y="57810"/>
                </a:lnTo>
                <a:lnTo>
                  <a:pt x="36613" y="55469"/>
                </a:lnTo>
                <a:lnTo>
                  <a:pt x="44719" y="49304"/>
                </a:lnTo>
                <a:lnTo>
                  <a:pt x="49801" y="40601"/>
                </a:lnTo>
                <a:lnTo>
                  <a:pt x="51562" y="30645"/>
                </a:lnTo>
                <a:lnTo>
                  <a:pt x="49801" y="18677"/>
                </a:lnTo>
                <a:lnTo>
                  <a:pt x="44719" y="8940"/>
                </a:lnTo>
                <a:lnTo>
                  <a:pt x="36613" y="2395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840351" y="6146291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781" y="0"/>
                </a:moveTo>
                <a:lnTo>
                  <a:pt x="14948" y="2395"/>
                </a:lnTo>
                <a:lnTo>
                  <a:pt x="6842" y="8940"/>
                </a:lnTo>
                <a:lnTo>
                  <a:pt x="1760" y="18677"/>
                </a:lnTo>
                <a:lnTo>
                  <a:pt x="0" y="30645"/>
                </a:lnTo>
                <a:lnTo>
                  <a:pt x="1760" y="40643"/>
                </a:lnTo>
                <a:lnTo>
                  <a:pt x="6842" y="49342"/>
                </a:lnTo>
                <a:lnTo>
                  <a:pt x="14948" y="55483"/>
                </a:lnTo>
                <a:lnTo>
                  <a:pt x="25781" y="57810"/>
                </a:lnTo>
                <a:lnTo>
                  <a:pt x="36613" y="55483"/>
                </a:lnTo>
                <a:lnTo>
                  <a:pt x="44719" y="49342"/>
                </a:lnTo>
                <a:lnTo>
                  <a:pt x="49801" y="40643"/>
                </a:lnTo>
                <a:lnTo>
                  <a:pt x="51562" y="30645"/>
                </a:lnTo>
                <a:lnTo>
                  <a:pt x="49801" y="18677"/>
                </a:lnTo>
                <a:lnTo>
                  <a:pt x="44719" y="8940"/>
                </a:lnTo>
                <a:lnTo>
                  <a:pt x="36613" y="2395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840351" y="5981700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781" y="0"/>
                </a:moveTo>
                <a:lnTo>
                  <a:pt x="14948" y="2395"/>
                </a:lnTo>
                <a:lnTo>
                  <a:pt x="6842" y="8940"/>
                </a:lnTo>
                <a:lnTo>
                  <a:pt x="1760" y="18677"/>
                </a:lnTo>
                <a:lnTo>
                  <a:pt x="0" y="30645"/>
                </a:lnTo>
                <a:lnTo>
                  <a:pt x="1760" y="40601"/>
                </a:lnTo>
                <a:lnTo>
                  <a:pt x="6842" y="49304"/>
                </a:lnTo>
                <a:lnTo>
                  <a:pt x="14948" y="55469"/>
                </a:lnTo>
                <a:lnTo>
                  <a:pt x="25781" y="57810"/>
                </a:lnTo>
                <a:lnTo>
                  <a:pt x="36613" y="55469"/>
                </a:lnTo>
                <a:lnTo>
                  <a:pt x="44719" y="49304"/>
                </a:lnTo>
                <a:lnTo>
                  <a:pt x="49801" y="40601"/>
                </a:lnTo>
                <a:lnTo>
                  <a:pt x="51562" y="30645"/>
                </a:lnTo>
                <a:lnTo>
                  <a:pt x="49801" y="18677"/>
                </a:lnTo>
                <a:lnTo>
                  <a:pt x="44719" y="8940"/>
                </a:lnTo>
                <a:lnTo>
                  <a:pt x="36613" y="2395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000244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4" y="0"/>
                </a:moveTo>
                <a:lnTo>
                  <a:pt x="18216" y="2393"/>
                </a:lnTo>
                <a:lnTo>
                  <a:pt x="8731" y="8928"/>
                </a:lnTo>
                <a:lnTo>
                  <a:pt x="2341" y="18634"/>
                </a:lnTo>
                <a:lnTo>
                  <a:pt x="0" y="30543"/>
                </a:lnTo>
                <a:lnTo>
                  <a:pt x="2341" y="41983"/>
                </a:lnTo>
                <a:lnTo>
                  <a:pt x="8731" y="50558"/>
                </a:lnTo>
                <a:lnTo>
                  <a:pt x="18216" y="55943"/>
                </a:lnTo>
                <a:lnTo>
                  <a:pt x="29844" y="57810"/>
                </a:lnTo>
                <a:lnTo>
                  <a:pt x="39544" y="55943"/>
                </a:lnTo>
                <a:lnTo>
                  <a:pt x="48005" y="50558"/>
                </a:lnTo>
                <a:lnTo>
                  <a:pt x="53990" y="41983"/>
                </a:lnTo>
                <a:lnTo>
                  <a:pt x="56260" y="30543"/>
                </a:lnTo>
                <a:lnTo>
                  <a:pt x="53990" y="18634"/>
                </a:lnTo>
                <a:lnTo>
                  <a:pt x="48005" y="8928"/>
                </a:lnTo>
                <a:lnTo>
                  <a:pt x="39544" y="2393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000244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4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43"/>
                </a:lnTo>
                <a:lnTo>
                  <a:pt x="8731" y="49342"/>
                </a:lnTo>
                <a:lnTo>
                  <a:pt x="18216" y="55483"/>
                </a:lnTo>
                <a:lnTo>
                  <a:pt x="29844" y="57810"/>
                </a:lnTo>
                <a:lnTo>
                  <a:pt x="39544" y="55483"/>
                </a:lnTo>
                <a:lnTo>
                  <a:pt x="48005" y="49342"/>
                </a:lnTo>
                <a:lnTo>
                  <a:pt x="53990" y="40643"/>
                </a:lnTo>
                <a:lnTo>
                  <a:pt x="56260" y="30645"/>
                </a:lnTo>
                <a:lnTo>
                  <a:pt x="53990" y="18677"/>
                </a:lnTo>
                <a:lnTo>
                  <a:pt x="48005" y="8940"/>
                </a:lnTo>
                <a:lnTo>
                  <a:pt x="39544" y="2395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000244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4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01"/>
                </a:lnTo>
                <a:lnTo>
                  <a:pt x="8731" y="49304"/>
                </a:lnTo>
                <a:lnTo>
                  <a:pt x="18216" y="55469"/>
                </a:lnTo>
                <a:lnTo>
                  <a:pt x="29844" y="57810"/>
                </a:lnTo>
                <a:lnTo>
                  <a:pt x="39544" y="55469"/>
                </a:lnTo>
                <a:lnTo>
                  <a:pt x="48005" y="49304"/>
                </a:lnTo>
                <a:lnTo>
                  <a:pt x="53990" y="40601"/>
                </a:lnTo>
                <a:lnTo>
                  <a:pt x="56260" y="30645"/>
                </a:lnTo>
                <a:lnTo>
                  <a:pt x="53990" y="18677"/>
                </a:lnTo>
                <a:lnTo>
                  <a:pt x="48005" y="8940"/>
                </a:lnTo>
                <a:lnTo>
                  <a:pt x="39544" y="2395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000244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4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43"/>
                </a:lnTo>
                <a:lnTo>
                  <a:pt x="8731" y="49342"/>
                </a:lnTo>
                <a:lnTo>
                  <a:pt x="18216" y="55483"/>
                </a:lnTo>
                <a:lnTo>
                  <a:pt x="29844" y="57810"/>
                </a:lnTo>
                <a:lnTo>
                  <a:pt x="39544" y="55483"/>
                </a:lnTo>
                <a:lnTo>
                  <a:pt x="48005" y="49342"/>
                </a:lnTo>
                <a:lnTo>
                  <a:pt x="53990" y="40643"/>
                </a:lnTo>
                <a:lnTo>
                  <a:pt x="56260" y="30645"/>
                </a:lnTo>
                <a:lnTo>
                  <a:pt x="53990" y="18677"/>
                </a:lnTo>
                <a:lnTo>
                  <a:pt x="48005" y="8940"/>
                </a:lnTo>
                <a:lnTo>
                  <a:pt x="39544" y="2395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000244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4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01"/>
                </a:lnTo>
                <a:lnTo>
                  <a:pt x="8731" y="49304"/>
                </a:lnTo>
                <a:lnTo>
                  <a:pt x="18216" y="55469"/>
                </a:lnTo>
                <a:lnTo>
                  <a:pt x="29844" y="57810"/>
                </a:lnTo>
                <a:lnTo>
                  <a:pt x="39544" y="55469"/>
                </a:lnTo>
                <a:lnTo>
                  <a:pt x="48005" y="49304"/>
                </a:lnTo>
                <a:lnTo>
                  <a:pt x="53990" y="40601"/>
                </a:lnTo>
                <a:lnTo>
                  <a:pt x="56260" y="30645"/>
                </a:lnTo>
                <a:lnTo>
                  <a:pt x="53990" y="18677"/>
                </a:lnTo>
                <a:lnTo>
                  <a:pt x="48005" y="8940"/>
                </a:lnTo>
                <a:lnTo>
                  <a:pt x="39544" y="2395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194175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4" h="53340">
                <a:moveTo>
                  <a:pt x="26415" y="0"/>
                </a:moveTo>
                <a:lnTo>
                  <a:pt x="16716" y="2343"/>
                </a:lnTo>
                <a:lnTo>
                  <a:pt x="8255" y="8520"/>
                </a:lnTo>
                <a:lnTo>
                  <a:pt x="2270" y="17253"/>
                </a:lnTo>
                <a:lnTo>
                  <a:pt x="0" y="27264"/>
                </a:lnTo>
                <a:lnTo>
                  <a:pt x="2270" y="39215"/>
                </a:lnTo>
                <a:lnTo>
                  <a:pt x="8254" y="48919"/>
                </a:lnTo>
                <a:lnTo>
                  <a:pt x="13997" y="53339"/>
                </a:lnTo>
                <a:lnTo>
                  <a:pt x="41092" y="53339"/>
                </a:lnTo>
                <a:lnTo>
                  <a:pt x="47529" y="48919"/>
                </a:lnTo>
                <a:lnTo>
                  <a:pt x="53919" y="39215"/>
                </a:lnTo>
                <a:lnTo>
                  <a:pt x="56261" y="27264"/>
                </a:lnTo>
                <a:lnTo>
                  <a:pt x="53919" y="17253"/>
                </a:lnTo>
                <a:lnTo>
                  <a:pt x="47529" y="8520"/>
                </a:lnTo>
                <a:lnTo>
                  <a:pt x="38044" y="2343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358766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5" h="53340">
                <a:moveTo>
                  <a:pt x="25654" y="0"/>
                </a:moveTo>
                <a:lnTo>
                  <a:pt x="16234" y="2343"/>
                </a:lnTo>
                <a:lnTo>
                  <a:pt x="8016" y="8520"/>
                </a:lnTo>
                <a:lnTo>
                  <a:pt x="2204" y="17253"/>
                </a:lnTo>
                <a:lnTo>
                  <a:pt x="0" y="27264"/>
                </a:lnTo>
                <a:lnTo>
                  <a:pt x="2204" y="39215"/>
                </a:lnTo>
                <a:lnTo>
                  <a:pt x="8016" y="48919"/>
                </a:lnTo>
                <a:lnTo>
                  <a:pt x="13593" y="53339"/>
                </a:lnTo>
                <a:lnTo>
                  <a:pt x="39972" y="53339"/>
                </a:lnTo>
                <a:lnTo>
                  <a:pt x="46243" y="48919"/>
                </a:lnTo>
                <a:lnTo>
                  <a:pt x="52460" y="39215"/>
                </a:lnTo>
                <a:lnTo>
                  <a:pt x="54737" y="27264"/>
                </a:lnTo>
                <a:lnTo>
                  <a:pt x="52460" y="17253"/>
                </a:lnTo>
                <a:lnTo>
                  <a:pt x="46243" y="8520"/>
                </a:lnTo>
                <a:lnTo>
                  <a:pt x="37002" y="2343"/>
                </a:lnTo>
                <a:lnTo>
                  <a:pt x="2565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521834" y="680465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542" y="0"/>
                </a:moveTo>
                <a:lnTo>
                  <a:pt x="15376" y="2343"/>
                </a:lnTo>
                <a:lnTo>
                  <a:pt x="7032" y="8520"/>
                </a:lnTo>
                <a:lnTo>
                  <a:pt x="1807" y="17253"/>
                </a:lnTo>
                <a:lnTo>
                  <a:pt x="0" y="27264"/>
                </a:lnTo>
                <a:lnTo>
                  <a:pt x="1807" y="39215"/>
                </a:lnTo>
                <a:lnTo>
                  <a:pt x="7032" y="48919"/>
                </a:lnTo>
                <a:lnTo>
                  <a:pt x="12695" y="53339"/>
                </a:lnTo>
                <a:lnTo>
                  <a:pt x="40390" y="53339"/>
                </a:lnTo>
                <a:lnTo>
                  <a:pt x="46053" y="48919"/>
                </a:lnTo>
                <a:lnTo>
                  <a:pt x="51278" y="39215"/>
                </a:lnTo>
                <a:lnTo>
                  <a:pt x="53086" y="27264"/>
                </a:lnTo>
                <a:lnTo>
                  <a:pt x="51278" y="17253"/>
                </a:lnTo>
                <a:lnTo>
                  <a:pt x="46053" y="8520"/>
                </a:lnTo>
                <a:lnTo>
                  <a:pt x="37709" y="2343"/>
                </a:lnTo>
                <a:lnTo>
                  <a:pt x="2654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683252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5" h="53340">
                <a:moveTo>
                  <a:pt x="29083" y="0"/>
                </a:moveTo>
                <a:lnTo>
                  <a:pt x="17734" y="2343"/>
                </a:lnTo>
                <a:lnTo>
                  <a:pt x="8493" y="8520"/>
                </a:lnTo>
                <a:lnTo>
                  <a:pt x="2276" y="17253"/>
                </a:lnTo>
                <a:lnTo>
                  <a:pt x="0" y="27264"/>
                </a:lnTo>
                <a:lnTo>
                  <a:pt x="2276" y="39215"/>
                </a:lnTo>
                <a:lnTo>
                  <a:pt x="8493" y="48919"/>
                </a:lnTo>
                <a:lnTo>
                  <a:pt x="14764" y="53339"/>
                </a:lnTo>
                <a:lnTo>
                  <a:pt x="41143" y="53339"/>
                </a:lnTo>
                <a:lnTo>
                  <a:pt x="46720" y="48919"/>
                </a:lnTo>
                <a:lnTo>
                  <a:pt x="52532" y="39215"/>
                </a:lnTo>
                <a:lnTo>
                  <a:pt x="54737" y="27264"/>
                </a:lnTo>
                <a:lnTo>
                  <a:pt x="52532" y="17253"/>
                </a:lnTo>
                <a:lnTo>
                  <a:pt x="46720" y="8520"/>
                </a:lnTo>
                <a:lnTo>
                  <a:pt x="38502" y="2343"/>
                </a:lnTo>
                <a:lnTo>
                  <a:pt x="2908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840351" y="6804659"/>
            <a:ext cx="52069" cy="53340"/>
          </a:xfrm>
          <a:custGeom>
            <a:avLst/>
            <a:gdLst/>
            <a:ahLst/>
            <a:cxnLst/>
            <a:rect l="l" t="t" r="r" b="b"/>
            <a:pathLst>
              <a:path w="52070" h="53340">
                <a:moveTo>
                  <a:pt x="25781" y="0"/>
                </a:moveTo>
                <a:lnTo>
                  <a:pt x="14948" y="2343"/>
                </a:lnTo>
                <a:lnTo>
                  <a:pt x="6842" y="8520"/>
                </a:lnTo>
                <a:lnTo>
                  <a:pt x="1760" y="17253"/>
                </a:lnTo>
                <a:lnTo>
                  <a:pt x="0" y="27264"/>
                </a:lnTo>
                <a:lnTo>
                  <a:pt x="1760" y="39215"/>
                </a:lnTo>
                <a:lnTo>
                  <a:pt x="6842" y="48919"/>
                </a:lnTo>
                <a:lnTo>
                  <a:pt x="12343" y="53339"/>
                </a:lnTo>
                <a:lnTo>
                  <a:pt x="39218" y="53339"/>
                </a:lnTo>
                <a:lnTo>
                  <a:pt x="44719" y="48919"/>
                </a:lnTo>
                <a:lnTo>
                  <a:pt x="49801" y="39215"/>
                </a:lnTo>
                <a:lnTo>
                  <a:pt x="51562" y="27264"/>
                </a:lnTo>
                <a:lnTo>
                  <a:pt x="49801" y="17253"/>
                </a:lnTo>
                <a:lnTo>
                  <a:pt x="44719" y="8520"/>
                </a:lnTo>
                <a:lnTo>
                  <a:pt x="36613" y="2343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000244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4" h="53340">
                <a:moveTo>
                  <a:pt x="29844" y="0"/>
                </a:moveTo>
                <a:lnTo>
                  <a:pt x="18216" y="2343"/>
                </a:lnTo>
                <a:lnTo>
                  <a:pt x="8731" y="8520"/>
                </a:lnTo>
                <a:lnTo>
                  <a:pt x="2341" y="17253"/>
                </a:lnTo>
                <a:lnTo>
                  <a:pt x="0" y="27264"/>
                </a:lnTo>
                <a:lnTo>
                  <a:pt x="2341" y="39215"/>
                </a:lnTo>
                <a:lnTo>
                  <a:pt x="8731" y="48919"/>
                </a:lnTo>
                <a:lnTo>
                  <a:pt x="15168" y="53339"/>
                </a:lnTo>
                <a:lnTo>
                  <a:pt x="42263" y="53339"/>
                </a:lnTo>
                <a:lnTo>
                  <a:pt x="48005" y="48919"/>
                </a:lnTo>
                <a:lnTo>
                  <a:pt x="53990" y="39215"/>
                </a:lnTo>
                <a:lnTo>
                  <a:pt x="56260" y="27264"/>
                </a:lnTo>
                <a:lnTo>
                  <a:pt x="53990" y="17253"/>
                </a:lnTo>
                <a:lnTo>
                  <a:pt x="48005" y="8520"/>
                </a:lnTo>
                <a:lnTo>
                  <a:pt x="39544" y="2343"/>
                </a:lnTo>
                <a:lnTo>
                  <a:pt x="2984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078607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5654" y="0"/>
                </a:moveTo>
                <a:lnTo>
                  <a:pt x="16234" y="2379"/>
                </a:lnTo>
                <a:lnTo>
                  <a:pt x="8016" y="8890"/>
                </a:lnTo>
                <a:lnTo>
                  <a:pt x="2204" y="18591"/>
                </a:lnTo>
                <a:lnTo>
                  <a:pt x="0" y="30543"/>
                </a:lnTo>
                <a:lnTo>
                  <a:pt x="2204" y="41983"/>
                </a:lnTo>
                <a:lnTo>
                  <a:pt x="8016" y="50558"/>
                </a:lnTo>
                <a:lnTo>
                  <a:pt x="16234" y="55943"/>
                </a:lnTo>
                <a:lnTo>
                  <a:pt x="25654" y="57810"/>
                </a:lnTo>
                <a:lnTo>
                  <a:pt x="37002" y="55943"/>
                </a:lnTo>
                <a:lnTo>
                  <a:pt x="46243" y="50558"/>
                </a:lnTo>
                <a:lnTo>
                  <a:pt x="52460" y="41983"/>
                </a:lnTo>
                <a:lnTo>
                  <a:pt x="54737" y="30543"/>
                </a:lnTo>
                <a:lnTo>
                  <a:pt x="52460" y="18591"/>
                </a:lnTo>
                <a:lnTo>
                  <a:pt x="46243" y="8889"/>
                </a:lnTo>
                <a:lnTo>
                  <a:pt x="37002" y="2379"/>
                </a:lnTo>
                <a:lnTo>
                  <a:pt x="2565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241548" y="581720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79"/>
                </a:lnTo>
                <a:lnTo>
                  <a:pt x="7096" y="8890"/>
                </a:lnTo>
                <a:lnTo>
                  <a:pt x="1827" y="18591"/>
                </a:lnTo>
                <a:lnTo>
                  <a:pt x="0" y="30543"/>
                </a:lnTo>
                <a:lnTo>
                  <a:pt x="1827" y="41983"/>
                </a:lnTo>
                <a:lnTo>
                  <a:pt x="7096" y="50558"/>
                </a:lnTo>
                <a:lnTo>
                  <a:pt x="15484" y="55943"/>
                </a:lnTo>
                <a:lnTo>
                  <a:pt x="26669" y="57810"/>
                </a:lnTo>
                <a:lnTo>
                  <a:pt x="37836" y="55943"/>
                </a:lnTo>
                <a:lnTo>
                  <a:pt x="46180" y="50558"/>
                </a:lnTo>
                <a:lnTo>
                  <a:pt x="51405" y="41983"/>
                </a:lnTo>
                <a:lnTo>
                  <a:pt x="53212" y="30543"/>
                </a:lnTo>
                <a:lnTo>
                  <a:pt x="51405" y="18591"/>
                </a:lnTo>
                <a:lnTo>
                  <a:pt x="46180" y="8889"/>
                </a:lnTo>
                <a:lnTo>
                  <a:pt x="37836" y="2379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401567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216" y="2379"/>
                </a:lnTo>
                <a:lnTo>
                  <a:pt x="8731" y="8890"/>
                </a:lnTo>
                <a:lnTo>
                  <a:pt x="2341" y="18591"/>
                </a:lnTo>
                <a:lnTo>
                  <a:pt x="0" y="30543"/>
                </a:lnTo>
                <a:lnTo>
                  <a:pt x="2341" y="41983"/>
                </a:lnTo>
                <a:lnTo>
                  <a:pt x="8731" y="50558"/>
                </a:lnTo>
                <a:lnTo>
                  <a:pt x="18216" y="55943"/>
                </a:lnTo>
                <a:lnTo>
                  <a:pt x="29845" y="57810"/>
                </a:lnTo>
                <a:lnTo>
                  <a:pt x="39544" y="55943"/>
                </a:lnTo>
                <a:lnTo>
                  <a:pt x="48006" y="50558"/>
                </a:lnTo>
                <a:lnTo>
                  <a:pt x="53990" y="41983"/>
                </a:lnTo>
                <a:lnTo>
                  <a:pt x="56261" y="30543"/>
                </a:lnTo>
                <a:lnTo>
                  <a:pt x="53990" y="18591"/>
                </a:lnTo>
                <a:lnTo>
                  <a:pt x="48006" y="8889"/>
                </a:lnTo>
                <a:lnTo>
                  <a:pt x="39544" y="2379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566286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79"/>
                </a:lnTo>
                <a:lnTo>
                  <a:pt x="8016" y="8890"/>
                </a:lnTo>
                <a:lnTo>
                  <a:pt x="2204" y="18591"/>
                </a:lnTo>
                <a:lnTo>
                  <a:pt x="0" y="30543"/>
                </a:lnTo>
                <a:lnTo>
                  <a:pt x="2204" y="41983"/>
                </a:lnTo>
                <a:lnTo>
                  <a:pt x="8016" y="50558"/>
                </a:lnTo>
                <a:lnTo>
                  <a:pt x="16234" y="55943"/>
                </a:lnTo>
                <a:lnTo>
                  <a:pt x="25653" y="57810"/>
                </a:lnTo>
                <a:lnTo>
                  <a:pt x="37002" y="55943"/>
                </a:lnTo>
                <a:lnTo>
                  <a:pt x="46243" y="50558"/>
                </a:lnTo>
                <a:lnTo>
                  <a:pt x="52460" y="41983"/>
                </a:lnTo>
                <a:lnTo>
                  <a:pt x="54737" y="30543"/>
                </a:lnTo>
                <a:lnTo>
                  <a:pt x="52460" y="18591"/>
                </a:lnTo>
                <a:lnTo>
                  <a:pt x="46243" y="8889"/>
                </a:lnTo>
                <a:lnTo>
                  <a:pt x="37002" y="2379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729354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6" y="0"/>
                </a:moveTo>
                <a:lnTo>
                  <a:pt x="15323" y="2379"/>
                </a:lnTo>
                <a:lnTo>
                  <a:pt x="7016" y="8890"/>
                </a:lnTo>
                <a:lnTo>
                  <a:pt x="1805" y="18591"/>
                </a:lnTo>
                <a:lnTo>
                  <a:pt x="0" y="30543"/>
                </a:lnTo>
                <a:lnTo>
                  <a:pt x="1805" y="41983"/>
                </a:lnTo>
                <a:lnTo>
                  <a:pt x="7016" y="50558"/>
                </a:lnTo>
                <a:lnTo>
                  <a:pt x="15323" y="55943"/>
                </a:lnTo>
                <a:lnTo>
                  <a:pt x="26416" y="57810"/>
                </a:lnTo>
                <a:lnTo>
                  <a:pt x="38044" y="55943"/>
                </a:lnTo>
                <a:lnTo>
                  <a:pt x="47529" y="50558"/>
                </a:lnTo>
                <a:lnTo>
                  <a:pt x="53919" y="41983"/>
                </a:lnTo>
                <a:lnTo>
                  <a:pt x="56261" y="30543"/>
                </a:lnTo>
                <a:lnTo>
                  <a:pt x="53919" y="18591"/>
                </a:lnTo>
                <a:lnTo>
                  <a:pt x="47529" y="8889"/>
                </a:lnTo>
                <a:lnTo>
                  <a:pt x="38044" y="2379"/>
                </a:lnTo>
                <a:lnTo>
                  <a:pt x="2641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883152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216" y="2379"/>
                </a:lnTo>
                <a:lnTo>
                  <a:pt x="8731" y="8890"/>
                </a:lnTo>
                <a:lnTo>
                  <a:pt x="2341" y="18591"/>
                </a:lnTo>
                <a:lnTo>
                  <a:pt x="0" y="30543"/>
                </a:lnTo>
                <a:lnTo>
                  <a:pt x="2341" y="41983"/>
                </a:lnTo>
                <a:lnTo>
                  <a:pt x="8731" y="50558"/>
                </a:lnTo>
                <a:lnTo>
                  <a:pt x="18216" y="55943"/>
                </a:lnTo>
                <a:lnTo>
                  <a:pt x="29845" y="57810"/>
                </a:lnTo>
                <a:lnTo>
                  <a:pt x="39544" y="55943"/>
                </a:lnTo>
                <a:lnTo>
                  <a:pt x="48005" y="50558"/>
                </a:lnTo>
                <a:lnTo>
                  <a:pt x="53990" y="41983"/>
                </a:lnTo>
                <a:lnTo>
                  <a:pt x="56261" y="30543"/>
                </a:lnTo>
                <a:lnTo>
                  <a:pt x="53990" y="18591"/>
                </a:lnTo>
                <a:lnTo>
                  <a:pt x="48006" y="8889"/>
                </a:lnTo>
                <a:lnTo>
                  <a:pt x="39544" y="2379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047871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79"/>
                </a:lnTo>
                <a:lnTo>
                  <a:pt x="8016" y="8890"/>
                </a:lnTo>
                <a:lnTo>
                  <a:pt x="2204" y="18591"/>
                </a:lnTo>
                <a:lnTo>
                  <a:pt x="0" y="30543"/>
                </a:lnTo>
                <a:lnTo>
                  <a:pt x="2204" y="41983"/>
                </a:lnTo>
                <a:lnTo>
                  <a:pt x="8016" y="50558"/>
                </a:lnTo>
                <a:lnTo>
                  <a:pt x="16234" y="55943"/>
                </a:lnTo>
                <a:lnTo>
                  <a:pt x="25653" y="57810"/>
                </a:lnTo>
                <a:lnTo>
                  <a:pt x="37002" y="55943"/>
                </a:lnTo>
                <a:lnTo>
                  <a:pt x="46243" y="50558"/>
                </a:lnTo>
                <a:lnTo>
                  <a:pt x="52460" y="41983"/>
                </a:lnTo>
                <a:lnTo>
                  <a:pt x="54737" y="30543"/>
                </a:lnTo>
                <a:lnTo>
                  <a:pt x="52460" y="18591"/>
                </a:lnTo>
                <a:lnTo>
                  <a:pt x="46243" y="8889"/>
                </a:lnTo>
                <a:lnTo>
                  <a:pt x="37002" y="2379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078607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5654" y="0"/>
                </a:moveTo>
                <a:lnTo>
                  <a:pt x="16234" y="2393"/>
                </a:lnTo>
                <a:lnTo>
                  <a:pt x="8016" y="8928"/>
                </a:lnTo>
                <a:lnTo>
                  <a:pt x="2204" y="18634"/>
                </a:lnTo>
                <a:lnTo>
                  <a:pt x="0" y="30543"/>
                </a:lnTo>
                <a:lnTo>
                  <a:pt x="2204" y="41983"/>
                </a:lnTo>
                <a:lnTo>
                  <a:pt x="8016" y="50558"/>
                </a:lnTo>
                <a:lnTo>
                  <a:pt x="16234" y="55943"/>
                </a:lnTo>
                <a:lnTo>
                  <a:pt x="25654" y="57810"/>
                </a:lnTo>
                <a:lnTo>
                  <a:pt x="37002" y="55943"/>
                </a:lnTo>
                <a:lnTo>
                  <a:pt x="46243" y="50558"/>
                </a:lnTo>
                <a:lnTo>
                  <a:pt x="52460" y="41983"/>
                </a:lnTo>
                <a:lnTo>
                  <a:pt x="54737" y="30543"/>
                </a:lnTo>
                <a:lnTo>
                  <a:pt x="52460" y="18634"/>
                </a:lnTo>
                <a:lnTo>
                  <a:pt x="46243" y="8928"/>
                </a:lnTo>
                <a:lnTo>
                  <a:pt x="37002" y="2393"/>
                </a:lnTo>
                <a:lnTo>
                  <a:pt x="2565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078607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5654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43"/>
                </a:lnTo>
                <a:lnTo>
                  <a:pt x="8016" y="49342"/>
                </a:lnTo>
                <a:lnTo>
                  <a:pt x="16234" y="55483"/>
                </a:lnTo>
                <a:lnTo>
                  <a:pt x="25654" y="57810"/>
                </a:lnTo>
                <a:lnTo>
                  <a:pt x="37002" y="55483"/>
                </a:lnTo>
                <a:lnTo>
                  <a:pt x="46243" y="49342"/>
                </a:lnTo>
                <a:lnTo>
                  <a:pt x="52460" y="40643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078607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5654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01"/>
                </a:lnTo>
                <a:lnTo>
                  <a:pt x="8016" y="49304"/>
                </a:lnTo>
                <a:lnTo>
                  <a:pt x="16234" y="55469"/>
                </a:lnTo>
                <a:lnTo>
                  <a:pt x="25654" y="57810"/>
                </a:lnTo>
                <a:lnTo>
                  <a:pt x="37002" y="55469"/>
                </a:lnTo>
                <a:lnTo>
                  <a:pt x="46243" y="49304"/>
                </a:lnTo>
                <a:lnTo>
                  <a:pt x="52460" y="40601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078607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5654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43"/>
                </a:lnTo>
                <a:lnTo>
                  <a:pt x="8016" y="49342"/>
                </a:lnTo>
                <a:lnTo>
                  <a:pt x="16234" y="55483"/>
                </a:lnTo>
                <a:lnTo>
                  <a:pt x="25654" y="57810"/>
                </a:lnTo>
                <a:lnTo>
                  <a:pt x="37002" y="55483"/>
                </a:lnTo>
                <a:lnTo>
                  <a:pt x="46243" y="49342"/>
                </a:lnTo>
                <a:lnTo>
                  <a:pt x="52460" y="40643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078607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5654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01"/>
                </a:lnTo>
                <a:lnTo>
                  <a:pt x="8016" y="49304"/>
                </a:lnTo>
                <a:lnTo>
                  <a:pt x="16234" y="55469"/>
                </a:lnTo>
                <a:lnTo>
                  <a:pt x="25654" y="57810"/>
                </a:lnTo>
                <a:lnTo>
                  <a:pt x="37002" y="55469"/>
                </a:lnTo>
                <a:lnTo>
                  <a:pt x="46243" y="49304"/>
                </a:lnTo>
                <a:lnTo>
                  <a:pt x="52460" y="40601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241548" y="664016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93"/>
                </a:lnTo>
                <a:lnTo>
                  <a:pt x="7096" y="8928"/>
                </a:lnTo>
                <a:lnTo>
                  <a:pt x="1827" y="18634"/>
                </a:lnTo>
                <a:lnTo>
                  <a:pt x="0" y="30543"/>
                </a:lnTo>
                <a:lnTo>
                  <a:pt x="1827" y="41983"/>
                </a:lnTo>
                <a:lnTo>
                  <a:pt x="7096" y="50558"/>
                </a:lnTo>
                <a:lnTo>
                  <a:pt x="15484" y="55943"/>
                </a:lnTo>
                <a:lnTo>
                  <a:pt x="26669" y="57810"/>
                </a:lnTo>
                <a:lnTo>
                  <a:pt x="37836" y="55943"/>
                </a:lnTo>
                <a:lnTo>
                  <a:pt x="46180" y="50558"/>
                </a:lnTo>
                <a:lnTo>
                  <a:pt x="51405" y="41983"/>
                </a:lnTo>
                <a:lnTo>
                  <a:pt x="53212" y="30543"/>
                </a:lnTo>
                <a:lnTo>
                  <a:pt x="51405" y="18634"/>
                </a:lnTo>
                <a:lnTo>
                  <a:pt x="46180" y="8928"/>
                </a:lnTo>
                <a:lnTo>
                  <a:pt x="37836" y="2393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241548" y="6475476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95"/>
                </a:lnTo>
                <a:lnTo>
                  <a:pt x="7096" y="8940"/>
                </a:lnTo>
                <a:lnTo>
                  <a:pt x="1827" y="18677"/>
                </a:lnTo>
                <a:lnTo>
                  <a:pt x="0" y="30645"/>
                </a:lnTo>
                <a:lnTo>
                  <a:pt x="1827" y="40643"/>
                </a:lnTo>
                <a:lnTo>
                  <a:pt x="7096" y="49342"/>
                </a:lnTo>
                <a:lnTo>
                  <a:pt x="15484" y="55483"/>
                </a:lnTo>
                <a:lnTo>
                  <a:pt x="26669" y="57810"/>
                </a:lnTo>
                <a:lnTo>
                  <a:pt x="37836" y="55483"/>
                </a:lnTo>
                <a:lnTo>
                  <a:pt x="46180" y="49342"/>
                </a:lnTo>
                <a:lnTo>
                  <a:pt x="51405" y="40643"/>
                </a:lnTo>
                <a:lnTo>
                  <a:pt x="53212" y="30645"/>
                </a:lnTo>
                <a:lnTo>
                  <a:pt x="51405" y="18677"/>
                </a:lnTo>
                <a:lnTo>
                  <a:pt x="46180" y="8940"/>
                </a:lnTo>
                <a:lnTo>
                  <a:pt x="37836" y="2395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241548" y="6310985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95"/>
                </a:lnTo>
                <a:lnTo>
                  <a:pt x="7096" y="8940"/>
                </a:lnTo>
                <a:lnTo>
                  <a:pt x="1827" y="18677"/>
                </a:lnTo>
                <a:lnTo>
                  <a:pt x="0" y="30645"/>
                </a:lnTo>
                <a:lnTo>
                  <a:pt x="1827" y="40601"/>
                </a:lnTo>
                <a:lnTo>
                  <a:pt x="7096" y="49304"/>
                </a:lnTo>
                <a:lnTo>
                  <a:pt x="15484" y="55469"/>
                </a:lnTo>
                <a:lnTo>
                  <a:pt x="26669" y="57810"/>
                </a:lnTo>
                <a:lnTo>
                  <a:pt x="37836" y="55469"/>
                </a:lnTo>
                <a:lnTo>
                  <a:pt x="46180" y="49304"/>
                </a:lnTo>
                <a:lnTo>
                  <a:pt x="51405" y="40601"/>
                </a:lnTo>
                <a:lnTo>
                  <a:pt x="53212" y="30645"/>
                </a:lnTo>
                <a:lnTo>
                  <a:pt x="51405" y="18677"/>
                </a:lnTo>
                <a:lnTo>
                  <a:pt x="46180" y="8940"/>
                </a:lnTo>
                <a:lnTo>
                  <a:pt x="37836" y="2395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241548" y="6146291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95"/>
                </a:lnTo>
                <a:lnTo>
                  <a:pt x="7096" y="8940"/>
                </a:lnTo>
                <a:lnTo>
                  <a:pt x="1827" y="18677"/>
                </a:lnTo>
                <a:lnTo>
                  <a:pt x="0" y="30645"/>
                </a:lnTo>
                <a:lnTo>
                  <a:pt x="1827" y="40643"/>
                </a:lnTo>
                <a:lnTo>
                  <a:pt x="7096" y="49342"/>
                </a:lnTo>
                <a:lnTo>
                  <a:pt x="15484" y="55483"/>
                </a:lnTo>
                <a:lnTo>
                  <a:pt x="26669" y="57810"/>
                </a:lnTo>
                <a:lnTo>
                  <a:pt x="37836" y="55483"/>
                </a:lnTo>
                <a:lnTo>
                  <a:pt x="46180" y="49342"/>
                </a:lnTo>
                <a:lnTo>
                  <a:pt x="51405" y="40643"/>
                </a:lnTo>
                <a:lnTo>
                  <a:pt x="53212" y="30645"/>
                </a:lnTo>
                <a:lnTo>
                  <a:pt x="51405" y="18677"/>
                </a:lnTo>
                <a:lnTo>
                  <a:pt x="46180" y="8940"/>
                </a:lnTo>
                <a:lnTo>
                  <a:pt x="37836" y="2395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241548" y="5981700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95"/>
                </a:lnTo>
                <a:lnTo>
                  <a:pt x="7096" y="8940"/>
                </a:lnTo>
                <a:lnTo>
                  <a:pt x="1827" y="18677"/>
                </a:lnTo>
                <a:lnTo>
                  <a:pt x="0" y="30645"/>
                </a:lnTo>
                <a:lnTo>
                  <a:pt x="1827" y="40601"/>
                </a:lnTo>
                <a:lnTo>
                  <a:pt x="7096" y="49304"/>
                </a:lnTo>
                <a:lnTo>
                  <a:pt x="15484" y="55469"/>
                </a:lnTo>
                <a:lnTo>
                  <a:pt x="26669" y="57810"/>
                </a:lnTo>
                <a:lnTo>
                  <a:pt x="37836" y="55469"/>
                </a:lnTo>
                <a:lnTo>
                  <a:pt x="46180" y="49304"/>
                </a:lnTo>
                <a:lnTo>
                  <a:pt x="51405" y="40601"/>
                </a:lnTo>
                <a:lnTo>
                  <a:pt x="53212" y="30645"/>
                </a:lnTo>
                <a:lnTo>
                  <a:pt x="51405" y="18677"/>
                </a:lnTo>
                <a:lnTo>
                  <a:pt x="46180" y="8940"/>
                </a:lnTo>
                <a:lnTo>
                  <a:pt x="37836" y="2395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401567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216" y="2393"/>
                </a:lnTo>
                <a:lnTo>
                  <a:pt x="8731" y="8928"/>
                </a:lnTo>
                <a:lnTo>
                  <a:pt x="2341" y="18634"/>
                </a:lnTo>
                <a:lnTo>
                  <a:pt x="0" y="30543"/>
                </a:lnTo>
                <a:lnTo>
                  <a:pt x="2341" y="41983"/>
                </a:lnTo>
                <a:lnTo>
                  <a:pt x="8731" y="50558"/>
                </a:lnTo>
                <a:lnTo>
                  <a:pt x="18216" y="55943"/>
                </a:lnTo>
                <a:lnTo>
                  <a:pt x="29845" y="57810"/>
                </a:lnTo>
                <a:lnTo>
                  <a:pt x="39544" y="55943"/>
                </a:lnTo>
                <a:lnTo>
                  <a:pt x="48006" y="50558"/>
                </a:lnTo>
                <a:lnTo>
                  <a:pt x="53990" y="41983"/>
                </a:lnTo>
                <a:lnTo>
                  <a:pt x="56261" y="30543"/>
                </a:lnTo>
                <a:lnTo>
                  <a:pt x="53990" y="18634"/>
                </a:lnTo>
                <a:lnTo>
                  <a:pt x="48006" y="8928"/>
                </a:lnTo>
                <a:lnTo>
                  <a:pt x="39544" y="2393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401567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43"/>
                </a:lnTo>
                <a:lnTo>
                  <a:pt x="8731" y="49342"/>
                </a:lnTo>
                <a:lnTo>
                  <a:pt x="18216" y="55483"/>
                </a:lnTo>
                <a:lnTo>
                  <a:pt x="29845" y="57810"/>
                </a:lnTo>
                <a:lnTo>
                  <a:pt x="39544" y="55483"/>
                </a:lnTo>
                <a:lnTo>
                  <a:pt x="48006" y="49342"/>
                </a:lnTo>
                <a:lnTo>
                  <a:pt x="53990" y="40643"/>
                </a:lnTo>
                <a:lnTo>
                  <a:pt x="56261" y="30645"/>
                </a:lnTo>
                <a:lnTo>
                  <a:pt x="53990" y="18677"/>
                </a:lnTo>
                <a:lnTo>
                  <a:pt x="48006" y="8940"/>
                </a:lnTo>
                <a:lnTo>
                  <a:pt x="39544" y="2395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401567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01"/>
                </a:lnTo>
                <a:lnTo>
                  <a:pt x="8731" y="49304"/>
                </a:lnTo>
                <a:lnTo>
                  <a:pt x="18216" y="55469"/>
                </a:lnTo>
                <a:lnTo>
                  <a:pt x="29845" y="57810"/>
                </a:lnTo>
                <a:lnTo>
                  <a:pt x="39544" y="55469"/>
                </a:lnTo>
                <a:lnTo>
                  <a:pt x="48006" y="49304"/>
                </a:lnTo>
                <a:lnTo>
                  <a:pt x="53990" y="40601"/>
                </a:lnTo>
                <a:lnTo>
                  <a:pt x="56261" y="30645"/>
                </a:lnTo>
                <a:lnTo>
                  <a:pt x="53990" y="18677"/>
                </a:lnTo>
                <a:lnTo>
                  <a:pt x="48006" y="8940"/>
                </a:lnTo>
                <a:lnTo>
                  <a:pt x="39544" y="2395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401567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43"/>
                </a:lnTo>
                <a:lnTo>
                  <a:pt x="8731" y="49342"/>
                </a:lnTo>
                <a:lnTo>
                  <a:pt x="18216" y="55483"/>
                </a:lnTo>
                <a:lnTo>
                  <a:pt x="29845" y="57810"/>
                </a:lnTo>
                <a:lnTo>
                  <a:pt x="39544" y="55483"/>
                </a:lnTo>
                <a:lnTo>
                  <a:pt x="48006" y="49342"/>
                </a:lnTo>
                <a:lnTo>
                  <a:pt x="53990" y="40643"/>
                </a:lnTo>
                <a:lnTo>
                  <a:pt x="56261" y="30645"/>
                </a:lnTo>
                <a:lnTo>
                  <a:pt x="53990" y="18677"/>
                </a:lnTo>
                <a:lnTo>
                  <a:pt x="48006" y="8940"/>
                </a:lnTo>
                <a:lnTo>
                  <a:pt x="39544" y="2395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401567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01"/>
                </a:lnTo>
                <a:lnTo>
                  <a:pt x="8731" y="49304"/>
                </a:lnTo>
                <a:lnTo>
                  <a:pt x="18216" y="55469"/>
                </a:lnTo>
                <a:lnTo>
                  <a:pt x="29845" y="57810"/>
                </a:lnTo>
                <a:lnTo>
                  <a:pt x="39544" y="55469"/>
                </a:lnTo>
                <a:lnTo>
                  <a:pt x="48006" y="49304"/>
                </a:lnTo>
                <a:lnTo>
                  <a:pt x="53990" y="40601"/>
                </a:lnTo>
                <a:lnTo>
                  <a:pt x="56261" y="30645"/>
                </a:lnTo>
                <a:lnTo>
                  <a:pt x="53990" y="18677"/>
                </a:lnTo>
                <a:lnTo>
                  <a:pt x="48006" y="8940"/>
                </a:lnTo>
                <a:lnTo>
                  <a:pt x="39544" y="2395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566286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93"/>
                </a:lnTo>
                <a:lnTo>
                  <a:pt x="8016" y="8928"/>
                </a:lnTo>
                <a:lnTo>
                  <a:pt x="2204" y="18634"/>
                </a:lnTo>
                <a:lnTo>
                  <a:pt x="0" y="30543"/>
                </a:lnTo>
                <a:lnTo>
                  <a:pt x="2204" y="41983"/>
                </a:lnTo>
                <a:lnTo>
                  <a:pt x="8016" y="50558"/>
                </a:lnTo>
                <a:lnTo>
                  <a:pt x="16234" y="55943"/>
                </a:lnTo>
                <a:lnTo>
                  <a:pt x="25653" y="57810"/>
                </a:lnTo>
                <a:lnTo>
                  <a:pt x="37002" y="55943"/>
                </a:lnTo>
                <a:lnTo>
                  <a:pt x="46243" y="50558"/>
                </a:lnTo>
                <a:lnTo>
                  <a:pt x="52460" y="41983"/>
                </a:lnTo>
                <a:lnTo>
                  <a:pt x="54737" y="30543"/>
                </a:lnTo>
                <a:lnTo>
                  <a:pt x="52460" y="18634"/>
                </a:lnTo>
                <a:lnTo>
                  <a:pt x="46243" y="8928"/>
                </a:lnTo>
                <a:lnTo>
                  <a:pt x="37002" y="2393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566286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43"/>
                </a:lnTo>
                <a:lnTo>
                  <a:pt x="8016" y="49342"/>
                </a:lnTo>
                <a:lnTo>
                  <a:pt x="16234" y="55483"/>
                </a:lnTo>
                <a:lnTo>
                  <a:pt x="25653" y="57810"/>
                </a:lnTo>
                <a:lnTo>
                  <a:pt x="37002" y="55483"/>
                </a:lnTo>
                <a:lnTo>
                  <a:pt x="46243" y="49342"/>
                </a:lnTo>
                <a:lnTo>
                  <a:pt x="52460" y="40643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566286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01"/>
                </a:lnTo>
                <a:lnTo>
                  <a:pt x="8016" y="49304"/>
                </a:lnTo>
                <a:lnTo>
                  <a:pt x="16234" y="55469"/>
                </a:lnTo>
                <a:lnTo>
                  <a:pt x="25653" y="57810"/>
                </a:lnTo>
                <a:lnTo>
                  <a:pt x="37002" y="55469"/>
                </a:lnTo>
                <a:lnTo>
                  <a:pt x="46243" y="49304"/>
                </a:lnTo>
                <a:lnTo>
                  <a:pt x="52460" y="40601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566286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43"/>
                </a:lnTo>
                <a:lnTo>
                  <a:pt x="8016" y="49342"/>
                </a:lnTo>
                <a:lnTo>
                  <a:pt x="16234" y="55483"/>
                </a:lnTo>
                <a:lnTo>
                  <a:pt x="25653" y="57810"/>
                </a:lnTo>
                <a:lnTo>
                  <a:pt x="37002" y="55483"/>
                </a:lnTo>
                <a:lnTo>
                  <a:pt x="46243" y="49342"/>
                </a:lnTo>
                <a:lnTo>
                  <a:pt x="52460" y="40643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566286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01"/>
                </a:lnTo>
                <a:lnTo>
                  <a:pt x="8016" y="49304"/>
                </a:lnTo>
                <a:lnTo>
                  <a:pt x="16234" y="55469"/>
                </a:lnTo>
                <a:lnTo>
                  <a:pt x="25653" y="57810"/>
                </a:lnTo>
                <a:lnTo>
                  <a:pt x="37002" y="55469"/>
                </a:lnTo>
                <a:lnTo>
                  <a:pt x="46243" y="49304"/>
                </a:lnTo>
                <a:lnTo>
                  <a:pt x="52460" y="40601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729354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6" y="0"/>
                </a:moveTo>
                <a:lnTo>
                  <a:pt x="15323" y="2393"/>
                </a:lnTo>
                <a:lnTo>
                  <a:pt x="7016" y="8928"/>
                </a:lnTo>
                <a:lnTo>
                  <a:pt x="1805" y="18634"/>
                </a:lnTo>
                <a:lnTo>
                  <a:pt x="0" y="30543"/>
                </a:lnTo>
                <a:lnTo>
                  <a:pt x="1805" y="41983"/>
                </a:lnTo>
                <a:lnTo>
                  <a:pt x="7016" y="50558"/>
                </a:lnTo>
                <a:lnTo>
                  <a:pt x="15323" y="55943"/>
                </a:lnTo>
                <a:lnTo>
                  <a:pt x="26416" y="57810"/>
                </a:lnTo>
                <a:lnTo>
                  <a:pt x="38044" y="55943"/>
                </a:lnTo>
                <a:lnTo>
                  <a:pt x="47529" y="50558"/>
                </a:lnTo>
                <a:lnTo>
                  <a:pt x="53919" y="41983"/>
                </a:lnTo>
                <a:lnTo>
                  <a:pt x="56261" y="30543"/>
                </a:lnTo>
                <a:lnTo>
                  <a:pt x="53919" y="18634"/>
                </a:lnTo>
                <a:lnTo>
                  <a:pt x="47529" y="8928"/>
                </a:lnTo>
                <a:lnTo>
                  <a:pt x="38044" y="2393"/>
                </a:lnTo>
                <a:lnTo>
                  <a:pt x="2641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729354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6" y="0"/>
                </a:moveTo>
                <a:lnTo>
                  <a:pt x="15323" y="2395"/>
                </a:lnTo>
                <a:lnTo>
                  <a:pt x="7016" y="8940"/>
                </a:lnTo>
                <a:lnTo>
                  <a:pt x="1805" y="18677"/>
                </a:lnTo>
                <a:lnTo>
                  <a:pt x="0" y="30645"/>
                </a:lnTo>
                <a:lnTo>
                  <a:pt x="1805" y="40643"/>
                </a:lnTo>
                <a:lnTo>
                  <a:pt x="7016" y="49342"/>
                </a:lnTo>
                <a:lnTo>
                  <a:pt x="15323" y="55483"/>
                </a:lnTo>
                <a:lnTo>
                  <a:pt x="26416" y="57810"/>
                </a:lnTo>
                <a:lnTo>
                  <a:pt x="38044" y="55483"/>
                </a:lnTo>
                <a:lnTo>
                  <a:pt x="47529" y="49342"/>
                </a:lnTo>
                <a:lnTo>
                  <a:pt x="53919" y="40643"/>
                </a:lnTo>
                <a:lnTo>
                  <a:pt x="56261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3729354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6" y="0"/>
                </a:moveTo>
                <a:lnTo>
                  <a:pt x="15323" y="2395"/>
                </a:lnTo>
                <a:lnTo>
                  <a:pt x="7016" y="8940"/>
                </a:lnTo>
                <a:lnTo>
                  <a:pt x="1805" y="18677"/>
                </a:lnTo>
                <a:lnTo>
                  <a:pt x="0" y="30645"/>
                </a:lnTo>
                <a:lnTo>
                  <a:pt x="1805" y="40601"/>
                </a:lnTo>
                <a:lnTo>
                  <a:pt x="7016" y="49304"/>
                </a:lnTo>
                <a:lnTo>
                  <a:pt x="15323" y="55469"/>
                </a:lnTo>
                <a:lnTo>
                  <a:pt x="26416" y="57810"/>
                </a:lnTo>
                <a:lnTo>
                  <a:pt x="38044" y="55469"/>
                </a:lnTo>
                <a:lnTo>
                  <a:pt x="47529" y="49304"/>
                </a:lnTo>
                <a:lnTo>
                  <a:pt x="53919" y="40601"/>
                </a:lnTo>
                <a:lnTo>
                  <a:pt x="56261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729354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6" y="0"/>
                </a:moveTo>
                <a:lnTo>
                  <a:pt x="15323" y="2395"/>
                </a:lnTo>
                <a:lnTo>
                  <a:pt x="7016" y="8940"/>
                </a:lnTo>
                <a:lnTo>
                  <a:pt x="1805" y="18677"/>
                </a:lnTo>
                <a:lnTo>
                  <a:pt x="0" y="30645"/>
                </a:lnTo>
                <a:lnTo>
                  <a:pt x="1805" y="40643"/>
                </a:lnTo>
                <a:lnTo>
                  <a:pt x="7016" y="49342"/>
                </a:lnTo>
                <a:lnTo>
                  <a:pt x="15323" y="55483"/>
                </a:lnTo>
                <a:lnTo>
                  <a:pt x="26416" y="57810"/>
                </a:lnTo>
                <a:lnTo>
                  <a:pt x="38044" y="55483"/>
                </a:lnTo>
                <a:lnTo>
                  <a:pt x="47529" y="49342"/>
                </a:lnTo>
                <a:lnTo>
                  <a:pt x="53919" y="40643"/>
                </a:lnTo>
                <a:lnTo>
                  <a:pt x="56261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729354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6" y="0"/>
                </a:moveTo>
                <a:lnTo>
                  <a:pt x="15323" y="2395"/>
                </a:lnTo>
                <a:lnTo>
                  <a:pt x="7016" y="8940"/>
                </a:lnTo>
                <a:lnTo>
                  <a:pt x="1805" y="18677"/>
                </a:lnTo>
                <a:lnTo>
                  <a:pt x="0" y="30645"/>
                </a:lnTo>
                <a:lnTo>
                  <a:pt x="1805" y="40601"/>
                </a:lnTo>
                <a:lnTo>
                  <a:pt x="7016" y="49304"/>
                </a:lnTo>
                <a:lnTo>
                  <a:pt x="15323" y="55469"/>
                </a:lnTo>
                <a:lnTo>
                  <a:pt x="26416" y="57810"/>
                </a:lnTo>
                <a:lnTo>
                  <a:pt x="38044" y="55469"/>
                </a:lnTo>
                <a:lnTo>
                  <a:pt x="47529" y="49304"/>
                </a:lnTo>
                <a:lnTo>
                  <a:pt x="53919" y="40601"/>
                </a:lnTo>
                <a:lnTo>
                  <a:pt x="56261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883152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216" y="2393"/>
                </a:lnTo>
                <a:lnTo>
                  <a:pt x="8731" y="8928"/>
                </a:lnTo>
                <a:lnTo>
                  <a:pt x="2341" y="18634"/>
                </a:lnTo>
                <a:lnTo>
                  <a:pt x="0" y="30543"/>
                </a:lnTo>
                <a:lnTo>
                  <a:pt x="2341" y="41983"/>
                </a:lnTo>
                <a:lnTo>
                  <a:pt x="8731" y="50558"/>
                </a:lnTo>
                <a:lnTo>
                  <a:pt x="18216" y="55943"/>
                </a:lnTo>
                <a:lnTo>
                  <a:pt x="29845" y="57810"/>
                </a:lnTo>
                <a:lnTo>
                  <a:pt x="39544" y="55943"/>
                </a:lnTo>
                <a:lnTo>
                  <a:pt x="48005" y="50558"/>
                </a:lnTo>
                <a:lnTo>
                  <a:pt x="53990" y="41983"/>
                </a:lnTo>
                <a:lnTo>
                  <a:pt x="56261" y="30543"/>
                </a:lnTo>
                <a:lnTo>
                  <a:pt x="53990" y="18634"/>
                </a:lnTo>
                <a:lnTo>
                  <a:pt x="48006" y="8928"/>
                </a:lnTo>
                <a:lnTo>
                  <a:pt x="39544" y="2393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3883152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43"/>
                </a:lnTo>
                <a:lnTo>
                  <a:pt x="8731" y="49342"/>
                </a:lnTo>
                <a:lnTo>
                  <a:pt x="18216" y="55483"/>
                </a:lnTo>
                <a:lnTo>
                  <a:pt x="29845" y="57810"/>
                </a:lnTo>
                <a:lnTo>
                  <a:pt x="39544" y="55483"/>
                </a:lnTo>
                <a:lnTo>
                  <a:pt x="48005" y="49342"/>
                </a:lnTo>
                <a:lnTo>
                  <a:pt x="53990" y="40643"/>
                </a:lnTo>
                <a:lnTo>
                  <a:pt x="56261" y="30645"/>
                </a:lnTo>
                <a:lnTo>
                  <a:pt x="53990" y="18677"/>
                </a:lnTo>
                <a:lnTo>
                  <a:pt x="48006" y="8940"/>
                </a:lnTo>
                <a:lnTo>
                  <a:pt x="39544" y="2395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3883152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01"/>
                </a:lnTo>
                <a:lnTo>
                  <a:pt x="8731" y="49304"/>
                </a:lnTo>
                <a:lnTo>
                  <a:pt x="18216" y="55469"/>
                </a:lnTo>
                <a:lnTo>
                  <a:pt x="29845" y="57810"/>
                </a:lnTo>
                <a:lnTo>
                  <a:pt x="39544" y="55469"/>
                </a:lnTo>
                <a:lnTo>
                  <a:pt x="48005" y="49304"/>
                </a:lnTo>
                <a:lnTo>
                  <a:pt x="53990" y="40601"/>
                </a:lnTo>
                <a:lnTo>
                  <a:pt x="56261" y="30645"/>
                </a:lnTo>
                <a:lnTo>
                  <a:pt x="53990" y="18677"/>
                </a:lnTo>
                <a:lnTo>
                  <a:pt x="48006" y="8940"/>
                </a:lnTo>
                <a:lnTo>
                  <a:pt x="39544" y="2395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3883152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43"/>
                </a:lnTo>
                <a:lnTo>
                  <a:pt x="8731" y="49342"/>
                </a:lnTo>
                <a:lnTo>
                  <a:pt x="18216" y="55483"/>
                </a:lnTo>
                <a:lnTo>
                  <a:pt x="29845" y="57810"/>
                </a:lnTo>
                <a:lnTo>
                  <a:pt x="39544" y="55483"/>
                </a:lnTo>
                <a:lnTo>
                  <a:pt x="48005" y="49342"/>
                </a:lnTo>
                <a:lnTo>
                  <a:pt x="53990" y="40643"/>
                </a:lnTo>
                <a:lnTo>
                  <a:pt x="56261" y="30645"/>
                </a:lnTo>
                <a:lnTo>
                  <a:pt x="53990" y="18677"/>
                </a:lnTo>
                <a:lnTo>
                  <a:pt x="48006" y="8940"/>
                </a:lnTo>
                <a:lnTo>
                  <a:pt x="39544" y="2395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3883152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216" y="2395"/>
                </a:lnTo>
                <a:lnTo>
                  <a:pt x="8731" y="8940"/>
                </a:lnTo>
                <a:lnTo>
                  <a:pt x="2341" y="18677"/>
                </a:lnTo>
                <a:lnTo>
                  <a:pt x="0" y="30645"/>
                </a:lnTo>
                <a:lnTo>
                  <a:pt x="2341" y="40601"/>
                </a:lnTo>
                <a:lnTo>
                  <a:pt x="8731" y="49304"/>
                </a:lnTo>
                <a:lnTo>
                  <a:pt x="18216" y="55469"/>
                </a:lnTo>
                <a:lnTo>
                  <a:pt x="29845" y="57810"/>
                </a:lnTo>
                <a:lnTo>
                  <a:pt x="39544" y="55469"/>
                </a:lnTo>
                <a:lnTo>
                  <a:pt x="48005" y="49304"/>
                </a:lnTo>
                <a:lnTo>
                  <a:pt x="53990" y="40601"/>
                </a:lnTo>
                <a:lnTo>
                  <a:pt x="56261" y="30645"/>
                </a:lnTo>
                <a:lnTo>
                  <a:pt x="53990" y="18677"/>
                </a:lnTo>
                <a:lnTo>
                  <a:pt x="48006" y="8940"/>
                </a:lnTo>
                <a:lnTo>
                  <a:pt x="39544" y="2395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047871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93"/>
                </a:lnTo>
                <a:lnTo>
                  <a:pt x="8016" y="8928"/>
                </a:lnTo>
                <a:lnTo>
                  <a:pt x="2204" y="18634"/>
                </a:lnTo>
                <a:lnTo>
                  <a:pt x="0" y="30543"/>
                </a:lnTo>
                <a:lnTo>
                  <a:pt x="2204" y="41983"/>
                </a:lnTo>
                <a:lnTo>
                  <a:pt x="8016" y="50558"/>
                </a:lnTo>
                <a:lnTo>
                  <a:pt x="16234" y="55943"/>
                </a:lnTo>
                <a:lnTo>
                  <a:pt x="25653" y="57810"/>
                </a:lnTo>
                <a:lnTo>
                  <a:pt x="37002" y="55943"/>
                </a:lnTo>
                <a:lnTo>
                  <a:pt x="46243" y="50558"/>
                </a:lnTo>
                <a:lnTo>
                  <a:pt x="52460" y="41983"/>
                </a:lnTo>
                <a:lnTo>
                  <a:pt x="54737" y="30543"/>
                </a:lnTo>
                <a:lnTo>
                  <a:pt x="52460" y="18634"/>
                </a:lnTo>
                <a:lnTo>
                  <a:pt x="46243" y="8928"/>
                </a:lnTo>
                <a:lnTo>
                  <a:pt x="37002" y="2393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4047871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43"/>
                </a:lnTo>
                <a:lnTo>
                  <a:pt x="8016" y="49342"/>
                </a:lnTo>
                <a:lnTo>
                  <a:pt x="16234" y="55483"/>
                </a:lnTo>
                <a:lnTo>
                  <a:pt x="25653" y="57810"/>
                </a:lnTo>
                <a:lnTo>
                  <a:pt x="37002" y="55483"/>
                </a:lnTo>
                <a:lnTo>
                  <a:pt x="46243" y="49342"/>
                </a:lnTo>
                <a:lnTo>
                  <a:pt x="52460" y="40643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4047871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01"/>
                </a:lnTo>
                <a:lnTo>
                  <a:pt x="8016" y="49304"/>
                </a:lnTo>
                <a:lnTo>
                  <a:pt x="16234" y="55469"/>
                </a:lnTo>
                <a:lnTo>
                  <a:pt x="25653" y="57810"/>
                </a:lnTo>
                <a:lnTo>
                  <a:pt x="37002" y="55469"/>
                </a:lnTo>
                <a:lnTo>
                  <a:pt x="46243" y="49304"/>
                </a:lnTo>
                <a:lnTo>
                  <a:pt x="52460" y="40601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4047871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43"/>
                </a:lnTo>
                <a:lnTo>
                  <a:pt x="8016" y="49342"/>
                </a:lnTo>
                <a:lnTo>
                  <a:pt x="16234" y="55483"/>
                </a:lnTo>
                <a:lnTo>
                  <a:pt x="25653" y="57810"/>
                </a:lnTo>
                <a:lnTo>
                  <a:pt x="37002" y="55483"/>
                </a:lnTo>
                <a:lnTo>
                  <a:pt x="46243" y="49342"/>
                </a:lnTo>
                <a:lnTo>
                  <a:pt x="52460" y="40643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4047871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5" h="58420">
                <a:moveTo>
                  <a:pt x="25653" y="0"/>
                </a:moveTo>
                <a:lnTo>
                  <a:pt x="16234" y="2395"/>
                </a:lnTo>
                <a:lnTo>
                  <a:pt x="8016" y="8940"/>
                </a:lnTo>
                <a:lnTo>
                  <a:pt x="2204" y="18677"/>
                </a:lnTo>
                <a:lnTo>
                  <a:pt x="0" y="30645"/>
                </a:lnTo>
                <a:lnTo>
                  <a:pt x="2204" y="40601"/>
                </a:lnTo>
                <a:lnTo>
                  <a:pt x="8016" y="49304"/>
                </a:lnTo>
                <a:lnTo>
                  <a:pt x="16234" y="55469"/>
                </a:lnTo>
                <a:lnTo>
                  <a:pt x="25653" y="57810"/>
                </a:lnTo>
                <a:lnTo>
                  <a:pt x="37002" y="55469"/>
                </a:lnTo>
                <a:lnTo>
                  <a:pt x="46243" y="49304"/>
                </a:lnTo>
                <a:lnTo>
                  <a:pt x="52460" y="40601"/>
                </a:lnTo>
                <a:lnTo>
                  <a:pt x="54737" y="30645"/>
                </a:lnTo>
                <a:lnTo>
                  <a:pt x="52460" y="18677"/>
                </a:lnTo>
                <a:lnTo>
                  <a:pt x="46243" y="8940"/>
                </a:lnTo>
                <a:lnTo>
                  <a:pt x="37002" y="2395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078607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4" h="53340">
                <a:moveTo>
                  <a:pt x="25654" y="0"/>
                </a:moveTo>
                <a:lnTo>
                  <a:pt x="16234" y="2343"/>
                </a:lnTo>
                <a:lnTo>
                  <a:pt x="8016" y="8520"/>
                </a:lnTo>
                <a:lnTo>
                  <a:pt x="2204" y="17253"/>
                </a:lnTo>
                <a:lnTo>
                  <a:pt x="0" y="27264"/>
                </a:lnTo>
                <a:lnTo>
                  <a:pt x="2204" y="39215"/>
                </a:lnTo>
                <a:lnTo>
                  <a:pt x="8016" y="48919"/>
                </a:lnTo>
                <a:lnTo>
                  <a:pt x="13593" y="53339"/>
                </a:lnTo>
                <a:lnTo>
                  <a:pt x="39972" y="53339"/>
                </a:lnTo>
                <a:lnTo>
                  <a:pt x="46243" y="48919"/>
                </a:lnTo>
                <a:lnTo>
                  <a:pt x="52460" y="39215"/>
                </a:lnTo>
                <a:lnTo>
                  <a:pt x="54737" y="27264"/>
                </a:lnTo>
                <a:lnTo>
                  <a:pt x="52460" y="17253"/>
                </a:lnTo>
                <a:lnTo>
                  <a:pt x="46243" y="8520"/>
                </a:lnTo>
                <a:lnTo>
                  <a:pt x="37002" y="2343"/>
                </a:lnTo>
                <a:lnTo>
                  <a:pt x="25654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241548" y="680465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669" y="0"/>
                </a:moveTo>
                <a:lnTo>
                  <a:pt x="15484" y="2343"/>
                </a:lnTo>
                <a:lnTo>
                  <a:pt x="7096" y="8520"/>
                </a:lnTo>
                <a:lnTo>
                  <a:pt x="1827" y="17253"/>
                </a:lnTo>
                <a:lnTo>
                  <a:pt x="0" y="27264"/>
                </a:lnTo>
                <a:lnTo>
                  <a:pt x="1827" y="39215"/>
                </a:lnTo>
                <a:lnTo>
                  <a:pt x="7096" y="48919"/>
                </a:lnTo>
                <a:lnTo>
                  <a:pt x="12788" y="53339"/>
                </a:lnTo>
                <a:lnTo>
                  <a:pt x="40517" y="53339"/>
                </a:lnTo>
                <a:lnTo>
                  <a:pt x="46180" y="48919"/>
                </a:lnTo>
                <a:lnTo>
                  <a:pt x="51405" y="39215"/>
                </a:lnTo>
                <a:lnTo>
                  <a:pt x="53212" y="27264"/>
                </a:lnTo>
                <a:lnTo>
                  <a:pt x="51405" y="17253"/>
                </a:lnTo>
                <a:lnTo>
                  <a:pt x="46180" y="8520"/>
                </a:lnTo>
                <a:lnTo>
                  <a:pt x="37836" y="2343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401567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4" h="53340">
                <a:moveTo>
                  <a:pt x="29845" y="0"/>
                </a:moveTo>
                <a:lnTo>
                  <a:pt x="18216" y="2343"/>
                </a:lnTo>
                <a:lnTo>
                  <a:pt x="8731" y="8520"/>
                </a:lnTo>
                <a:lnTo>
                  <a:pt x="2341" y="17253"/>
                </a:lnTo>
                <a:lnTo>
                  <a:pt x="0" y="27264"/>
                </a:lnTo>
                <a:lnTo>
                  <a:pt x="2341" y="39215"/>
                </a:lnTo>
                <a:lnTo>
                  <a:pt x="8731" y="48919"/>
                </a:lnTo>
                <a:lnTo>
                  <a:pt x="15168" y="53339"/>
                </a:lnTo>
                <a:lnTo>
                  <a:pt x="42263" y="53339"/>
                </a:lnTo>
                <a:lnTo>
                  <a:pt x="48006" y="48919"/>
                </a:lnTo>
                <a:lnTo>
                  <a:pt x="53990" y="39215"/>
                </a:lnTo>
                <a:lnTo>
                  <a:pt x="56261" y="27264"/>
                </a:lnTo>
                <a:lnTo>
                  <a:pt x="53990" y="17253"/>
                </a:lnTo>
                <a:lnTo>
                  <a:pt x="48006" y="8520"/>
                </a:lnTo>
                <a:lnTo>
                  <a:pt x="39544" y="2343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566286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5" h="53340">
                <a:moveTo>
                  <a:pt x="25653" y="0"/>
                </a:moveTo>
                <a:lnTo>
                  <a:pt x="16234" y="2343"/>
                </a:lnTo>
                <a:lnTo>
                  <a:pt x="8016" y="8520"/>
                </a:lnTo>
                <a:lnTo>
                  <a:pt x="2204" y="17253"/>
                </a:lnTo>
                <a:lnTo>
                  <a:pt x="0" y="27264"/>
                </a:lnTo>
                <a:lnTo>
                  <a:pt x="2204" y="39215"/>
                </a:lnTo>
                <a:lnTo>
                  <a:pt x="8016" y="48919"/>
                </a:lnTo>
                <a:lnTo>
                  <a:pt x="13593" y="53339"/>
                </a:lnTo>
                <a:lnTo>
                  <a:pt x="39972" y="53339"/>
                </a:lnTo>
                <a:lnTo>
                  <a:pt x="46243" y="48919"/>
                </a:lnTo>
                <a:lnTo>
                  <a:pt x="52460" y="39215"/>
                </a:lnTo>
                <a:lnTo>
                  <a:pt x="54737" y="27264"/>
                </a:lnTo>
                <a:lnTo>
                  <a:pt x="52460" y="17253"/>
                </a:lnTo>
                <a:lnTo>
                  <a:pt x="46243" y="8520"/>
                </a:lnTo>
                <a:lnTo>
                  <a:pt x="37002" y="2343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729354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4" h="53340">
                <a:moveTo>
                  <a:pt x="26416" y="0"/>
                </a:moveTo>
                <a:lnTo>
                  <a:pt x="15323" y="2343"/>
                </a:lnTo>
                <a:lnTo>
                  <a:pt x="7016" y="8520"/>
                </a:lnTo>
                <a:lnTo>
                  <a:pt x="1805" y="17253"/>
                </a:lnTo>
                <a:lnTo>
                  <a:pt x="0" y="27264"/>
                </a:lnTo>
                <a:lnTo>
                  <a:pt x="1805" y="39215"/>
                </a:lnTo>
                <a:lnTo>
                  <a:pt x="7016" y="48919"/>
                </a:lnTo>
                <a:lnTo>
                  <a:pt x="12654" y="53339"/>
                </a:lnTo>
                <a:lnTo>
                  <a:pt x="41092" y="53339"/>
                </a:lnTo>
                <a:lnTo>
                  <a:pt x="47529" y="48919"/>
                </a:lnTo>
                <a:lnTo>
                  <a:pt x="53919" y="39215"/>
                </a:lnTo>
                <a:lnTo>
                  <a:pt x="56261" y="27264"/>
                </a:lnTo>
                <a:lnTo>
                  <a:pt x="53919" y="17253"/>
                </a:lnTo>
                <a:lnTo>
                  <a:pt x="47529" y="8520"/>
                </a:lnTo>
                <a:lnTo>
                  <a:pt x="38044" y="2343"/>
                </a:lnTo>
                <a:lnTo>
                  <a:pt x="2641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883152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4" h="53340">
                <a:moveTo>
                  <a:pt x="29845" y="0"/>
                </a:moveTo>
                <a:lnTo>
                  <a:pt x="18216" y="2343"/>
                </a:lnTo>
                <a:lnTo>
                  <a:pt x="8731" y="8520"/>
                </a:lnTo>
                <a:lnTo>
                  <a:pt x="2341" y="17253"/>
                </a:lnTo>
                <a:lnTo>
                  <a:pt x="0" y="27264"/>
                </a:lnTo>
                <a:lnTo>
                  <a:pt x="2341" y="39215"/>
                </a:lnTo>
                <a:lnTo>
                  <a:pt x="8731" y="48919"/>
                </a:lnTo>
                <a:lnTo>
                  <a:pt x="15168" y="53339"/>
                </a:lnTo>
                <a:lnTo>
                  <a:pt x="42263" y="53339"/>
                </a:lnTo>
                <a:lnTo>
                  <a:pt x="48005" y="48919"/>
                </a:lnTo>
                <a:lnTo>
                  <a:pt x="53990" y="39215"/>
                </a:lnTo>
                <a:lnTo>
                  <a:pt x="56261" y="27264"/>
                </a:lnTo>
                <a:lnTo>
                  <a:pt x="53990" y="17253"/>
                </a:lnTo>
                <a:lnTo>
                  <a:pt x="48006" y="8520"/>
                </a:lnTo>
                <a:lnTo>
                  <a:pt x="39544" y="2343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4047871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5" h="53340">
                <a:moveTo>
                  <a:pt x="25653" y="0"/>
                </a:moveTo>
                <a:lnTo>
                  <a:pt x="16234" y="2343"/>
                </a:lnTo>
                <a:lnTo>
                  <a:pt x="8016" y="8520"/>
                </a:lnTo>
                <a:lnTo>
                  <a:pt x="2204" y="17253"/>
                </a:lnTo>
                <a:lnTo>
                  <a:pt x="0" y="27264"/>
                </a:lnTo>
                <a:lnTo>
                  <a:pt x="2204" y="39215"/>
                </a:lnTo>
                <a:lnTo>
                  <a:pt x="8016" y="48919"/>
                </a:lnTo>
                <a:lnTo>
                  <a:pt x="13593" y="53339"/>
                </a:lnTo>
                <a:lnTo>
                  <a:pt x="39972" y="53339"/>
                </a:lnTo>
                <a:lnTo>
                  <a:pt x="46243" y="48919"/>
                </a:lnTo>
                <a:lnTo>
                  <a:pt x="52460" y="39215"/>
                </a:lnTo>
                <a:lnTo>
                  <a:pt x="54737" y="27264"/>
                </a:lnTo>
                <a:lnTo>
                  <a:pt x="52460" y="17253"/>
                </a:lnTo>
                <a:lnTo>
                  <a:pt x="46243" y="8520"/>
                </a:lnTo>
                <a:lnTo>
                  <a:pt x="37002" y="2343"/>
                </a:lnTo>
                <a:lnTo>
                  <a:pt x="2565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104644" y="581720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79"/>
                </a:lnTo>
                <a:lnTo>
                  <a:pt x="7096" y="8890"/>
                </a:lnTo>
                <a:lnTo>
                  <a:pt x="1827" y="18591"/>
                </a:lnTo>
                <a:lnTo>
                  <a:pt x="0" y="30543"/>
                </a:lnTo>
                <a:lnTo>
                  <a:pt x="1827" y="41983"/>
                </a:lnTo>
                <a:lnTo>
                  <a:pt x="7096" y="50558"/>
                </a:lnTo>
                <a:lnTo>
                  <a:pt x="15484" y="55943"/>
                </a:lnTo>
                <a:lnTo>
                  <a:pt x="26669" y="57810"/>
                </a:lnTo>
                <a:lnTo>
                  <a:pt x="37836" y="55943"/>
                </a:lnTo>
                <a:lnTo>
                  <a:pt x="46180" y="50558"/>
                </a:lnTo>
                <a:lnTo>
                  <a:pt x="51405" y="41983"/>
                </a:lnTo>
                <a:lnTo>
                  <a:pt x="53212" y="30543"/>
                </a:lnTo>
                <a:lnTo>
                  <a:pt x="51405" y="18591"/>
                </a:lnTo>
                <a:lnTo>
                  <a:pt x="46180" y="8889"/>
                </a:lnTo>
                <a:lnTo>
                  <a:pt x="37836" y="2379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266314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56" y="0"/>
                </a:moveTo>
                <a:lnTo>
                  <a:pt x="17627" y="2379"/>
                </a:lnTo>
                <a:lnTo>
                  <a:pt x="8429" y="8890"/>
                </a:lnTo>
                <a:lnTo>
                  <a:pt x="2256" y="18591"/>
                </a:lnTo>
                <a:lnTo>
                  <a:pt x="0" y="30543"/>
                </a:lnTo>
                <a:lnTo>
                  <a:pt x="2256" y="41983"/>
                </a:lnTo>
                <a:lnTo>
                  <a:pt x="8429" y="50558"/>
                </a:lnTo>
                <a:lnTo>
                  <a:pt x="17627" y="55943"/>
                </a:lnTo>
                <a:lnTo>
                  <a:pt x="28956" y="57810"/>
                </a:lnTo>
                <a:lnTo>
                  <a:pt x="38395" y="55943"/>
                </a:lnTo>
                <a:lnTo>
                  <a:pt x="46656" y="50558"/>
                </a:lnTo>
                <a:lnTo>
                  <a:pt x="52512" y="41983"/>
                </a:lnTo>
                <a:lnTo>
                  <a:pt x="54737" y="30543"/>
                </a:lnTo>
                <a:lnTo>
                  <a:pt x="52512" y="18591"/>
                </a:lnTo>
                <a:lnTo>
                  <a:pt x="46656" y="8889"/>
                </a:lnTo>
                <a:lnTo>
                  <a:pt x="38395" y="2379"/>
                </a:lnTo>
                <a:lnTo>
                  <a:pt x="2895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429382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6" y="0"/>
                </a:moveTo>
                <a:lnTo>
                  <a:pt x="16716" y="2379"/>
                </a:lnTo>
                <a:lnTo>
                  <a:pt x="8255" y="8890"/>
                </a:lnTo>
                <a:lnTo>
                  <a:pt x="2270" y="18591"/>
                </a:lnTo>
                <a:lnTo>
                  <a:pt x="0" y="30543"/>
                </a:lnTo>
                <a:lnTo>
                  <a:pt x="2270" y="41983"/>
                </a:lnTo>
                <a:lnTo>
                  <a:pt x="8255" y="50558"/>
                </a:lnTo>
                <a:lnTo>
                  <a:pt x="16716" y="55943"/>
                </a:lnTo>
                <a:lnTo>
                  <a:pt x="26416" y="57810"/>
                </a:lnTo>
                <a:lnTo>
                  <a:pt x="38044" y="55943"/>
                </a:lnTo>
                <a:lnTo>
                  <a:pt x="47529" y="50558"/>
                </a:lnTo>
                <a:lnTo>
                  <a:pt x="53919" y="41983"/>
                </a:lnTo>
                <a:lnTo>
                  <a:pt x="56261" y="30543"/>
                </a:lnTo>
                <a:lnTo>
                  <a:pt x="53919" y="18591"/>
                </a:lnTo>
                <a:lnTo>
                  <a:pt x="47529" y="8889"/>
                </a:lnTo>
                <a:lnTo>
                  <a:pt x="38044" y="2379"/>
                </a:lnTo>
                <a:lnTo>
                  <a:pt x="2641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593975" y="5817209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69" h="58420">
                <a:moveTo>
                  <a:pt x="25781" y="0"/>
                </a:moveTo>
                <a:lnTo>
                  <a:pt x="14948" y="2379"/>
                </a:lnTo>
                <a:lnTo>
                  <a:pt x="6842" y="8890"/>
                </a:lnTo>
                <a:lnTo>
                  <a:pt x="1760" y="18591"/>
                </a:lnTo>
                <a:lnTo>
                  <a:pt x="0" y="30543"/>
                </a:lnTo>
                <a:lnTo>
                  <a:pt x="1760" y="41983"/>
                </a:lnTo>
                <a:lnTo>
                  <a:pt x="6842" y="50558"/>
                </a:lnTo>
                <a:lnTo>
                  <a:pt x="14948" y="55943"/>
                </a:lnTo>
                <a:lnTo>
                  <a:pt x="25781" y="57810"/>
                </a:lnTo>
                <a:lnTo>
                  <a:pt x="36613" y="55943"/>
                </a:lnTo>
                <a:lnTo>
                  <a:pt x="44719" y="50558"/>
                </a:lnTo>
                <a:lnTo>
                  <a:pt x="49801" y="41983"/>
                </a:lnTo>
                <a:lnTo>
                  <a:pt x="51562" y="30543"/>
                </a:lnTo>
                <a:lnTo>
                  <a:pt x="49801" y="18591"/>
                </a:lnTo>
                <a:lnTo>
                  <a:pt x="44719" y="8889"/>
                </a:lnTo>
                <a:lnTo>
                  <a:pt x="36613" y="2379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747898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56" y="0"/>
                </a:moveTo>
                <a:lnTo>
                  <a:pt x="17627" y="2379"/>
                </a:lnTo>
                <a:lnTo>
                  <a:pt x="8429" y="8890"/>
                </a:lnTo>
                <a:lnTo>
                  <a:pt x="2256" y="18591"/>
                </a:lnTo>
                <a:lnTo>
                  <a:pt x="0" y="30543"/>
                </a:lnTo>
                <a:lnTo>
                  <a:pt x="2256" y="41983"/>
                </a:lnTo>
                <a:lnTo>
                  <a:pt x="8429" y="50558"/>
                </a:lnTo>
                <a:lnTo>
                  <a:pt x="17627" y="55943"/>
                </a:lnTo>
                <a:lnTo>
                  <a:pt x="28956" y="57810"/>
                </a:lnTo>
                <a:lnTo>
                  <a:pt x="38395" y="55943"/>
                </a:lnTo>
                <a:lnTo>
                  <a:pt x="46656" y="50558"/>
                </a:lnTo>
                <a:lnTo>
                  <a:pt x="52512" y="41983"/>
                </a:lnTo>
                <a:lnTo>
                  <a:pt x="54737" y="30543"/>
                </a:lnTo>
                <a:lnTo>
                  <a:pt x="52512" y="18591"/>
                </a:lnTo>
                <a:lnTo>
                  <a:pt x="46656" y="8889"/>
                </a:lnTo>
                <a:lnTo>
                  <a:pt x="38395" y="2379"/>
                </a:lnTo>
                <a:lnTo>
                  <a:pt x="2895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910967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79"/>
                </a:lnTo>
                <a:lnTo>
                  <a:pt x="8255" y="8890"/>
                </a:lnTo>
                <a:lnTo>
                  <a:pt x="2270" y="18591"/>
                </a:lnTo>
                <a:lnTo>
                  <a:pt x="0" y="30543"/>
                </a:lnTo>
                <a:lnTo>
                  <a:pt x="2270" y="41983"/>
                </a:lnTo>
                <a:lnTo>
                  <a:pt x="8255" y="50558"/>
                </a:lnTo>
                <a:lnTo>
                  <a:pt x="16716" y="55943"/>
                </a:lnTo>
                <a:lnTo>
                  <a:pt x="26415" y="57810"/>
                </a:lnTo>
                <a:lnTo>
                  <a:pt x="38044" y="55943"/>
                </a:lnTo>
                <a:lnTo>
                  <a:pt x="47529" y="50558"/>
                </a:lnTo>
                <a:lnTo>
                  <a:pt x="53919" y="41983"/>
                </a:lnTo>
                <a:lnTo>
                  <a:pt x="56260" y="30543"/>
                </a:lnTo>
                <a:lnTo>
                  <a:pt x="53919" y="18591"/>
                </a:lnTo>
                <a:lnTo>
                  <a:pt x="47529" y="8889"/>
                </a:lnTo>
                <a:lnTo>
                  <a:pt x="38044" y="2379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104644" y="664016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93"/>
                </a:lnTo>
                <a:lnTo>
                  <a:pt x="7096" y="8928"/>
                </a:lnTo>
                <a:lnTo>
                  <a:pt x="1827" y="18634"/>
                </a:lnTo>
                <a:lnTo>
                  <a:pt x="0" y="30543"/>
                </a:lnTo>
                <a:lnTo>
                  <a:pt x="1827" y="41983"/>
                </a:lnTo>
                <a:lnTo>
                  <a:pt x="7096" y="50558"/>
                </a:lnTo>
                <a:lnTo>
                  <a:pt x="15484" y="55943"/>
                </a:lnTo>
                <a:lnTo>
                  <a:pt x="26669" y="57810"/>
                </a:lnTo>
                <a:lnTo>
                  <a:pt x="37836" y="55943"/>
                </a:lnTo>
                <a:lnTo>
                  <a:pt x="46180" y="50558"/>
                </a:lnTo>
                <a:lnTo>
                  <a:pt x="51405" y="41983"/>
                </a:lnTo>
                <a:lnTo>
                  <a:pt x="53212" y="30543"/>
                </a:lnTo>
                <a:lnTo>
                  <a:pt x="51405" y="18634"/>
                </a:lnTo>
                <a:lnTo>
                  <a:pt x="46180" y="8928"/>
                </a:lnTo>
                <a:lnTo>
                  <a:pt x="37836" y="2393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104644" y="6475476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95"/>
                </a:lnTo>
                <a:lnTo>
                  <a:pt x="7096" y="8940"/>
                </a:lnTo>
                <a:lnTo>
                  <a:pt x="1827" y="18677"/>
                </a:lnTo>
                <a:lnTo>
                  <a:pt x="0" y="30645"/>
                </a:lnTo>
                <a:lnTo>
                  <a:pt x="1827" y="40643"/>
                </a:lnTo>
                <a:lnTo>
                  <a:pt x="7096" y="49342"/>
                </a:lnTo>
                <a:lnTo>
                  <a:pt x="15484" y="55483"/>
                </a:lnTo>
                <a:lnTo>
                  <a:pt x="26669" y="57810"/>
                </a:lnTo>
                <a:lnTo>
                  <a:pt x="37836" y="55483"/>
                </a:lnTo>
                <a:lnTo>
                  <a:pt x="46180" y="49342"/>
                </a:lnTo>
                <a:lnTo>
                  <a:pt x="51405" y="40643"/>
                </a:lnTo>
                <a:lnTo>
                  <a:pt x="53212" y="30645"/>
                </a:lnTo>
                <a:lnTo>
                  <a:pt x="51405" y="18677"/>
                </a:lnTo>
                <a:lnTo>
                  <a:pt x="46180" y="8940"/>
                </a:lnTo>
                <a:lnTo>
                  <a:pt x="37836" y="2395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104644" y="6310985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95"/>
                </a:lnTo>
                <a:lnTo>
                  <a:pt x="7096" y="8940"/>
                </a:lnTo>
                <a:lnTo>
                  <a:pt x="1827" y="18677"/>
                </a:lnTo>
                <a:lnTo>
                  <a:pt x="0" y="30645"/>
                </a:lnTo>
                <a:lnTo>
                  <a:pt x="1827" y="40601"/>
                </a:lnTo>
                <a:lnTo>
                  <a:pt x="7096" y="49304"/>
                </a:lnTo>
                <a:lnTo>
                  <a:pt x="15484" y="55469"/>
                </a:lnTo>
                <a:lnTo>
                  <a:pt x="26669" y="57810"/>
                </a:lnTo>
                <a:lnTo>
                  <a:pt x="37836" y="55469"/>
                </a:lnTo>
                <a:lnTo>
                  <a:pt x="46180" y="49304"/>
                </a:lnTo>
                <a:lnTo>
                  <a:pt x="51405" y="40601"/>
                </a:lnTo>
                <a:lnTo>
                  <a:pt x="53212" y="30645"/>
                </a:lnTo>
                <a:lnTo>
                  <a:pt x="51405" y="18677"/>
                </a:lnTo>
                <a:lnTo>
                  <a:pt x="46180" y="8940"/>
                </a:lnTo>
                <a:lnTo>
                  <a:pt x="37836" y="2395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104644" y="6146291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95"/>
                </a:lnTo>
                <a:lnTo>
                  <a:pt x="7096" y="8940"/>
                </a:lnTo>
                <a:lnTo>
                  <a:pt x="1827" y="18677"/>
                </a:lnTo>
                <a:lnTo>
                  <a:pt x="0" y="30645"/>
                </a:lnTo>
                <a:lnTo>
                  <a:pt x="1827" y="40643"/>
                </a:lnTo>
                <a:lnTo>
                  <a:pt x="7096" y="49342"/>
                </a:lnTo>
                <a:lnTo>
                  <a:pt x="15484" y="55483"/>
                </a:lnTo>
                <a:lnTo>
                  <a:pt x="26669" y="57810"/>
                </a:lnTo>
                <a:lnTo>
                  <a:pt x="37836" y="55483"/>
                </a:lnTo>
                <a:lnTo>
                  <a:pt x="46180" y="49342"/>
                </a:lnTo>
                <a:lnTo>
                  <a:pt x="51405" y="40643"/>
                </a:lnTo>
                <a:lnTo>
                  <a:pt x="53212" y="30645"/>
                </a:lnTo>
                <a:lnTo>
                  <a:pt x="51405" y="18677"/>
                </a:lnTo>
                <a:lnTo>
                  <a:pt x="46180" y="8940"/>
                </a:lnTo>
                <a:lnTo>
                  <a:pt x="37836" y="2395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104644" y="5981700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95"/>
                </a:lnTo>
                <a:lnTo>
                  <a:pt x="7096" y="8940"/>
                </a:lnTo>
                <a:lnTo>
                  <a:pt x="1827" y="18677"/>
                </a:lnTo>
                <a:lnTo>
                  <a:pt x="0" y="30645"/>
                </a:lnTo>
                <a:lnTo>
                  <a:pt x="1827" y="40601"/>
                </a:lnTo>
                <a:lnTo>
                  <a:pt x="7096" y="49304"/>
                </a:lnTo>
                <a:lnTo>
                  <a:pt x="15484" y="55469"/>
                </a:lnTo>
                <a:lnTo>
                  <a:pt x="26669" y="57810"/>
                </a:lnTo>
                <a:lnTo>
                  <a:pt x="37836" y="55469"/>
                </a:lnTo>
                <a:lnTo>
                  <a:pt x="46180" y="49304"/>
                </a:lnTo>
                <a:lnTo>
                  <a:pt x="51405" y="40601"/>
                </a:lnTo>
                <a:lnTo>
                  <a:pt x="53212" y="30645"/>
                </a:lnTo>
                <a:lnTo>
                  <a:pt x="51405" y="18677"/>
                </a:lnTo>
                <a:lnTo>
                  <a:pt x="46180" y="8940"/>
                </a:lnTo>
                <a:lnTo>
                  <a:pt x="37836" y="2395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266314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56" y="0"/>
                </a:moveTo>
                <a:lnTo>
                  <a:pt x="17627" y="2393"/>
                </a:lnTo>
                <a:lnTo>
                  <a:pt x="8429" y="8928"/>
                </a:lnTo>
                <a:lnTo>
                  <a:pt x="2256" y="18634"/>
                </a:lnTo>
                <a:lnTo>
                  <a:pt x="0" y="30543"/>
                </a:lnTo>
                <a:lnTo>
                  <a:pt x="2256" y="41983"/>
                </a:lnTo>
                <a:lnTo>
                  <a:pt x="8429" y="50558"/>
                </a:lnTo>
                <a:lnTo>
                  <a:pt x="17627" y="55943"/>
                </a:lnTo>
                <a:lnTo>
                  <a:pt x="28956" y="57810"/>
                </a:lnTo>
                <a:lnTo>
                  <a:pt x="38395" y="55943"/>
                </a:lnTo>
                <a:lnTo>
                  <a:pt x="46656" y="50558"/>
                </a:lnTo>
                <a:lnTo>
                  <a:pt x="52512" y="41983"/>
                </a:lnTo>
                <a:lnTo>
                  <a:pt x="54737" y="30543"/>
                </a:lnTo>
                <a:lnTo>
                  <a:pt x="52512" y="18634"/>
                </a:lnTo>
                <a:lnTo>
                  <a:pt x="46656" y="8928"/>
                </a:lnTo>
                <a:lnTo>
                  <a:pt x="38395" y="2393"/>
                </a:lnTo>
                <a:lnTo>
                  <a:pt x="2895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266314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56" y="0"/>
                </a:moveTo>
                <a:lnTo>
                  <a:pt x="17627" y="2395"/>
                </a:lnTo>
                <a:lnTo>
                  <a:pt x="8429" y="8940"/>
                </a:lnTo>
                <a:lnTo>
                  <a:pt x="2256" y="18677"/>
                </a:lnTo>
                <a:lnTo>
                  <a:pt x="0" y="30645"/>
                </a:lnTo>
                <a:lnTo>
                  <a:pt x="2256" y="40643"/>
                </a:lnTo>
                <a:lnTo>
                  <a:pt x="8429" y="49342"/>
                </a:lnTo>
                <a:lnTo>
                  <a:pt x="17627" y="55483"/>
                </a:lnTo>
                <a:lnTo>
                  <a:pt x="28956" y="57810"/>
                </a:lnTo>
                <a:lnTo>
                  <a:pt x="38395" y="55483"/>
                </a:lnTo>
                <a:lnTo>
                  <a:pt x="46656" y="49342"/>
                </a:lnTo>
                <a:lnTo>
                  <a:pt x="52512" y="40643"/>
                </a:lnTo>
                <a:lnTo>
                  <a:pt x="54737" y="30645"/>
                </a:lnTo>
                <a:lnTo>
                  <a:pt x="52512" y="18677"/>
                </a:lnTo>
                <a:lnTo>
                  <a:pt x="46656" y="8940"/>
                </a:lnTo>
                <a:lnTo>
                  <a:pt x="38395" y="2395"/>
                </a:lnTo>
                <a:lnTo>
                  <a:pt x="2895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266314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56" y="0"/>
                </a:moveTo>
                <a:lnTo>
                  <a:pt x="17627" y="2395"/>
                </a:lnTo>
                <a:lnTo>
                  <a:pt x="8429" y="8940"/>
                </a:lnTo>
                <a:lnTo>
                  <a:pt x="2256" y="18677"/>
                </a:lnTo>
                <a:lnTo>
                  <a:pt x="0" y="30645"/>
                </a:lnTo>
                <a:lnTo>
                  <a:pt x="2256" y="40601"/>
                </a:lnTo>
                <a:lnTo>
                  <a:pt x="8429" y="49304"/>
                </a:lnTo>
                <a:lnTo>
                  <a:pt x="17627" y="55469"/>
                </a:lnTo>
                <a:lnTo>
                  <a:pt x="28956" y="57810"/>
                </a:lnTo>
                <a:lnTo>
                  <a:pt x="38395" y="55469"/>
                </a:lnTo>
                <a:lnTo>
                  <a:pt x="46656" y="49304"/>
                </a:lnTo>
                <a:lnTo>
                  <a:pt x="52512" y="40601"/>
                </a:lnTo>
                <a:lnTo>
                  <a:pt x="54737" y="30645"/>
                </a:lnTo>
                <a:lnTo>
                  <a:pt x="52512" y="18677"/>
                </a:lnTo>
                <a:lnTo>
                  <a:pt x="46656" y="8940"/>
                </a:lnTo>
                <a:lnTo>
                  <a:pt x="38395" y="2395"/>
                </a:lnTo>
                <a:lnTo>
                  <a:pt x="2895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266314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56" y="0"/>
                </a:moveTo>
                <a:lnTo>
                  <a:pt x="17627" y="2395"/>
                </a:lnTo>
                <a:lnTo>
                  <a:pt x="8429" y="8940"/>
                </a:lnTo>
                <a:lnTo>
                  <a:pt x="2256" y="18677"/>
                </a:lnTo>
                <a:lnTo>
                  <a:pt x="0" y="30645"/>
                </a:lnTo>
                <a:lnTo>
                  <a:pt x="2256" y="40643"/>
                </a:lnTo>
                <a:lnTo>
                  <a:pt x="8429" y="49342"/>
                </a:lnTo>
                <a:lnTo>
                  <a:pt x="17627" y="55483"/>
                </a:lnTo>
                <a:lnTo>
                  <a:pt x="28956" y="57810"/>
                </a:lnTo>
                <a:lnTo>
                  <a:pt x="38395" y="55483"/>
                </a:lnTo>
                <a:lnTo>
                  <a:pt x="46656" y="49342"/>
                </a:lnTo>
                <a:lnTo>
                  <a:pt x="52512" y="40643"/>
                </a:lnTo>
                <a:lnTo>
                  <a:pt x="54737" y="30645"/>
                </a:lnTo>
                <a:lnTo>
                  <a:pt x="52512" y="18677"/>
                </a:lnTo>
                <a:lnTo>
                  <a:pt x="46656" y="8940"/>
                </a:lnTo>
                <a:lnTo>
                  <a:pt x="38395" y="2395"/>
                </a:lnTo>
                <a:lnTo>
                  <a:pt x="2895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266314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56" y="0"/>
                </a:moveTo>
                <a:lnTo>
                  <a:pt x="17627" y="2395"/>
                </a:lnTo>
                <a:lnTo>
                  <a:pt x="8429" y="8940"/>
                </a:lnTo>
                <a:lnTo>
                  <a:pt x="2256" y="18677"/>
                </a:lnTo>
                <a:lnTo>
                  <a:pt x="0" y="30645"/>
                </a:lnTo>
                <a:lnTo>
                  <a:pt x="2256" y="40601"/>
                </a:lnTo>
                <a:lnTo>
                  <a:pt x="8429" y="49304"/>
                </a:lnTo>
                <a:lnTo>
                  <a:pt x="17627" y="55469"/>
                </a:lnTo>
                <a:lnTo>
                  <a:pt x="28956" y="57810"/>
                </a:lnTo>
                <a:lnTo>
                  <a:pt x="38395" y="55469"/>
                </a:lnTo>
                <a:lnTo>
                  <a:pt x="46656" y="49304"/>
                </a:lnTo>
                <a:lnTo>
                  <a:pt x="52512" y="40601"/>
                </a:lnTo>
                <a:lnTo>
                  <a:pt x="54737" y="30645"/>
                </a:lnTo>
                <a:lnTo>
                  <a:pt x="52512" y="18677"/>
                </a:lnTo>
                <a:lnTo>
                  <a:pt x="46656" y="8940"/>
                </a:lnTo>
                <a:lnTo>
                  <a:pt x="38395" y="2395"/>
                </a:lnTo>
                <a:lnTo>
                  <a:pt x="2895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429382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6" y="0"/>
                </a:moveTo>
                <a:lnTo>
                  <a:pt x="16716" y="2393"/>
                </a:lnTo>
                <a:lnTo>
                  <a:pt x="8255" y="8928"/>
                </a:lnTo>
                <a:lnTo>
                  <a:pt x="2270" y="18634"/>
                </a:lnTo>
                <a:lnTo>
                  <a:pt x="0" y="30543"/>
                </a:lnTo>
                <a:lnTo>
                  <a:pt x="2270" y="41983"/>
                </a:lnTo>
                <a:lnTo>
                  <a:pt x="8255" y="50558"/>
                </a:lnTo>
                <a:lnTo>
                  <a:pt x="16716" y="55943"/>
                </a:lnTo>
                <a:lnTo>
                  <a:pt x="26416" y="57810"/>
                </a:lnTo>
                <a:lnTo>
                  <a:pt x="38044" y="55943"/>
                </a:lnTo>
                <a:lnTo>
                  <a:pt x="47529" y="50558"/>
                </a:lnTo>
                <a:lnTo>
                  <a:pt x="53919" y="41983"/>
                </a:lnTo>
                <a:lnTo>
                  <a:pt x="56261" y="30543"/>
                </a:lnTo>
                <a:lnTo>
                  <a:pt x="53919" y="18634"/>
                </a:lnTo>
                <a:lnTo>
                  <a:pt x="47529" y="8928"/>
                </a:lnTo>
                <a:lnTo>
                  <a:pt x="38044" y="2393"/>
                </a:lnTo>
                <a:lnTo>
                  <a:pt x="2641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429382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6" y="0"/>
                </a:moveTo>
                <a:lnTo>
                  <a:pt x="16716" y="2395"/>
                </a:lnTo>
                <a:lnTo>
                  <a:pt x="8255" y="8940"/>
                </a:lnTo>
                <a:lnTo>
                  <a:pt x="2270" y="18677"/>
                </a:lnTo>
                <a:lnTo>
                  <a:pt x="0" y="30645"/>
                </a:lnTo>
                <a:lnTo>
                  <a:pt x="2270" y="40643"/>
                </a:lnTo>
                <a:lnTo>
                  <a:pt x="8255" y="49342"/>
                </a:lnTo>
                <a:lnTo>
                  <a:pt x="16716" y="55483"/>
                </a:lnTo>
                <a:lnTo>
                  <a:pt x="26416" y="57810"/>
                </a:lnTo>
                <a:lnTo>
                  <a:pt x="38044" y="55483"/>
                </a:lnTo>
                <a:lnTo>
                  <a:pt x="47529" y="49342"/>
                </a:lnTo>
                <a:lnTo>
                  <a:pt x="53919" y="40643"/>
                </a:lnTo>
                <a:lnTo>
                  <a:pt x="56261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429382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6" y="0"/>
                </a:moveTo>
                <a:lnTo>
                  <a:pt x="16716" y="2395"/>
                </a:lnTo>
                <a:lnTo>
                  <a:pt x="8255" y="8940"/>
                </a:lnTo>
                <a:lnTo>
                  <a:pt x="2270" y="18677"/>
                </a:lnTo>
                <a:lnTo>
                  <a:pt x="0" y="30645"/>
                </a:lnTo>
                <a:lnTo>
                  <a:pt x="2270" y="40601"/>
                </a:lnTo>
                <a:lnTo>
                  <a:pt x="8255" y="49304"/>
                </a:lnTo>
                <a:lnTo>
                  <a:pt x="16716" y="55469"/>
                </a:lnTo>
                <a:lnTo>
                  <a:pt x="26416" y="57810"/>
                </a:lnTo>
                <a:lnTo>
                  <a:pt x="38044" y="55469"/>
                </a:lnTo>
                <a:lnTo>
                  <a:pt x="47529" y="49304"/>
                </a:lnTo>
                <a:lnTo>
                  <a:pt x="53919" y="40601"/>
                </a:lnTo>
                <a:lnTo>
                  <a:pt x="56261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429382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6" y="0"/>
                </a:moveTo>
                <a:lnTo>
                  <a:pt x="16716" y="2395"/>
                </a:lnTo>
                <a:lnTo>
                  <a:pt x="8255" y="8940"/>
                </a:lnTo>
                <a:lnTo>
                  <a:pt x="2270" y="18677"/>
                </a:lnTo>
                <a:lnTo>
                  <a:pt x="0" y="30645"/>
                </a:lnTo>
                <a:lnTo>
                  <a:pt x="2270" y="40643"/>
                </a:lnTo>
                <a:lnTo>
                  <a:pt x="8255" y="49342"/>
                </a:lnTo>
                <a:lnTo>
                  <a:pt x="16716" y="55483"/>
                </a:lnTo>
                <a:lnTo>
                  <a:pt x="26416" y="57810"/>
                </a:lnTo>
                <a:lnTo>
                  <a:pt x="38044" y="55483"/>
                </a:lnTo>
                <a:lnTo>
                  <a:pt x="47529" y="49342"/>
                </a:lnTo>
                <a:lnTo>
                  <a:pt x="53919" y="40643"/>
                </a:lnTo>
                <a:lnTo>
                  <a:pt x="56261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429382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6" y="0"/>
                </a:moveTo>
                <a:lnTo>
                  <a:pt x="16716" y="2395"/>
                </a:lnTo>
                <a:lnTo>
                  <a:pt x="8255" y="8940"/>
                </a:lnTo>
                <a:lnTo>
                  <a:pt x="2270" y="18677"/>
                </a:lnTo>
                <a:lnTo>
                  <a:pt x="0" y="30645"/>
                </a:lnTo>
                <a:lnTo>
                  <a:pt x="2270" y="40601"/>
                </a:lnTo>
                <a:lnTo>
                  <a:pt x="8255" y="49304"/>
                </a:lnTo>
                <a:lnTo>
                  <a:pt x="16716" y="55469"/>
                </a:lnTo>
                <a:lnTo>
                  <a:pt x="26416" y="57810"/>
                </a:lnTo>
                <a:lnTo>
                  <a:pt x="38044" y="55469"/>
                </a:lnTo>
                <a:lnTo>
                  <a:pt x="47529" y="49304"/>
                </a:lnTo>
                <a:lnTo>
                  <a:pt x="53919" y="40601"/>
                </a:lnTo>
                <a:lnTo>
                  <a:pt x="56261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593975" y="6640169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69" h="58420">
                <a:moveTo>
                  <a:pt x="25781" y="0"/>
                </a:moveTo>
                <a:lnTo>
                  <a:pt x="14948" y="2393"/>
                </a:lnTo>
                <a:lnTo>
                  <a:pt x="6842" y="8928"/>
                </a:lnTo>
                <a:lnTo>
                  <a:pt x="1760" y="18634"/>
                </a:lnTo>
                <a:lnTo>
                  <a:pt x="0" y="30543"/>
                </a:lnTo>
                <a:lnTo>
                  <a:pt x="1760" y="41983"/>
                </a:lnTo>
                <a:lnTo>
                  <a:pt x="6842" y="50558"/>
                </a:lnTo>
                <a:lnTo>
                  <a:pt x="14948" y="55943"/>
                </a:lnTo>
                <a:lnTo>
                  <a:pt x="25781" y="57810"/>
                </a:lnTo>
                <a:lnTo>
                  <a:pt x="36613" y="55943"/>
                </a:lnTo>
                <a:lnTo>
                  <a:pt x="44719" y="50558"/>
                </a:lnTo>
                <a:lnTo>
                  <a:pt x="49801" y="41983"/>
                </a:lnTo>
                <a:lnTo>
                  <a:pt x="51562" y="30543"/>
                </a:lnTo>
                <a:lnTo>
                  <a:pt x="49801" y="18634"/>
                </a:lnTo>
                <a:lnTo>
                  <a:pt x="44719" y="8928"/>
                </a:lnTo>
                <a:lnTo>
                  <a:pt x="36613" y="2393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593975" y="6475476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69" h="58420">
                <a:moveTo>
                  <a:pt x="25781" y="0"/>
                </a:moveTo>
                <a:lnTo>
                  <a:pt x="14948" y="2395"/>
                </a:lnTo>
                <a:lnTo>
                  <a:pt x="6842" y="8940"/>
                </a:lnTo>
                <a:lnTo>
                  <a:pt x="1760" y="18677"/>
                </a:lnTo>
                <a:lnTo>
                  <a:pt x="0" y="30645"/>
                </a:lnTo>
                <a:lnTo>
                  <a:pt x="1760" y="40643"/>
                </a:lnTo>
                <a:lnTo>
                  <a:pt x="6842" y="49342"/>
                </a:lnTo>
                <a:lnTo>
                  <a:pt x="14948" y="55483"/>
                </a:lnTo>
                <a:lnTo>
                  <a:pt x="25781" y="57810"/>
                </a:lnTo>
                <a:lnTo>
                  <a:pt x="36613" y="55483"/>
                </a:lnTo>
                <a:lnTo>
                  <a:pt x="44719" y="49342"/>
                </a:lnTo>
                <a:lnTo>
                  <a:pt x="49801" y="40643"/>
                </a:lnTo>
                <a:lnTo>
                  <a:pt x="51562" y="30645"/>
                </a:lnTo>
                <a:lnTo>
                  <a:pt x="49801" y="18677"/>
                </a:lnTo>
                <a:lnTo>
                  <a:pt x="44719" y="8940"/>
                </a:lnTo>
                <a:lnTo>
                  <a:pt x="36613" y="2395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593975" y="6310985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69" h="58420">
                <a:moveTo>
                  <a:pt x="25781" y="0"/>
                </a:moveTo>
                <a:lnTo>
                  <a:pt x="14948" y="2395"/>
                </a:lnTo>
                <a:lnTo>
                  <a:pt x="6842" y="8940"/>
                </a:lnTo>
                <a:lnTo>
                  <a:pt x="1760" y="18677"/>
                </a:lnTo>
                <a:lnTo>
                  <a:pt x="0" y="30645"/>
                </a:lnTo>
                <a:lnTo>
                  <a:pt x="1760" y="40601"/>
                </a:lnTo>
                <a:lnTo>
                  <a:pt x="6842" y="49304"/>
                </a:lnTo>
                <a:lnTo>
                  <a:pt x="14948" y="55469"/>
                </a:lnTo>
                <a:lnTo>
                  <a:pt x="25781" y="57810"/>
                </a:lnTo>
                <a:lnTo>
                  <a:pt x="36613" y="55469"/>
                </a:lnTo>
                <a:lnTo>
                  <a:pt x="44719" y="49304"/>
                </a:lnTo>
                <a:lnTo>
                  <a:pt x="49801" y="40601"/>
                </a:lnTo>
                <a:lnTo>
                  <a:pt x="51562" y="30645"/>
                </a:lnTo>
                <a:lnTo>
                  <a:pt x="49801" y="18677"/>
                </a:lnTo>
                <a:lnTo>
                  <a:pt x="44719" y="8940"/>
                </a:lnTo>
                <a:lnTo>
                  <a:pt x="36613" y="2395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593975" y="6146291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69" h="58420">
                <a:moveTo>
                  <a:pt x="25781" y="0"/>
                </a:moveTo>
                <a:lnTo>
                  <a:pt x="14948" y="2395"/>
                </a:lnTo>
                <a:lnTo>
                  <a:pt x="6842" y="8940"/>
                </a:lnTo>
                <a:lnTo>
                  <a:pt x="1760" y="18677"/>
                </a:lnTo>
                <a:lnTo>
                  <a:pt x="0" y="30645"/>
                </a:lnTo>
                <a:lnTo>
                  <a:pt x="1760" y="40643"/>
                </a:lnTo>
                <a:lnTo>
                  <a:pt x="6842" y="49342"/>
                </a:lnTo>
                <a:lnTo>
                  <a:pt x="14948" y="55483"/>
                </a:lnTo>
                <a:lnTo>
                  <a:pt x="25781" y="57810"/>
                </a:lnTo>
                <a:lnTo>
                  <a:pt x="36613" y="55483"/>
                </a:lnTo>
                <a:lnTo>
                  <a:pt x="44719" y="49342"/>
                </a:lnTo>
                <a:lnTo>
                  <a:pt x="49801" y="40643"/>
                </a:lnTo>
                <a:lnTo>
                  <a:pt x="51562" y="30645"/>
                </a:lnTo>
                <a:lnTo>
                  <a:pt x="49801" y="18677"/>
                </a:lnTo>
                <a:lnTo>
                  <a:pt x="44719" y="8940"/>
                </a:lnTo>
                <a:lnTo>
                  <a:pt x="36613" y="2395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593975" y="5981700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69" h="58420">
                <a:moveTo>
                  <a:pt x="25781" y="0"/>
                </a:moveTo>
                <a:lnTo>
                  <a:pt x="14948" y="2395"/>
                </a:lnTo>
                <a:lnTo>
                  <a:pt x="6842" y="8940"/>
                </a:lnTo>
                <a:lnTo>
                  <a:pt x="1760" y="18677"/>
                </a:lnTo>
                <a:lnTo>
                  <a:pt x="0" y="30645"/>
                </a:lnTo>
                <a:lnTo>
                  <a:pt x="1760" y="40601"/>
                </a:lnTo>
                <a:lnTo>
                  <a:pt x="6842" y="49304"/>
                </a:lnTo>
                <a:lnTo>
                  <a:pt x="14948" y="55469"/>
                </a:lnTo>
                <a:lnTo>
                  <a:pt x="25781" y="57810"/>
                </a:lnTo>
                <a:lnTo>
                  <a:pt x="36613" y="55469"/>
                </a:lnTo>
                <a:lnTo>
                  <a:pt x="44719" y="49304"/>
                </a:lnTo>
                <a:lnTo>
                  <a:pt x="49801" y="40601"/>
                </a:lnTo>
                <a:lnTo>
                  <a:pt x="51562" y="30645"/>
                </a:lnTo>
                <a:lnTo>
                  <a:pt x="49801" y="18677"/>
                </a:lnTo>
                <a:lnTo>
                  <a:pt x="44719" y="8940"/>
                </a:lnTo>
                <a:lnTo>
                  <a:pt x="36613" y="2395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747898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56" y="0"/>
                </a:moveTo>
                <a:lnTo>
                  <a:pt x="17627" y="2393"/>
                </a:lnTo>
                <a:lnTo>
                  <a:pt x="8429" y="8928"/>
                </a:lnTo>
                <a:lnTo>
                  <a:pt x="2256" y="18634"/>
                </a:lnTo>
                <a:lnTo>
                  <a:pt x="0" y="30543"/>
                </a:lnTo>
                <a:lnTo>
                  <a:pt x="2256" y="41983"/>
                </a:lnTo>
                <a:lnTo>
                  <a:pt x="8429" y="50558"/>
                </a:lnTo>
                <a:lnTo>
                  <a:pt x="17627" y="55943"/>
                </a:lnTo>
                <a:lnTo>
                  <a:pt x="28956" y="57810"/>
                </a:lnTo>
                <a:lnTo>
                  <a:pt x="38395" y="55943"/>
                </a:lnTo>
                <a:lnTo>
                  <a:pt x="46656" y="50558"/>
                </a:lnTo>
                <a:lnTo>
                  <a:pt x="52512" y="41983"/>
                </a:lnTo>
                <a:lnTo>
                  <a:pt x="54737" y="30543"/>
                </a:lnTo>
                <a:lnTo>
                  <a:pt x="52512" y="18634"/>
                </a:lnTo>
                <a:lnTo>
                  <a:pt x="46656" y="8928"/>
                </a:lnTo>
                <a:lnTo>
                  <a:pt x="38395" y="2393"/>
                </a:lnTo>
                <a:lnTo>
                  <a:pt x="2895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747898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56" y="0"/>
                </a:moveTo>
                <a:lnTo>
                  <a:pt x="17627" y="2395"/>
                </a:lnTo>
                <a:lnTo>
                  <a:pt x="8429" y="8940"/>
                </a:lnTo>
                <a:lnTo>
                  <a:pt x="2256" y="18677"/>
                </a:lnTo>
                <a:lnTo>
                  <a:pt x="0" y="30645"/>
                </a:lnTo>
                <a:lnTo>
                  <a:pt x="2256" y="40643"/>
                </a:lnTo>
                <a:lnTo>
                  <a:pt x="8429" y="49342"/>
                </a:lnTo>
                <a:lnTo>
                  <a:pt x="17627" y="55483"/>
                </a:lnTo>
                <a:lnTo>
                  <a:pt x="28956" y="57810"/>
                </a:lnTo>
                <a:lnTo>
                  <a:pt x="38395" y="55483"/>
                </a:lnTo>
                <a:lnTo>
                  <a:pt x="46656" y="49342"/>
                </a:lnTo>
                <a:lnTo>
                  <a:pt x="52512" y="40643"/>
                </a:lnTo>
                <a:lnTo>
                  <a:pt x="54737" y="30645"/>
                </a:lnTo>
                <a:lnTo>
                  <a:pt x="52512" y="18677"/>
                </a:lnTo>
                <a:lnTo>
                  <a:pt x="46656" y="8940"/>
                </a:lnTo>
                <a:lnTo>
                  <a:pt x="38395" y="2395"/>
                </a:lnTo>
                <a:lnTo>
                  <a:pt x="2895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747898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56" y="0"/>
                </a:moveTo>
                <a:lnTo>
                  <a:pt x="17627" y="2395"/>
                </a:lnTo>
                <a:lnTo>
                  <a:pt x="8429" y="8940"/>
                </a:lnTo>
                <a:lnTo>
                  <a:pt x="2256" y="18677"/>
                </a:lnTo>
                <a:lnTo>
                  <a:pt x="0" y="30645"/>
                </a:lnTo>
                <a:lnTo>
                  <a:pt x="2256" y="40601"/>
                </a:lnTo>
                <a:lnTo>
                  <a:pt x="8429" y="49304"/>
                </a:lnTo>
                <a:lnTo>
                  <a:pt x="17627" y="55469"/>
                </a:lnTo>
                <a:lnTo>
                  <a:pt x="28956" y="57810"/>
                </a:lnTo>
                <a:lnTo>
                  <a:pt x="38395" y="55469"/>
                </a:lnTo>
                <a:lnTo>
                  <a:pt x="46656" y="49304"/>
                </a:lnTo>
                <a:lnTo>
                  <a:pt x="52512" y="40601"/>
                </a:lnTo>
                <a:lnTo>
                  <a:pt x="54737" y="30645"/>
                </a:lnTo>
                <a:lnTo>
                  <a:pt x="52512" y="18677"/>
                </a:lnTo>
                <a:lnTo>
                  <a:pt x="46656" y="8940"/>
                </a:lnTo>
                <a:lnTo>
                  <a:pt x="38395" y="2395"/>
                </a:lnTo>
                <a:lnTo>
                  <a:pt x="2895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747898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56" y="0"/>
                </a:moveTo>
                <a:lnTo>
                  <a:pt x="17627" y="2395"/>
                </a:lnTo>
                <a:lnTo>
                  <a:pt x="8429" y="8940"/>
                </a:lnTo>
                <a:lnTo>
                  <a:pt x="2256" y="18677"/>
                </a:lnTo>
                <a:lnTo>
                  <a:pt x="0" y="30645"/>
                </a:lnTo>
                <a:lnTo>
                  <a:pt x="2256" y="40643"/>
                </a:lnTo>
                <a:lnTo>
                  <a:pt x="8429" y="49342"/>
                </a:lnTo>
                <a:lnTo>
                  <a:pt x="17627" y="55483"/>
                </a:lnTo>
                <a:lnTo>
                  <a:pt x="28956" y="57810"/>
                </a:lnTo>
                <a:lnTo>
                  <a:pt x="38395" y="55483"/>
                </a:lnTo>
                <a:lnTo>
                  <a:pt x="46656" y="49342"/>
                </a:lnTo>
                <a:lnTo>
                  <a:pt x="52512" y="40643"/>
                </a:lnTo>
                <a:lnTo>
                  <a:pt x="54737" y="30645"/>
                </a:lnTo>
                <a:lnTo>
                  <a:pt x="52512" y="18677"/>
                </a:lnTo>
                <a:lnTo>
                  <a:pt x="46656" y="8940"/>
                </a:lnTo>
                <a:lnTo>
                  <a:pt x="38395" y="2395"/>
                </a:lnTo>
                <a:lnTo>
                  <a:pt x="2895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747898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56" y="0"/>
                </a:moveTo>
                <a:lnTo>
                  <a:pt x="17627" y="2395"/>
                </a:lnTo>
                <a:lnTo>
                  <a:pt x="8429" y="8940"/>
                </a:lnTo>
                <a:lnTo>
                  <a:pt x="2256" y="18677"/>
                </a:lnTo>
                <a:lnTo>
                  <a:pt x="0" y="30645"/>
                </a:lnTo>
                <a:lnTo>
                  <a:pt x="2256" y="40601"/>
                </a:lnTo>
                <a:lnTo>
                  <a:pt x="8429" y="49304"/>
                </a:lnTo>
                <a:lnTo>
                  <a:pt x="17627" y="55469"/>
                </a:lnTo>
                <a:lnTo>
                  <a:pt x="28956" y="57810"/>
                </a:lnTo>
                <a:lnTo>
                  <a:pt x="38395" y="55469"/>
                </a:lnTo>
                <a:lnTo>
                  <a:pt x="46656" y="49304"/>
                </a:lnTo>
                <a:lnTo>
                  <a:pt x="52512" y="40601"/>
                </a:lnTo>
                <a:lnTo>
                  <a:pt x="54737" y="30645"/>
                </a:lnTo>
                <a:lnTo>
                  <a:pt x="52512" y="18677"/>
                </a:lnTo>
                <a:lnTo>
                  <a:pt x="46656" y="8940"/>
                </a:lnTo>
                <a:lnTo>
                  <a:pt x="38395" y="2395"/>
                </a:lnTo>
                <a:lnTo>
                  <a:pt x="2895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910967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93"/>
                </a:lnTo>
                <a:lnTo>
                  <a:pt x="8255" y="8928"/>
                </a:lnTo>
                <a:lnTo>
                  <a:pt x="2270" y="18634"/>
                </a:lnTo>
                <a:lnTo>
                  <a:pt x="0" y="30543"/>
                </a:lnTo>
                <a:lnTo>
                  <a:pt x="2270" y="41983"/>
                </a:lnTo>
                <a:lnTo>
                  <a:pt x="8255" y="50558"/>
                </a:lnTo>
                <a:lnTo>
                  <a:pt x="16716" y="55943"/>
                </a:lnTo>
                <a:lnTo>
                  <a:pt x="26415" y="57810"/>
                </a:lnTo>
                <a:lnTo>
                  <a:pt x="38044" y="55943"/>
                </a:lnTo>
                <a:lnTo>
                  <a:pt x="47529" y="50558"/>
                </a:lnTo>
                <a:lnTo>
                  <a:pt x="53919" y="41983"/>
                </a:lnTo>
                <a:lnTo>
                  <a:pt x="56260" y="30543"/>
                </a:lnTo>
                <a:lnTo>
                  <a:pt x="53919" y="18634"/>
                </a:lnTo>
                <a:lnTo>
                  <a:pt x="47529" y="8928"/>
                </a:lnTo>
                <a:lnTo>
                  <a:pt x="38044" y="2393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910967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95"/>
                </a:lnTo>
                <a:lnTo>
                  <a:pt x="8255" y="8940"/>
                </a:lnTo>
                <a:lnTo>
                  <a:pt x="2270" y="18677"/>
                </a:lnTo>
                <a:lnTo>
                  <a:pt x="0" y="30645"/>
                </a:lnTo>
                <a:lnTo>
                  <a:pt x="2270" y="40643"/>
                </a:lnTo>
                <a:lnTo>
                  <a:pt x="8255" y="49342"/>
                </a:lnTo>
                <a:lnTo>
                  <a:pt x="16716" y="55483"/>
                </a:lnTo>
                <a:lnTo>
                  <a:pt x="26415" y="57810"/>
                </a:lnTo>
                <a:lnTo>
                  <a:pt x="38044" y="55483"/>
                </a:lnTo>
                <a:lnTo>
                  <a:pt x="47529" y="49342"/>
                </a:lnTo>
                <a:lnTo>
                  <a:pt x="53919" y="40643"/>
                </a:lnTo>
                <a:lnTo>
                  <a:pt x="56260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910967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95"/>
                </a:lnTo>
                <a:lnTo>
                  <a:pt x="8255" y="8940"/>
                </a:lnTo>
                <a:lnTo>
                  <a:pt x="2270" y="18677"/>
                </a:lnTo>
                <a:lnTo>
                  <a:pt x="0" y="30645"/>
                </a:lnTo>
                <a:lnTo>
                  <a:pt x="2270" y="40601"/>
                </a:lnTo>
                <a:lnTo>
                  <a:pt x="8255" y="49304"/>
                </a:lnTo>
                <a:lnTo>
                  <a:pt x="16716" y="55469"/>
                </a:lnTo>
                <a:lnTo>
                  <a:pt x="26415" y="57810"/>
                </a:lnTo>
                <a:lnTo>
                  <a:pt x="38044" y="55469"/>
                </a:lnTo>
                <a:lnTo>
                  <a:pt x="47529" y="49304"/>
                </a:lnTo>
                <a:lnTo>
                  <a:pt x="53919" y="40601"/>
                </a:lnTo>
                <a:lnTo>
                  <a:pt x="56260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910967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95"/>
                </a:lnTo>
                <a:lnTo>
                  <a:pt x="8255" y="8940"/>
                </a:lnTo>
                <a:lnTo>
                  <a:pt x="2270" y="18677"/>
                </a:lnTo>
                <a:lnTo>
                  <a:pt x="0" y="30645"/>
                </a:lnTo>
                <a:lnTo>
                  <a:pt x="2270" y="40643"/>
                </a:lnTo>
                <a:lnTo>
                  <a:pt x="8255" y="49342"/>
                </a:lnTo>
                <a:lnTo>
                  <a:pt x="16716" y="55483"/>
                </a:lnTo>
                <a:lnTo>
                  <a:pt x="26415" y="57810"/>
                </a:lnTo>
                <a:lnTo>
                  <a:pt x="38044" y="55483"/>
                </a:lnTo>
                <a:lnTo>
                  <a:pt x="47529" y="49342"/>
                </a:lnTo>
                <a:lnTo>
                  <a:pt x="53919" y="40643"/>
                </a:lnTo>
                <a:lnTo>
                  <a:pt x="56260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910967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6415" y="0"/>
                </a:moveTo>
                <a:lnTo>
                  <a:pt x="16716" y="2395"/>
                </a:lnTo>
                <a:lnTo>
                  <a:pt x="8255" y="8940"/>
                </a:lnTo>
                <a:lnTo>
                  <a:pt x="2270" y="18677"/>
                </a:lnTo>
                <a:lnTo>
                  <a:pt x="0" y="30645"/>
                </a:lnTo>
                <a:lnTo>
                  <a:pt x="2270" y="40601"/>
                </a:lnTo>
                <a:lnTo>
                  <a:pt x="8255" y="49304"/>
                </a:lnTo>
                <a:lnTo>
                  <a:pt x="16716" y="55469"/>
                </a:lnTo>
                <a:lnTo>
                  <a:pt x="26415" y="57810"/>
                </a:lnTo>
                <a:lnTo>
                  <a:pt x="38044" y="55469"/>
                </a:lnTo>
                <a:lnTo>
                  <a:pt x="47529" y="49304"/>
                </a:lnTo>
                <a:lnTo>
                  <a:pt x="53919" y="40601"/>
                </a:lnTo>
                <a:lnTo>
                  <a:pt x="56260" y="30645"/>
                </a:lnTo>
                <a:lnTo>
                  <a:pt x="53919" y="18677"/>
                </a:lnTo>
                <a:lnTo>
                  <a:pt x="47529" y="8940"/>
                </a:lnTo>
                <a:lnTo>
                  <a:pt x="38044" y="2395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104644" y="680465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669" y="0"/>
                </a:moveTo>
                <a:lnTo>
                  <a:pt x="15484" y="2343"/>
                </a:lnTo>
                <a:lnTo>
                  <a:pt x="7096" y="8520"/>
                </a:lnTo>
                <a:lnTo>
                  <a:pt x="1827" y="17253"/>
                </a:lnTo>
                <a:lnTo>
                  <a:pt x="0" y="27264"/>
                </a:lnTo>
                <a:lnTo>
                  <a:pt x="1827" y="39215"/>
                </a:lnTo>
                <a:lnTo>
                  <a:pt x="7096" y="48919"/>
                </a:lnTo>
                <a:lnTo>
                  <a:pt x="12788" y="53339"/>
                </a:lnTo>
                <a:lnTo>
                  <a:pt x="40517" y="53339"/>
                </a:lnTo>
                <a:lnTo>
                  <a:pt x="46180" y="48919"/>
                </a:lnTo>
                <a:lnTo>
                  <a:pt x="51405" y="39215"/>
                </a:lnTo>
                <a:lnTo>
                  <a:pt x="53212" y="27264"/>
                </a:lnTo>
                <a:lnTo>
                  <a:pt x="51405" y="17253"/>
                </a:lnTo>
                <a:lnTo>
                  <a:pt x="46180" y="8520"/>
                </a:lnTo>
                <a:lnTo>
                  <a:pt x="37836" y="2343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266314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4" h="53340">
                <a:moveTo>
                  <a:pt x="28956" y="0"/>
                </a:moveTo>
                <a:lnTo>
                  <a:pt x="17627" y="2343"/>
                </a:lnTo>
                <a:lnTo>
                  <a:pt x="8429" y="8520"/>
                </a:lnTo>
                <a:lnTo>
                  <a:pt x="2256" y="17253"/>
                </a:lnTo>
                <a:lnTo>
                  <a:pt x="0" y="27264"/>
                </a:lnTo>
                <a:lnTo>
                  <a:pt x="2256" y="39215"/>
                </a:lnTo>
                <a:lnTo>
                  <a:pt x="8429" y="48919"/>
                </a:lnTo>
                <a:lnTo>
                  <a:pt x="14671" y="53339"/>
                </a:lnTo>
                <a:lnTo>
                  <a:pt x="41050" y="53339"/>
                </a:lnTo>
                <a:lnTo>
                  <a:pt x="46656" y="48919"/>
                </a:lnTo>
                <a:lnTo>
                  <a:pt x="52512" y="39215"/>
                </a:lnTo>
                <a:lnTo>
                  <a:pt x="54737" y="27264"/>
                </a:lnTo>
                <a:lnTo>
                  <a:pt x="52512" y="17253"/>
                </a:lnTo>
                <a:lnTo>
                  <a:pt x="46656" y="8520"/>
                </a:lnTo>
                <a:lnTo>
                  <a:pt x="38395" y="2343"/>
                </a:lnTo>
                <a:lnTo>
                  <a:pt x="2895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429382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4" h="53340">
                <a:moveTo>
                  <a:pt x="26416" y="0"/>
                </a:moveTo>
                <a:lnTo>
                  <a:pt x="16716" y="2343"/>
                </a:lnTo>
                <a:lnTo>
                  <a:pt x="8255" y="8520"/>
                </a:lnTo>
                <a:lnTo>
                  <a:pt x="2270" y="17253"/>
                </a:lnTo>
                <a:lnTo>
                  <a:pt x="0" y="27264"/>
                </a:lnTo>
                <a:lnTo>
                  <a:pt x="2270" y="39215"/>
                </a:lnTo>
                <a:lnTo>
                  <a:pt x="8255" y="48919"/>
                </a:lnTo>
                <a:lnTo>
                  <a:pt x="13997" y="53339"/>
                </a:lnTo>
                <a:lnTo>
                  <a:pt x="41092" y="53339"/>
                </a:lnTo>
                <a:lnTo>
                  <a:pt x="47529" y="48919"/>
                </a:lnTo>
                <a:lnTo>
                  <a:pt x="53919" y="39215"/>
                </a:lnTo>
                <a:lnTo>
                  <a:pt x="56261" y="27264"/>
                </a:lnTo>
                <a:lnTo>
                  <a:pt x="53919" y="17253"/>
                </a:lnTo>
                <a:lnTo>
                  <a:pt x="47529" y="8520"/>
                </a:lnTo>
                <a:lnTo>
                  <a:pt x="38044" y="2343"/>
                </a:lnTo>
                <a:lnTo>
                  <a:pt x="2641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93975" y="6804659"/>
            <a:ext cx="52069" cy="53340"/>
          </a:xfrm>
          <a:custGeom>
            <a:avLst/>
            <a:gdLst/>
            <a:ahLst/>
            <a:cxnLst/>
            <a:rect l="l" t="t" r="r" b="b"/>
            <a:pathLst>
              <a:path w="52069" h="53340">
                <a:moveTo>
                  <a:pt x="25781" y="0"/>
                </a:moveTo>
                <a:lnTo>
                  <a:pt x="14948" y="2343"/>
                </a:lnTo>
                <a:lnTo>
                  <a:pt x="6842" y="8520"/>
                </a:lnTo>
                <a:lnTo>
                  <a:pt x="1760" y="17253"/>
                </a:lnTo>
                <a:lnTo>
                  <a:pt x="0" y="27264"/>
                </a:lnTo>
                <a:lnTo>
                  <a:pt x="1760" y="39215"/>
                </a:lnTo>
                <a:lnTo>
                  <a:pt x="6842" y="48919"/>
                </a:lnTo>
                <a:lnTo>
                  <a:pt x="12343" y="53339"/>
                </a:lnTo>
                <a:lnTo>
                  <a:pt x="39218" y="53339"/>
                </a:lnTo>
                <a:lnTo>
                  <a:pt x="44719" y="48919"/>
                </a:lnTo>
                <a:lnTo>
                  <a:pt x="49801" y="39215"/>
                </a:lnTo>
                <a:lnTo>
                  <a:pt x="51562" y="27264"/>
                </a:lnTo>
                <a:lnTo>
                  <a:pt x="49801" y="17253"/>
                </a:lnTo>
                <a:lnTo>
                  <a:pt x="44719" y="8520"/>
                </a:lnTo>
                <a:lnTo>
                  <a:pt x="36613" y="2343"/>
                </a:lnTo>
                <a:lnTo>
                  <a:pt x="2578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747898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4" h="53340">
                <a:moveTo>
                  <a:pt x="28956" y="0"/>
                </a:moveTo>
                <a:lnTo>
                  <a:pt x="17627" y="2343"/>
                </a:lnTo>
                <a:lnTo>
                  <a:pt x="8429" y="8520"/>
                </a:lnTo>
                <a:lnTo>
                  <a:pt x="2256" y="17253"/>
                </a:lnTo>
                <a:lnTo>
                  <a:pt x="0" y="27264"/>
                </a:lnTo>
                <a:lnTo>
                  <a:pt x="2256" y="39215"/>
                </a:lnTo>
                <a:lnTo>
                  <a:pt x="8429" y="48919"/>
                </a:lnTo>
                <a:lnTo>
                  <a:pt x="14671" y="53339"/>
                </a:lnTo>
                <a:lnTo>
                  <a:pt x="41050" y="53339"/>
                </a:lnTo>
                <a:lnTo>
                  <a:pt x="46656" y="48919"/>
                </a:lnTo>
                <a:lnTo>
                  <a:pt x="52512" y="39215"/>
                </a:lnTo>
                <a:lnTo>
                  <a:pt x="54737" y="27264"/>
                </a:lnTo>
                <a:lnTo>
                  <a:pt x="52512" y="17253"/>
                </a:lnTo>
                <a:lnTo>
                  <a:pt x="46656" y="8520"/>
                </a:lnTo>
                <a:lnTo>
                  <a:pt x="38395" y="2343"/>
                </a:lnTo>
                <a:lnTo>
                  <a:pt x="2895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910967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4" h="53340">
                <a:moveTo>
                  <a:pt x="26415" y="0"/>
                </a:moveTo>
                <a:lnTo>
                  <a:pt x="16716" y="2343"/>
                </a:lnTo>
                <a:lnTo>
                  <a:pt x="8255" y="8520"/>
                </a:lnTo>
                <a:lnTo>
                  <a:pt x="2270" y="17253"/>
                </a:lnTo>
                <a:lnTo>
                  <a:pt x="0" y="27264"/>
                </a:lnTo>
                <a:lnTo>
                  <a:pt x="2270" y="39215"/>
                </a:lnTo>
                <a:lnTo>
                  <a:pt x="8255" y="48919"/>
                </a:lnTo>
                <a:lnTo>
                  <a:pt x="13997" y="53339"/>
                </a:lnTo>
                <a:lnTo>
                  <a:pt x="41092" y="53339"/>
                </a:lnTo>
                <a:lnTo>
                  <a:pt x="47529" y="48919"/>
                </a:lnTo>
                <a:lnTo>
                  <a:pt x="53919" y="39215"/>
                </a:lnTo>
                <a:lnTo>
                  <a:pt x="56260" y="27264"/>
                </a:lnTo>
                <a:lnTo>
                  <a:pt x="53919" y="17253"/>
                </a:lnTo>
                <a:lnTo>
                  <a:pt x="47529" y="8520"/>
                </a:lnTo>
                <a:lnTo>
                  <a:pt x="38044" y="2343"/>
                </a:lnTo>
                <a:lnTo>
                  <a:pt x="2641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984605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43" y="0"/>
                </a:moveTo>
                <a:lnTo>
                  <a:pt x="18146" y="2379"/>
                </a:lnTo>
                <a:lnTo>
                  <a:pt x="8694" y="8890"/>
                </a:lnTo>
                <a:lnTo>
                  <a:pt x="2331" y="18591"/>
                </a:lnTo>
                <a:lnTo>
                  <a:pt x="0" y="30543"/>
                </a:lnTo>
                <a:lnTo>
                  <a:pt x="2331" y="41983"/>
                </a:lnTo>
                <a:lnTo>
                  <a:pt x="8694" y="50558"/>
                </a:lnTo>
                <a:lnTo>
                  <a:pt x="18146" y="55943"/>
                </a:lnTo>
                <a:lnTo>
                  <a:pt x="29743" y="57810"/>
                </a:lnTo>
                <a:lnTo>
                  <a:pt x="39489" y="55943"/>
                </a:lnTo>
                <a:lnTo>
                  <a:pt x="47991" y="50558"/>
                </a:lnTo>
                <a:lnTo>
                  <a:pt x="54005" y="41983"/>
                </a:lnTo>
                <a:lnTo>
                  <a:pt x="56286" y="30543"/>
                </a:lnTo>
                <a:lnTo>
                  <a:pt x="54005" y="18591"/>
                </a:lnTo>
                <a:lnTo>
                  <a:pt x="47991" y="8889"/>
                </a:lnTo>
                <a:lnTo>
                  <a:pt x="39489" y="2379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149197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441" y="0"/>
                </a:moveTo>
                <a:lnTo>
                  <a:pt x="16711" y="2379"/>
                </a:lnTo>
                <a:lnTo>
                  <a:pt x="8243" y="8890"/>
                </a:lnTo>
                <a:lnTo>
                  <a:pt x="2265" y="18591"/>
                </a:lnTo>
                <a:lnTo>
                  <a:pt x="0" y="30543"/>
                </a:lnTo>
                <a:lnTo>
                  <a:pt x="2265" y="41983"/>
                </a:lnTo>
                <a:lnTo>
                  <a:pt x="8243" y="50558"/>
                </a:lnTo>
                <a:lnTo>
                  <a:pt x="16711" y="55943"/>
                </a:lnTo>
                <a:lnTo>
                  <a:pt x="26441" y="57810"/>
                </a:lnTo>
                <a:lnTo>
                  <a:pt x="38096" y="55943"/>
                </a:lnTo>
                <a:lnTo>
                  <a:pt x="47578" y="50558"/>
                </a:lnTo>
                <a:lnTo>
                  <a:pt x="53953" y="41983"/>
                </a:lnTo>
                <a:lnTo>
                  <a:pt x="56286" y="30543"/>
                </a:lnTo>
                <a:lnTo>
                  <a:pt x="53953" y="18591"/>
                </a:lnTo>
                <a:lnTo>
                  <a:pt x="47578" y="8889"/>
                </a:lnTo>
                <a:lnTo>
                  <a:pt x="38096" y="2379"/>
                </a:lnTo>
                <a:lnTo>
                  <a:pt x="2644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312163" y="581720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40" h="58420">
                <a:moveTo>
                  <a:pt x="26670" y="0"/>
                </a:moveTo>
                <a:lnTo>
                  <a:pt x="15484" y="2379"/>
                </a:lnTo>
                <a:lnTo>
                  <a:pt x="7096" y="8890"/>
                </a:lnTo>
                <a:lnTo>
                  <a:pt x="1827" y="18591"/>
                </a:lnTo>
                <a:lnTo>
                  <a:pt x="0" y="30543"/>
                </a:lnTo>
                <a:lnTo>
                  <a:pt x="1827" y="41983"/>
                </a:lnTo>
                <a:lnTo>
                  <a:pt x="7096" y="50558"/>
                </a:lnTo>
                <a:lnTo>
                  <a:pt x="15484" y="55943"/>
                </a:lnTo>
                <a:lnTo>
                  <a:pt x="26670" y="57810"/>
                </a:lnTo>
                <a:lnTo>
                  <a:pt x="37836" y="55943"/>
                </a:lnTo>
                <a:lnTo>
                  <a:pt x="46180" y="50558"/>
                </a:lnTo>
                <a:lnTo>
                  <a:pt x="51405" y="41983"/>
                </a:lnTo>
                <a:lnTo>
                  <a:pt x="53213" y="30543"/>
                </a:lnTo>
                <a:lnTo>
                  <a:pt x="51405" y="18591"/>
                </a:lnTo>
                <a:lnTo>
                  <a:pt x="46180" y="8889"/>
                </a:lnTo>
                <a:lnTo>
                  <a:pt x="37836" y="2379"/>
                </a:lnTo>
                <a:lnTo>
                  <a:pt x="26670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476755" y="5817209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69" h="58420">
                <a:moveTo>
                  <a:pt x="25907" y="0"/>
                </a:moveTo>
                <a:lnTo>
                  <a:pt x="15055" y="2379"/>
                </a:lnTo>
                <a:lnTo>
                  <a:pt x="6905" y="8890"/>
                </a:lnTo>
                <a:lnTo>
                  <a:pt x="1779" y="18591"/>
                </a:lnTo>
                <a:lnTo>
                  <a:pt x="0" y="30543"/>
                </a:lnTo>
                <a:lnTo>
                  <a:pt x="1779" y="41983"/>
                </a:lnTo>
                <a:lnTo>
                  <a:pt x="6905" y="50558"/>
                </a:lnTo>
                <a:lnTo>
                  <a:pt x="15055" y="55943"/>
                </a:lnTo>
                <a:lnTo>
                  <a:pt x="25907" y="57810"/>
                </a:lnTo>
                <a:lnTo>
                  <a:pt x="36740" y="55943"/>
                </a:lnTo>
                <a:lnTo>
                  <a:pt x="44846" y="50558"/>
                </a:lnTo>
                <a:lnTo>
                  <a:pt x="49928" y="41983"/>
                </a:lnTo>
                <a:lnTo>
                  <a:pt x="51688" y="30543"/>
                </a:lnTo>
                <a:lnTo>
                  <a:pt x="49928" y="18591"/>
                </a:lnTo>
                <a:lnTo>
                  <a:pt x="44846" y="8889"/>
                </a:lnTo>
                <a:lnTo>
                  <a:pt x="36740" y="2379"/>
                </a:lnTo>
                <a:lnTo>
                  <a:pt x="25907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636902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162" y="2379"/>
                </a:lnTo>
                <a:lnTo>
                  <a:pt x="8683" y="8890"/>
                </a:lnTo>
                <a:lnTo>
                  <a:pt x="2323" y="18591"/>
                </a:lnTo>
                <a:lnTo>
                  <a:pt x="0" y="30543"/>
                </a:lnTo>
                <a:lnTo>
                  <a:pt x="2323" y="41983"/>
                </a:lnTo>
                <a:lnTo>
                  <a:pt x="8683" y="50558"/>
                </a:lnTo>
                <a:lnTo>
                  <a:pt x="18162" y="55943"/>
                </a:lnTo>
                <a:lnTo>
                  <a:pt x="29845" y="57810"/>
                </a:lnTo>
                <a:lnTo>
                  <a:pt x="39491" y="55943"/>
                </a:lnTo>
                <a:lnTo>
                  <a:pt x="47958" y="50558"/>
                </a:lnTo>
                <a:lnTo>
                  <a:pt x="53973" y="41983"/>
                </a:lnTo>
                <a:lnTo>
                  <a:pt x="56261" y="30543"/>
                </a:lnTo>
                <a:lnTo>
                  <a:pt x="53973" y="18591"/>
                </a:lnTo>
                <a:lnTo>
                  <a:pt x="47958" y="8889"/>
                </a:lnTo>
                <a:lnTo>
                  <a:pt x="39491" y="2379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793748" y="581720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79"/>
                </a:lnTo>
                <a:lnTo>
                  <a:pt x="7096" y="8890"/>
                </a:lnTo>
                <a:lnTo>
                  <a:pt x="1827" y="18591"/>
                </a:lnTo>
                <a:lnTo>
                  <a:pt x="0" y="30543"/>
                </a:lnTo>
                <a:lnTo>
                  <a:pt x="1827" y="41983"/>
                </a:lnTo>
                <a:lnTo>
                  <a:pt x="7096" y="50558"/>
                </a:lnTo>
                <a:lnTo>
                  <a:pt x="15484" y="55943"/>
                </a:lnTo>
                <a:lnTo>
                  <a:pt x="26669" y="57810"/>
                </a:lnTo>
                <a:lnTo>
                  <a:pt x="37836" y="55943"/>
                </a:lnTo>
                <a:lnTo>
                  <a:pt x="46180" y="50558"/>
                </a:lnTo>
                <a:lnTo>
                  <a:pt x="51405" y="41983"/>
                </a:lnTo>
                <a:lnTo>
                  <a:pt x="53212" y="30543"/>
                </a:lnTo>
                <a:lnTo>
                  <a:pt x="51405" y="18591"/>
                </a:lnTo>
                <a:lnTo>
                  <a:pt x="46180" y="8889"/>
                </a:lnTo>
                <a:lnTo>
                  <a:pt x="37836" y="2379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955292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9082" y="0"/>
                </a:moveTo>
                <a:lnTo>
                  <a:pt x="17734" y="2379"/>
                </a:lnTo>
                <a:lnTo>
                  <a:pt x="8493" y="8890"/>
                </a:lnTo>
                <a:lnTo>
                  <a:pt x="2276" y="18591"/>
                </a:lnTo>
                <a:lnTo>
                  <a:pt x="0" y="30543"/>
                </a:lnTo>
                <a:lnTo>
                  <a:pt x="2276" y="41983"/>
                </a:lnTo>
                <a:lnTo>
                  <a:pt x="8493" y="50558"/>
                </a:lnTo>
                <a:lnTo>
                  <a:pt x="17734" y="55943"/>
                </a:lnTo>
                <a:lnTo>
                  <a:pt x="29082" y="57810"/>
                </a:lnTo>
                <a:lnTo>
                  <a:pt x="38502" y="55943"/>
                </a:lnTo>
                <a:lnTo>
                  <a:pt x="46720" y="50558"/>
                </a:lnTo>
                <a:lnTo>
                  <a:pt x="52532" y="41983"/>
                </a:lnTo>
                <a:lnTo>
                  <a:pt x="54737" y="30543"/>
                </a:lnTo>
                <a:lnTo>
                  <a:pt x="52532" y="18591"/>
                </a:lnTo>
                <a:lnTo>
                  <a:pt x="46720" y="8889"/>
                </a:lnTo>
                <a:lnTo>
                  <a:pt x="38502" y="2379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984605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43" y="0"/>
                </a:moveTo>
                <a:lnTo>
                  <a:pt x="18146" y="2393"/>
                </a:lnTo>
                <a:lnTo>
                  <a:pt x="8694" y="8928"/>
                </a:lnTo>
                <a:lnTo>
                  <a:pt x="2331" y="18634"/>
                </a:lnTo>
                <a:lnTo>
                  <a:pt x="0" y="30543"/>
                </a:lnTo>
                <a:lnTo>
                  <a:pt x="2331" y="41983"/>
                </a:lnTo>
                <a:lnTo>
                  <a:pt x="8694" y="50558"/>
                </a:lnTo>
                <a:lnTo>
                  <a:pt x="18146" y="55943"/>
                </a:lnTo>
                <a:lnTo>
                  <a:pt x="29743" y="57810"/>
                </a:lnTo>
                <a:lnTo>
                  <a:pt x="39489" y="55943"/>
                </a:lnTo>
                <a:lnTo>
                  <a:pt x="47991" y="50558"/>
                </a:lnTo>
                <a:lnTo>
                  <a:pt x="54005" y="41983"/>
                </a:lnTo>
                <a:lnTo>
                  <a:pt x="56286" y="30543"/>
                </a:lnTo>
                <a:lnTo>
                  <a:pt x="54005" y="18634"/>
                </a:lnTo>
                <a:lnTo>
                  <a:pt x="47991" y="8928"/>
                </a:lnTo>
                <a:lnTo>
                  <a:pt x="39489" y="2393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84605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43" y="0"/>
                </a:moveTo>
                <a:lnTo>
                  <a:pt x="18146" y="2395"/>
                </a:lnTo>
                <a:lnTo>
                  <a:pt x="8694" y="8940"/>
                </a:lnTo>
                <a:lnTo>
                  <a:pt x="2331" y="18677"/>
                </a:lnTo>
                <a:lnTo>
                  <a:pt x="0" y="30645"/>
                </a:lnTo>
                <a:lnTo>
                  <a:pt x="2331" y="40643"/>
                </a:lnTo>
                <a:lnTo>
                  <a:pt x="8694" y="49342"/>
                </a:lnTo>
                <a:lnTo>
                  <a:pt x="18146" y="55483"/>
                </a:lnTo>
                <a:lnTo>
                  <a:pt x="29743" y="57810"/>
                </a:lnTo>
                <a:lnTo>
                  <a:pt x="39489" y="55483"/>
                </a:lnTo>
                <a:lnTo>
                  <a:pt x="47991" y="49342"/>
                </a:lnTo>
                <a:lnTo>
                  <a:pt x="54005" y="40643"/>
                </a:lnTo>
                <a:lnTo>
                  <a:pt x="56286" y="30645"/>
                </a:lnTo>
                <a:lnTo>
                  <a:pt x="54005" y="18677"/>
                </a:lnTo>
                <a:lnTo>
                  <a:pt x="47991" y="8940"/>
                </a:lnTo>
                <a:lnTo>
                  <a:pt x="39489" y="2395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984605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43" y="0"/>
                </a:moveTo>
                <a:lnTo>
                  <a:pt x="18146" y="2395"/>
                </a:lnTo>
                <a:lnTo>
                  <a:pt x="8694" y="8940"/>
                </a:lnTo>
                <a:lnTo>
                  <a:pt x="2331" y="18677"/>
                </a:lnTo>
                <a:lnTo>
                  <a:pt x="0" y="30645"/>
                </a:lnTo>
                <a:lnTo>
                  <a:pt x="2331" y="40601"/>
                </a:lnTo>
                <a:lnTo>
                  <a:pt x="8694" y="49304"/>
                </a:lnTo>
                <a:lnTo>
                  <a:pt x="18146" y="55469"/>
                </a:lnTo>
                <a:lnTo>
                  <a:pt x="29743" y="57810"/>
                </a:lnTo>
                <a:lnTo>
                  <a:pt x="39489" y="55469"/>
                </a:lnTo>
                <a:lnTo>
                  <a:pt x="47991" y="49304"/>
                </a:lnTo>
                <a:lnTo>
                  <a:pt x="54005" y="40601"/>
                </a:lnTo>
                <a:lnTo>
                  <a:pt x="56286" y="30645"/>
                </a:lnTo>
                <a:lnTo>
                  <a:pt x="54005" y="18677"/>
                </a:lnTo>
                <a:lnTo>
                  <a:pt x="47991" y="8940"/>
                </a:lnTo>
                <a:lnTo>
                  <a:pt x="39489" y="2395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984605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43" y="0"/>
                </a:moveTo>
                <a:lnTo>
                  <a:pt x="18146" y="2395"/>
                </a:lnTo>
                <a:lnTo>
                  <a:pt x="8694" y="8940"/>
                </a:lnTo>
                <a:lnTo>
                  <a:pt x="2331" y="18677"/>
                </a:lnTo>
                <a:lnTo>
                  <a:pt x="0" y="30645"/>
                </a:lnTo>
                <a:lnTo>
                  <a:pt x="2331" y="40643"/>
                </a:lnTo>
                <a:lnTo>
                  <a:pt x="8694" y="49342"/>
                </a:lnTo>
                <a:lnTo>
                  <a:pt x="18146" y="55483"/>
                </a:lnTo>
                <a:lnTo>
                  <a:pt x="29743" y="57810"/>
                </a:lnTo>
                <a:lnTo>
                  <a:pt x="39489" y="55483"/>
                </a:lnTo>
                <a:lnTo>
                  <a:pt x="47991" y="49342"/>
                </a:lnTo>
                <a:lnTo>
                  <a:pt x="54005" y="40643"/>
                </a:lnTo>
                <a:lnTo>
                  <a:pt x="56286" y="30645"/>
                </a:lnTo>
                <a:lnTo>
                  <a:pt x="54005" y="18677"/>
                </a:lnTo>
                <a:lnTo>
                  <a:pt x="47991" y="8940"/>
                </a:lnTo>
                <a:lnTo>
                  <a:pt x="39489" y="2395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984605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43" y="0"/>
                </a:moveTo>
                <a:lnTo>
                  <a:pt x="18146" y="2395"/>
                </a:lnTo>
                <a:lnTo>
                  <a:pt x="8694" y="8940"/>
                </a:lnTo>
                <a:lnTo>
                  <a:pt x="2331" y="18677"/>
                </a:lnTo>
                <a:lnTo>
                  <a:pt x="0" y="30645"/>
                </a:lnTo>
                <a:lnTo>
                  <a:pt x="2331" y="40601"/>
                </a:lnTo>
                <a:lnTo>
                  <a:pt x="8694" y="49304"/>
                </a:lnTo>
                <a:lnTo>
                  <a:pt x="18146" y="55469"/>
                </a:lnTo>
                <a:lnTo>
                  <a:pt x="29743" y="57810"/>
                </a:lnTo>
                <a:lnTo>
                  <a:pt x="39489" y="55469"/>
                </a:lnTo>
                <a:lnTo>
                  <a:pt x="47991" y="49304"/>
                </a:lnTo>
                <a:lnTo>
                  <a:pt x="54005" y="40601"/>
                </a:lnTo>
                <a:lnTo>
                  <a:pt x="56286" y="30645"/>
                </a:lnTo>
                <a:lnTo>
                  <a:pt x="54005" y="18677"/>
                </a:lnTo>
                <a:lnTo>
                  <a:pt x="47991" y="8940"/>
                </a:lnTo>
                <a:lnTo>
                  <a:pt x="39489" y="2395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149197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441" y="0"/>
                </a:moveTo>
                <a:lnTo>
                  <a:pt x="16711" y="2393"/>
                </a:lnTo>
                <a:lnTo>
                  <a:pt x="8243" y="8928"/>
                </a:lnTo>
                <a:lnTo>
                  <a:pt x="2265" y="18634"/>
                </a:lnTo>
                <a:lnTo>
                  <a:pt x="0" y="30543"/>
                </a:lnTo>
                <a:lnTo>
                  <a:pt x="2265" y="41983"/>
                </a:lnTo>
                <a:lnTo>
                  <a:pt x="8243" y="50558"/>
                </a:lnTo>
                <a:lnTo>
                  <a:pt x="16711" y="55943"/>
                </a:lnTo>
                <a:lnTo>
                  <a:pt x="26441" y="57810"/>
                </a:lnTo>
                <a:lnTo>
                  <a:pt x="38096" y="55943"/>
                </a:lnTo>
                <a:lnTo>
                  <a:pt x="47578" y="50558"/>
                </a:lnTo>
                <a:lnTo>
                  <a:pt x="53953" y="41983"/>
                </a:lnTo>
                <a:lnTo>
                  <a:pt x="56286" y="30543"/>
                </a:lnTo>
                <a:lnTo>
                  <a:pt x="53953" y="18634"/>
                </a:lnTo>
                <a:lnTo>
                  <a:pt x="47578" y="8928"/>
                </a:lnTo>
                <a:lnTo>
                  <a:pt x="38096" y="2393"/>
                </a:lnTo>
                <a:lnTo>
                  <a:pt x="2644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149197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441" y="0"/>
                </a:moveTo>
                <a:lnTo>
                  <a:pt x="16711" y="2395"/>
                </a:lnTo>
                <a:lnTo>
                  <a:pt x="8243" y="8940"/>
                </a:lnTo>
                <a:lnTo>
                  <a:pt x="2265" y="18677"/>
                </a:lnTo>
                <a:lnTo>
                  <a:pt x="0" y="30645"/>
                </a:lnTo>
                <a:lnTo>
                  <a:pt x="2265" y="40643"/>
                </a:lnTo>
                <a:lnTo>
                  <a:pt x="8243" y="49342"/>
                </a:lnTo>
                <a:lnTo>
                  <a:pt x="16711" y="55483"/>
                </a:lnTo>
                <a:lnTo>
                  <a:pt x="26441" y="57810"/>
                </a:lnTo>
                <a:lnTo>
                  <a:pt x="38096" y="55483"/>
                </a:lnTo>
                <a:lnTo>
                  <a:pt x="47578" y="49342"/>
                </a:lnTo>
                <a:lnTo>
                  <a:pt x="53953" y="40643"/>
                </a:lnTo>
                <a:lnTo>
                  <a:pt x="56286" y="30645"/>
                </a:lnTo>
                <a:lnTo>
                  <a:pt x="53953" y="18677"/>
                </a:lnTo>
                <a:lnTo>
                  <a:pt x="47578" y="8940"/>
                </a:lnTo>
                <a:lnTo>
                  <a:pt x="38096" y="2395"/>
                </a:lnTo>
                <a:lnTo>
                  <a:pt x="2644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149197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441" y="0"/>
                </a:moveTo>
                <a:lnTo>
                  <a:pt x="16711" y="2395"/>
                </a:lnTo>
                <a:lnTo>
                  <a:pt x="8243" y="8940"/>
                </a:lnTo>
                <a:lnTo>
                  <a:pt x="2265" y="18677"/>
                </a:lnTo>
                <a:lnTo>
                  <a:pt x="0" y="30645"/>
                </a:lnTo>
                <a:lnTo>
                  <a:pt x="2265" y="40601"/>
                </a:lnTo>
                <a:lnTo>
                  <a:pt x="8243" y="49304"/>
                </a:lnTo>
                <a:lnTo>
                  <a:pt x="16711" y="55469"/>
                </a:lnTo>
                <a:lnTo>
                  <a:pt x="26441" y="57810"/>
                </a:lnTo>
                <a:lnTo>
                  <a:pt x="38096" y="55469"/>
                </a:lnTo>
                <a:lnTo>
                  <a:pt x="47578" y="49304"/>
                </a:lnTo>
                <a:lnTo>
                  <a:pt x="53953" y="40601"/>
                </a:lnTo>
                <a:lnTo>
                  <a:pt x="56286" y="30645"/>
                </a:lnTo>
                <a:lnTo>
                  <a:pt x="53953" y="18677"/>
                </a:lnTo>
                <a:lnTo>
                  <a:pt x="47578" y="8940"/>
                </a:lnTo>
                <a:lnTo>
                  <a:pt x="38096" y="2395"/>
                </a:lnTo>
                <a:lnTo>
                  <a:pt x="2644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149197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441" y="0"/>
                </a:moveTo>
                <a:lnTo>
                  <a:pt x="16711" y="2395"/>
                </a:lnTo>
                <a:lnTo>
                  <a:pt x="8243" y="8940"/>
                </a:lnTo>
                <a:lnTo>
                  <a:pt x="2265" y="18677"/>
                </a:lnTo>
                <a:lnTo>
                  <a:pt x="0" y="30645"/>
                </a:lnTo>
                <a:lnTo>
                  <a:pt x="2265" y="40643"/>
                </a:lnTo>
                <a:lnTo>
                  <a:pt x="8243" y="49342"/>
                </a:lnTo>
                <a:lnTo>
                  <a:pt x="16711" y="55483"/>
                </a:lnTo>
                <a:lnTo>
                  <a:pt x="26441" y="57810"/>
                </a:lnTo>
                <a:lnTo>
                  <a:pt x="38096" y="55483"/>
                </a:lnTo>
                <a:lnTo>
                  <a:pt x="47578" y="49342"/>
                </a:lnTo>
                <a:lnTo>
                  <a:pt x="53953" y="40643"/>
                </a:lnTo>
                <a:lnTo>
                  <a:pt x="56286" y="30645"/>
                </a:lnTo>
                <a:lnTo>
                  <a:pt x="53953" y="18677"/>
                </a:lnTo>
                <a:lnTo>
                  <a:pt x="47578" y="8940"/>
                </a:lnTo>
                <a:lnTo>
                  <a:pt x="38096" y="2395"/>
                </a:lnTo>
                <a:lnTo>
                  <a:pt x="2644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1149197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6441" y="0"/>
                </a:moveTo>
                <a:lnTo>
                  <a:pt x="16711" y="2395"/>
                </a:lnTo>
                <a:lnTo>
                  <a:pt x="8243" y="8940"/>
                </a:lnTo>
                <a:lnTo>
                  <a:pt x="2265" y="18677"/>
                </a:lnTo>
                <a:lnTo>
                  <a:pt x="0" y="30645"/>
                </a:lnTo>
                <a:lnTo>
                  <a:pt x="2265" y="40601"/>
                </a:lnTo>
                <a:lnTo>
                  <a:pt x="8243" y="49304"/>
                </a:lnTo>
                <a:lnTo>
                  <a:pt x="16711" y="55469"/>
                </a:lnTo>
                <a:lnTo>
                  <a:pt x="26441" y="57810"/>
                </a:lnTo>
                <a:lnTo>
                  <a:pt x="38096" y="55469"/>
                </a:lnTo>
                <a:lnTo>
                  <a:pt x="47578" y="49304"/>
                </a:lnTo>
                <a:lnTo>
                  <a:pt x="53953" y="40601"/>
                </a:lnTo>
                <a:lnTo>
                  <a:pt x="56286" y="30645"/>
                </a:lnTo>
                <a:lnTo>
                  <a:pt x="53953" y="18677"/>
                </a:lnTo>
                <a:lnTo>
                  <a:pt x="47578" y="8940"/>
                </a:lnTo>
                <a:lnTo>
                  <a:pt x="38096" y="2395"/>
                </a:lnTo>
                <a:lnTo>
                  <a:pt x="2644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1312163" y="664016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40" h="58420">
                <a:moveTo>
                  <a:pt x="26670" y="0"/>
                </a:moveTo>
                <a:lnTo>
                  <a:pt x="15484" y="2393"/>
                </a:lnTo>
                <a:lnTo>
                  <a:pt x="7096" y="8928"/>
                </a:lnTo>
                <a:lnTo>
                  <a:pt x="1827" y="18634"/>
                </a:lnTo>
                <a:lnTo>
                  <a:pt x="0" y="30543"/>
                </a:lnTo>
                <a:lnTo>
                  <a:pt x="1827" y="41983"/>
                </a:lnTo>
                <a:lnTo>
                  <a:pt x="7096" y="50558"/>
                </a:lnTo>
                <a:lnTo>
                  <a:pt x="15484" y="55943"/>
                </a:lnTo>
                <a:lnTo>
                  <a:pt x="26670" y="57810"/>
                </a:lnTo>
                <a:lnTo>
                  <a:pt x="37836" y="55943"/>
                </a:lnTo>
                <a:lnTo>
                  <a:pt x="46180" y="50558"/>
                </a:lnTo>
                <a:lnTo>
                  <a:pt x="51405" y="41983"/>
                </a:lnTo>
                <a:lnTo>
                  <a:pt x="53213" y="30543"/>
                </a:lnTo>
                <a:lnTo>
                  <a:pt x="51405" y="18634"/>
                </a:lnTo>
                <a:lnTo>
                  <a:pt x="46180" y="8928"/>
                </a:lnTo>
                <a:lnTo>
                  <a:pt x="37836" y="2393"/>
                </a:lnTo>
                <a:lnTo>
                  <a:pt x="26670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1312163" y="6475476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40" h="58420">
                <a:moveTo>
                  <a:pt x="26670" y="0"/>
                </a:moveTo>
                <a:lnTo>
                  <a:pt x="15484" y="2395"/>
                </a:lnTo>
                <a:lnTo>
                  <a:pt x="7096" y="8940"/>
                </a:lnTo>
                <a:lnTo>
                  <a:pt x="1827" y="18677"/>
                </a:lnTo>
                <a:lnTo>
                  <a:pt x="0" y="30645"/>
                </a:lnTo>
                <a:lnTo>
                  <a:pt x="1827" y="40643"/>
                </a:lnTo>
                <a:lnTo>
                  <a:pt x="7096" y="49342"/>
                </a:lnTo>
                <a:lnTo>
                  <a:pt x="15484" y="55483"/>
                </a:lnTo>
                <a:lnTo>
                  <a:pt x="26670" y="57810"/>
                </a:lnTo>
                <a:lnTo>
                  <a:pt x="37836" y="55483"/>
                </a:lnTo>
                <a:lnTo>
                  <a:pt x="46180" y="49342"/>
                </a:lnTo>
                <a:lnTo>
                  <a:pt x="51405" y="40643"/>
                </a:lnTo>
                <a:lnTo>
                  <a:pt x="53213" y="30645"/>
                </a:lnTo>
                <a:lnTo>
                  <a:pt x="51405" y="18677"/>
                </a:lnTo>
                <a:lnTo>
                  <a:pt x="46180" y="8940"/>
                </a:lnTo>
                <a:lnTo>
                  <a:pt x="37836" y="2395"/>
                </a:lnTo>
                <a:lnTo>
                  <a:pt x="26670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1312163" y="6310985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40" h="58420">
                <a:moveTo>
                  <a:pt x="26670" y="0"/>
                </a:moveTo>
                <a:lnTo>
                  <a:pt x="15484" y="2395"/>
                </a:lnTo>
                <a:lnTo>
                  <a:pt x="7096" y="8940"/>
                </a:lnTo>
                <a:lnTo>
                  <a:pt x="1827" y="18677"/>
                </a:lnTo>
                <a:lnTo>
                  <a:pt x="0" y="30645"/>
                </a:lnTo>
                <a:lnTo>
                  <a:pt x="1827" y="40601"/>
                </a:lnTo>
                <a:lnTo>
                  <a:pt x="7096" y="49304"/>
                </a:lnTo>
                <a:lnTo>
                  <a:pt x="15484" y="55469"/>
                </a:lnTo>
                <a:lnTo>
                  <a:pt x="26670" y="57810"/>
                </a:lnTo>
                <a:lnTo>
                  <a:pt x="37836" y="55469"/>
                </a:lnTo>
                <a:lnTo>
                  <a:pt x="46180" y="49304"/>
                </a:lnTo>
                <a:lnTo>
                  <a:pt x="51405" y="40601"/>
                </a:lnTo>
                <a:lnTo>
                  <a:pt x="53213" y="30645"/>
                </a:lnTo>
                <a:lnTo>
                  <a:pt x="51405" y="18677"/>
                </a:lnTo>
                <a:lnTo>
                  <a:pt x="46180" y="8940"/>
                </a:lnTo>
                <a:lnTo>
                  <a:pt x="37836" y="2395"/>
                </a:lnTo>
                <a:lnTo>
                  <a:pt x="26670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312163" y="6146291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40" h="58420">
                <a:moveTo>
                  <a:pt x="26670" y="0"/>
                </a:moveTo>
                <a:lnTo>
                  <a:pt x="15484" y="2395"/>
                </a:lnTo>
                <a:lnTo>
                  <a:pt x="7096" y="8940"/>
                </a:lnTo>
                <a:lnTo>
                  <a:pt x="1827" y="18677"/>
                </a:lnTo>
                <a:lnTo>
                  <a:pt x="0" y="30645"/>
                </a:lnTo>
                <a:lnTo>
                  <a:pt x="1827" y="40643"/>
                </a:lnTo>
                <a:lnTo>
                  <a:pt x="7096" y="49342"/>
                </a:lnTo>
                <a:lnTo>
                  <a:pt x="15484" y="55483"/>
                </a:lnTo>
                <a:lnTo>
                  <a:pt x="26670" y="57810"/>
                </a:lnTo>
                <a:lnTo>
                  <a:pt x="37836" y="55483"/>
                </a:lnTo>
                <a:lnTo>
                  <a:pt x="46180" y="49342"/>
                </a:lnTo>
                <a:lnTo>
                  <a:pt x="51405" y="40643"/>
                </a:lnTo>
                <a:lnTo>
                  <a:pt x="53213" y="30645"/>
                </a:lnTo>
                <a:lnTo>
                  <a:pt x="51405" y="18677"/>
                </a:lnTo>
                <a:lnTo>
                  <a:pt x="46180" y="8940"/>
                </a:lnTo>
                <a:lnTo>
                  <a:pt x="37836" y="2395"/>
                </a:lnTo>
                <a:lnTo>
                  <a:pt x="26670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312163" y="5981700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40" h="58420">
                <a:moveTo>
                  <a:pt x="26670" y="0"/>
                </a:moveTo>
                <a:lnTo>
                  <a:pt x="15484" y="2395"/>
                </a:lnTo>
                <a:lnTo>
                  <a:pt x="7096" y="8940"/>
                </a:lnTo>
                <a:lnTo>
                  <a:pt x="1827" y="18677"/>
                </a:lnTo>
                <a:lnTo>
                  <a:pt x="0" y="30645"/>
                </a:lnTo>
                <a:lnTo>
                  <a:pt x="1827" y="40601"/>
                </a:lnTo>
                <a:lnTo>
                  <a:pt x="7096" y="49304"/>
                </a:lnTo>
                <a:lnTo>
                  <a:pt x="15484" y="55469"/>
                </a:lnTo>
                <a:lnTo>
                  <a:pt x="26670" y="57810"/>
                </a:lnTo>
                <a:lnTo>
                  <a:pt x="37836" y="55469"/>
                </a:lnTo>
                <a:lnTo>
                  <a:pt x="46180" y="49304"/>
                </a:lnTo>
                <a:lnTo>
                  <a:pt x="51405" y="40601"/>
                </a:lnTo>
                <a:lnTo>
                  <a:pt x="53213" y="30645"/>
                </a:lnTo>
                <a:lnTo>
                  <a:pt x="51405" y="18677"/>
                </a:lnTo>
                <a:lnTo>
                  <a:pt x="46180" y="8940"/>
                </a:lnTo>
                <a:lnTo>
                  <a:pt x="37836" y="2395"/>
                </a:lnTo>
                <a:lnTo>
                  <a:pt x="26670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476755" y="6640169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69" h="58420">
                <a:moveTo>
                  <a:pt x="25907" y="0"/>
                </a:moveTo>
                <a:lnTo>
                  <a:pt x="15055" y="2393"/>
                </a:lnTo>
                <a:lnTo>
                  <a:pt x="6905" y="8928"/>
                </a:lnTo>
                <a:lnTo>
                  <a:pt x="1779" y="18634"/>
                </a:lnTo>
                <a:lnTo>
                  <a:pt x="0" y="30543"/>
                </a:lnTo>
                <a:lnTo>
                  <a:pt x="1779" y="41983"/>
                </a:lnTo>
                <a:lnTo>
                  <a:pt x="6905" y="50558"/>
                </a:lnTo>
                <a:lnTo>
                  <a:pt x="15055" y="55943"/>
                </a:lnTo>
                <a:lnTo>
                  <a:pt x="25907" y="57810"/>
                </a:lnTo>
                <a:lnTo>
                  <a:pt x="36740" y="55943"/>
                </a:lnTo>
                <a:lnTo>
                  <a:pt x="44846" y="50558"/>
                </a:lnTo>
                <a:lnTo>
                  <a:pt x="49928" y="41983"/>
                </a:lnTo>
                <a:lnTo>
                  <a:pt x="51688" y="30543"/>
                </a:lnTo>
                <a:lnTo>
                  <a:pt x="49928" y="18634"/>
                </a:lnTo>
                <a:lnTo>
                  <a:pt x="44846" y="8928"/>
                </a:lnTo>
                <a:lnTo>
                  <a:pt x="36740" y="2393"/>
                </a:lnTo>
                <a:lnTo>
                  <a:pt x="25907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476755" y="6475476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69" h="58420">
                <a:moveTo>
                  <a:pt x="25907" y="0"/>
                </a:moveTo>
                <a:lnTo>
                  <a:pt x="15055" y="2395"/>
                </a:lnTo>
                <a:lnTo>
                  <a:pt x="6905" y="8940"/>
                </a:lnTo>
                <a:lnTo>
                  <a:pt x="1779" y="18677"/>
                </a:lnTo>
                <a:lnTo>
                  <a:pt x="0" y="30645"/>
                </a:lnTo>
                <a:lnTo>
                  <a:pt x="1779" y="40643"/>
                </a:lnTo>
                <a:lnTo>
                  <a:pt x="6905" y="49342"/>
                </a:lnTo>
                <a:lnTo>
                  <a:pt x="15055" y="55483"/>
                </a:lnTo>
                <a:lnTo>
                  <a:pt x="25907" y="57810"/>
                </a:lnTo>
                <a:lnTo>
                  <a:pt x="36740" y="55483"/>
                </a:lnTo>
                <a:lnTo>
                  <a:pt x="44846" y="49342"/>
                </a:lnTo>
                <a:lnTo>
                  <a:pt x="49928" y="40643"/>
                </a:lnTo>
                <a:lnTo>
                  <a:pt x="51688" y="30645"/>
                </a:lnTo>
                <a:lnTo>
                  <a:pt x="49928" y="18677"/>
                </a:lnTo>
                <a:lnTo>
                  <a:pt x="44846" y="8940"/>
                </a:lnTo>
                <a:lnTo>
                  <a:pt x="36740" y="2395"/>
                </a:lnTo>
                <a:lnTo>
                  <a:pt x="25907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476755" y="6310985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69" h="58420">
                <a:moveTo>
                  <a:pt x="25907" y="0"/>
                </a:moveTo>
                <a:lnTo>
                  <a:pt x="15055" y="2395"/>
                </a:lnTo>
                <a:lnTo>
                  <a:pt x="6905" y="8940"/>
                </a:lnTo>
                <a:lnTo>
                  <a:pt x="1779" y="18677"/>
                </a:lnTo>
                <a:lnTo>
                  <a:pt x="0" y="30645"/>
                </a:lnTo>
                <a:lnTo>
                  <a:pt x="1779" y="40601"/>
                </a:lnTo>
                <a:lnTo>
                  <a:pt x="6905" y="49304"/>
                </a:lnTo>
                <a:lnTo>
                  <a:pt x="15055" y="55469"/>
                </a:lnTo>
                <a:lnTo>
                  <a:pt x="25907" y="57810"/>
                </a:lnTo>
                <a:lnTo>
                  <a:pt x="36740" y="55469"/>
                </a:lnTo>
                <a:lnTo>
                  <a:pt x="44846" y="49304"/>
                </a:lnTo>
                <a:lnTo>
                  <a:pt x="49928" y="40601"/>
                </a:lnTo>
                <a:lnTo>
                  <a:pt x="51688" y="30645"/>
                </a:lnTo>
                <a:lnTo>
                  <a:pt x="49928" y="18677"/>
                </a:lnTo>
                <a:lnTo>
                  <a:pt x="44846" y="8940"/>
                </a:lnTo>
                <a:lnTo>
                  <a:pt x="36740" y="2395"/>
                </a:lnTo>
                <a:lnTo>
                  <a:pt x="25907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476755" y="6146291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69" h="58420">
                <a:moveTo>
                  <a:pt x="25907" y="0"/>
                </a:moveTo>
                <a:lnTo>
                  <a:pt x="15055" y="2395"/>
                </a:lnTo>
                <a:lnTo>
                  <a:pt x="6905" y="8940"/>
                </a:lnTo>
                <a:lnTo>
                  <a:pt x="1779" y="18677"/>
                </a:lnTo>
                <a:lnTo>
                  <a:pt x="0" y="30645"/>
                </a:lnTo>
                <a:lnTo>
                  <a:pt x="1779" y="40643"/>
                </a:lnTo>
                <a:lnTo>
                  <a:pt x="6905" y="49342"/>
                </a:lnTo>
                <a:lnTo>
                  <a:pt x="15055" y="55483"/>
                </a:lnTo>
                <a:lnTo>
                  <a:pt x="25907" y="57810"/>
                </a:lnTo>
                <a:lnTo>
                  <a:pt x="36740" y="55483"/>
                </a:lnTo>
                <a:lnTo>
                  <a:pt x="44846" y="49342"/>
                </a:lnTo>
                <a:lnTo>
                  <a:pt x="49928" y="40643"/>
                </a:lnTo>
                <a:lnTo>
                  <a:pt x="51688" y="30645"/>
                </a:lnTo>
                <a:lnTo>
                  <a:pt x="49928" y="18677"/>
                </a:lnTo>
                <a:lnTo>
                  <a:pt x="44846" y="8940"/>
                </a:lnTo>
                <a:lnTo>
                  <a:pt x="36740" y="2395"/>
                </a:lnTo>
                <a:lnTo>
                  <a:pt x="25907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476755" y="5981700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69" h="58420">
                <a:moveTo>
                  <a:pt x="25907" y="0"/>
                </a:moveTo>
                <a:lnTo>
                  <a:pt x="15055" y="2395"/>
                </a:lnTo>
                <a:lnTo>
                  <a:pt x="6905" y="8940"/>
                </a:lnTo>
                <a:lnTo>
                  <a:pt x="1779" y="18677"/>
                </a:lnTo>
                <a:lnTo>
                  <a:pt x="0" y="30645"/>
                </a:lnTo>
                <a:lnTo>
                  <a:pt x="1779" y="40601"/>
                </a:lnTo>
                <a:lnTo>
                  <a:pt x="6905" y="49304"/>
                </a:lnTo>
                <a:lnTo>
                  <a:pt x="15055" y="55469"/>
                </a:lnTo>
                <a:lnTo>
                  <a:pt x="25907" y="57810"/>
                </a:lnTo>
                <a:lnTo>
                  <a:pt x="36740" y="55469"/>
                </a:lnTo>
                <a:lnTo>
                  <a:pt x="44846" y="49304"/>
                </a:lnTo>
                <a:lnTo>
                  <a:pt x="49928" y="40601"/>
                </a:lnTo>
                <a:lnTo>
                  <a:pt x="51688" y="30645"/>
                </a:lnTo>
                <a:lnTo>
                  <a:pt x="49928" y="18677"/>
                </a:lnTo>
                <a:lnTo>
                  <a:pt x="44846" y="8940"/>
                </a:lnTo>
                <a:lnTo>
                  <a:pt x="36740" y="2395"/>
                </a:lnTo>
                <a:lnTo>
                  <a:pt x="25907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636902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162" y="2393"/>
                </a:lnTo>
                <a:lnTo>
                  <a:pt x="8683" y="8928"/>
                </a:lnTo>
                <a:lnTo>
                  <a:pt x="2323" y="18634"/>
                </a:lnTo>
                <a:lnTo>
                  <a:pt x="0" y="30543"/>
                </a:lnTo>
                <a:lnTo>
                  <a:pt x="2323" y="41983"/>
                </a:lnTo>
                <a:lnTo>
                  <a:pt x="8683" y="50558"/>
                </a:lnTo>
                <a:lnTo>
                  <a:pt x="18162" y="55943"/>
                </a:lnTo>
                <a:lnTo>
                  <a:pt x="29845" y="57810"/>
                </a:lnTo>
                <a:lnTo>
                  <a:pt x="39491" y="55943"/>
                </a:lnTo>
                <a:lnTo>
                  <a:pt x="47958" y="50558"/>
                </a:lnTo>
                <a:lnTo>
                  <a:pt x="53973" y="41983"/>
                </a:lnTo>
                <a:lnTo>
                  <a:pt x="56261" y="30543"/>
                </a:lnTo>
                <a:lnTo>
                  <a:pt x="53973" y="18634"/>
                </a:lnTo>
                <a:lnTo>
                  <a:pt x="47958" y="8928"/>
                </a:lnTo>
                <a:lnTo>
                  <a:pt x="39491" y="2393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636902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162" y="2395"/>
                </a:lnTo>
                <a:lnTo>
                  <a:pt x="8683" y="8940"/>
                </a:lnTo>
                <a:lnTo>
                  <a:pt x="2323" y="18677"/>
                </a:lnTo>
                <a:lnTo>
                  <a:pt x="0" y="30645"/>
                </a:lnTo>
                <a:lnTo>
                  <a:pt x="2323" y="40643"/>
                </a:lnTo>
                <a:lnTo>
                  <a:pt x="8683" y="49342"/>
                </a:lnTo>
                <a:lnTo>
                  <a:pt x="18162" y="55483"/>
                </a:lnTo>
                <a:lnTo>
                  <a:pt x="29845" y="57810"/>
                </a:lnTo>
                <a:lnTo>
                  <a:pt x="39491" y="55483"/>
                </a:lnTo>
                <a:lnTo>
                  <a:pt x="47958" y="49342"/>
                </a:lnTo>
                <a:lnTo>
                  <a:pt x="53973" y="40643"/>
                </a:lnTo>
                <a:lnTo>
                  <a:pt x="56261" y="30645"/>
                </a:lnTo>
                <a:lnTo>
                  <a:pt x="53973" y="18677"/>
                </a:lnTo>
                <a:lnTo>
                  <a:pt x="47958" y="8940"/>
                </a:lnTo>
                <a:lnTo>
                  <a:pt x="39491" y="2395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636902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162" y="2395"/>
                </a:lnTo>
                <a:lnTo>
                  <a:pt x="8683" y="8940"/>
                </a:lnTo>
                <a:lnTo>
                  <a:pt x="2323" y="18677"/>
                </a:lnTo>
                <a:lnTo>
                  <a:pt x="0" y="30645"/>
                </a:lnTo>
                <a:lnTo>
                  <a:pt x="2323" y="40601"/>
                </a:lnTo>
                <a:lnTo>
                  <a:pt x="8683" y="49304"/>
                </a:lnTo>
                <a:lnTo>
                  <a:pt x="18162" y="55469"/>
                </a:lnTo>
                <a:lnTo>
                  <a:pt x="29845" y="57810"/>
                </a:lnTo>
                <a:lnTo>
                  <a:pt x="39491" y="55469"/>
                </a:lnTo>
                <a:lnTo>
                  <a:pt x="47958" y="49304"/>
                </a:lnTo>
                <a:lnTo>
                  <a:pt x="53973" y="40601"/>
                </a:lnTo>
                <a:lnTo>
                  <a:pt x="56261" y="30645"/>
                </a:lnTo>
                <a:lnTo>
                  <a:pt x="53973" y="18677"/>
                </a:lnTo>
                <a:lnTo>
                  <a:pt x="47958" y="8940"/>
                </a:lnTo>
                <a:lnTo>
                  <a:pt x="39491" y="2395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636902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162" y="2395"/>
                </a:lnTo>
                <a:lnTo>
                  <a:pt x="8683" y="8940"/>
                </a:lnTo>
                <a:lnTo>
                  <a:pt x="2323" y="18677"/>
                </a:lnTo>
                <a:lnTo>
                  <a:pt x="0" y="30645"/>
                </a:lnTo>
                <a:lnTo>
                  <a:pt x="2323" y="40643"/>
                </a:lnTo>
                <a:lnTo>
                  <a:pt x="8683" y="49342"/>
                </a:lnTo>
                <a:lnTo>
                  <a:pt x="18162" y="55483"/>
                </a:lnTo>
                <a:lnTo>
                  <a:pt x="29845" y="57810"/>
                </a:lnTo>
                <a:lnTo>
                  <a:pt x="39491" y="55483"/>
                </a:lnTo>
                <a:lnTo>
                  <a:pt x="47958" y="49342"/>
                </a:lnTo>
                <a:lnTo>
                  <a:pt x="53973" y="40643"/>
                </a:lnTo>
                <a:lnTo>
                  <a:pt x="56261" y="30645"/>
                </a:lnTo>
                <a:lnTo>
                  <a:pt x="53973" y="18677"/>
                </a:lnTo>
                <a:lnTo>
                  <a:pt x="47958" y="8940"/>
                </a:lnTo>
                <a:lnTo>
                  <a:pt x="39491" y="2395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636902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845" y="0"/>
                </a:moveTo>
                <a:lnTo>
                  <a:pt x="18162" y="2395"/>
                </a:lnTo>
                <a:lnTo>
                  <a:pt x="8683" y="8940"/>
                </a:lnTo>
                <a:lnTo>
                  <a:pt x="2323" y="18677"/>
                </a:lnTo>
                <a:lnTo>
                  <a:pt x="0" y="30645"/>
                </a:lnTo>
                <a:lnTo>
                  <a:pt x="2323" y="40601"/>
                </a:lnTo>
                <a:lnTo>
                  <a:pt x="8683" y="49304"/>
                </a:lnTo>
                <a:lnTo>
                  <a:pt x="18162" y="55469"/>
                </a:lnTo>
                <a:lnTo>
                  <a:pt x="29845" y="57810"/>
                </a:lnTo>
                <a:lnTo>
                  <a:pt x="39491" y="55469"/>
                </a:lnTo>
                <a:lnTo>
                  <a:pt x="47958" y="49304"/>
                </a:lnTo>
                <a:lnTo>
                  <a:pt x="53973" y="40601"/>
                </a:lnTo>
                <a:lnTo>
                  <a:pt x="56261" y="30645"/>
                </a:lnTo>
                <a:lnTo>
                  <a:pt x="53973" y="18677"/>
                </a:lnTo>
                <a:lnTo>
                  <a:pt x="47958" y="8940"/>
                </a:lnTo>
                <a:lnTo>
                  <a:pt x="39491" y="2395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793748" y="6640169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93"/>
                </a:lnTo>
                <a:lnTo>
                  <a:pt x="7096" y="8928"/>
                </a:lnTo>
                <a:lnTo>
                  <a:pt x="1827" y="18634"/>
                </a:lnTo>
                <a:lnTo>
                  <a:pt x="0" y="30543"/>
                </a:lnTo>
                <a:lnTo>
                  <a:pt x="1827" y="41983"/>
                </a:lnTo>
                <a:lnTo>
                  <a:pt x="7096" y="50558"/>
                </a:lnTo>
                <a:lnTo>
                  <a:pt x="15484" y="55943"/>
                </a:lnTo>
                <a:lnTo>
                  <a:pt x="26669" y="57810"/>
                </a:lnTo>
                <a:lnTo>
                  <a:pt x="37836" y="55943"/>
                </a:lnTo>
                <a:lnTo>
                  <a:pt x="46180" y="50558"/>
                </a:lnTo>
                <a:lnTo>
                  <a:pt x="51405" y="41983"/>
                </a:lnTo>
                <a:lnTo>
                  <a:pt x="53212" y="30543"/>
                </a:lnTo>
                <a:lnTo>
                  <a:pt x="51405" y="18634"/>
                </a:lnTo>
                <a:lnTo>
                  <a:pt x="46180" y="8928"/>
                </a:lnTo>
                <a:lnTo>
                  <a:pt x="37836" y="2393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793748" y="6475476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95"/>
                </a:lnTo>
                <a:lnTo>
                  <a:pt x="7096" y="8940"/>
                </a:lnTo>
                <a:lnTo>
                  <a:pt x="1827" y="18677"/>
                </a:lnTo>
                <a:lnTo>
                  <a:pt x="0" y="30645"/>
                </a:lnTo>
                <a:lnTo>
                  <a:pt x="1827" y="40643"/>
                </a:lnTo>
                <a:lnTo>
                  <a:pt x="7096" y="49342"/>
                </a:lnTo>
                <a:lnTo>
                  <a:pt x="15484" y="55483"/>
                </a:lnTo>
                <a:lnTo>
                  <a:pt x="26669" y="57810"/>
                </a:lnTo>
                <a:lnTo>
                  <a:pt x="37836" y="55483"/>
                </a:lnTo>
                <a:lnTo>
                  <a:pt x="46180" y="49342"/>
                </a:lnTo>
                <a:lnTo>
                  <a:pt x="51405" y="40643"/>
                </a:lnTo>
                <a:lnTo>
                  <a:pt x="53212" y="30645"/>
                </a:lnTo>
                <a:lnTo>
                  <a:pt x="51405" y="18677"/>
                </a:lnTo>
                <a:lnTo>
                  <a:pt x="46180" y="8940"/>
                </a:lnTo>
                <a:lnTo>
                  <a:pt x="37836" y="2395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793748" y="6310985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95"/>
                </a:lnTo>
                <a:lnTo>
                  <a:pt x="7096" y="8940"/>
                </a:lnTo>
                <a:lnTo>
                  <a:pt x="1827" y="18677"/>
                </a:lnTo>
                <a:lnTo>
                  <a:pt x="0" y="30645"/>
                </a:lnTo>
                <a:lnTo>
                  <a:pt x="1827" y="40601"/>
                </a:lnTo>
                <a:lnTo>
                  <a:pt x="7096" y="49304"/>
                </a:lnTo>
                <a:lnTo>
                  <a:pt x="15484" y="55469"/>
                </a:lnTo>
                <a:lnTo>
                  <a:pt x="26669" y="57810"/>
                </a:lnTo>
                <a:lnTo>
                  <a:pt x="37836" y="55469"/>
                </a:lnTo>
                <a:lnTo>
                  <a:pt x="46180" y="49304"/>
                </a:lnTo>
                <a:lnTo>
                  <a:pt x="51405" y="40601"/>
                </a:lnTo>
                <a:lnTo>
                  <a:pt x="53212" y="30645"/>
                </a:lnTo>
                <a:lnTo>
                  <a:pt x="51405" y="18677"/>
                </a:lnTo>
                <a:lnTo>
                  <a:pt x="46180" y="8940"/>
                </a:lnTo>
                <a:lnTo>
                  <a:pt x="37836" y="2395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793748" y="6146291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95"/>
                </a:lnTo>
                <a:lnTo>
                  <a:pt x="7096" y="8940"/>
                </a:lnTo>
                <a:lnTo>
                  <a:pt x="1827" y="18677"/>
                </a:lnTo>
                <a:lnTo>
                  <a:pt x="0" y="30645"/>
                </a:lnTo>
                <a:lnTo>
                  <a:pt x="1827" y="40643"/>
                </a:lnTo>
                <a:lnTo>
                  <a:pt x="7096" y="49342"/>
                </a:lnTo>
                <a:lnTo>
                  <a:pt x="15484" y="55483"/>
                </a:lnTo>
                <a:lnTo>
                  <a:pt x="26669" y="57810"/>
                </a:lnTo>
                <a:lnTo>
                  <a:pt x="37836" y="55483"/>
                </a:lnTo>
                <a:lnTo>
                  <a:pt x="46180" y="49342"/>
                </a:lnTo>
                <a:lnTo>
                  <a:pt x="51405" y="40643"/>
                </a:lnTo>
                <a:lnTo>
                  <a:pt x="53212" y="30645"/>
                </a:lnTo>
                <a:lnTo>
                  <a:pt x="51405" y="18677"/>
                </a:lnTo>
                <a:lnTo>
                  <a:pt x="46180" y="8940"/>
                </a:lnTo>
                <a:lnTo>
                  <a:pt x="37836" y="2395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793748" y="5981700"/>
            <a:ext cx="53340" cy="58419"/>
          </a:xfrm>
          <a:custGeom>
            <a:avLst/>
            <a:gdLst/>
            <a:ahLst/>
            <a:cxnLst/>
            <a:rect l="l" t="t" r="r" b="b"/>
            <a:pathLst>
              <a:path w="53339" h="58420">
                <a:moveTo>
                  <a:pt x="26669" y="0"/>
                </a:moveTo>
                <a:lnTo>
                  <a:pt x="15484" y="2395"/>
                </a:lnTo>
                <a:lnTo>
                  <a:pt x="7096" y="8940"/>
                </a:lnTo>
                <a:lnTo>
                  <a:pt x="1827" y="18677"/>
                </a:lnTo>
                <a:lnTo>
                  <a:pt x="0" y="30645"/>
                </a:lnTo>
                <a:lnTo>
                  <a:pt x="1827" y="40601"/>
                </a:lnTo>
                <a:lnTo>
                  <a:pt x="7096" y="49304"/>
                </a:lnTo>
                <a:lnTo>
                  <a:pt x="15484" y="55469"/>
                </a:lnTo>
                <a:lnTo>
                  <a:pt x="26669" y="57810"/>
                </a:lnTo>
                <a:lnTo>
                  <a:pt x="37836" y="55469"/>
                </a:lnTo>
                <a:lnTo>
                  <a:pt x="46180" y="49304"/>
                </a:lnTo>
                <a:lnTo>
                  <a:pt x="51405" y="40601"/>
                </a:lnTo>
                <a:lnTo>
                  <a:pt x="53212" y="30645"/>
                </a:lnTo>
                <a:lnTo>
                  <a:pt x="51405" y="18677"/>
                </a:lnTo>
                <a:lnTo>
                  <a:pt x="46180" y="8940"/>
                </a:lnTo>
                <a:lnTo>
                  <a:pt x="37836" y="2395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955292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9082" y="0"/>
                </a:moveTo>
                <a:lnTo>
                  <a:pt x="17734" y="2393"/>
                </a:lnTo>
                <a:lnTo>
                  <a:pt x="8493" y="8928"/>
                </a:lnTo>
                <a:lnTo>
                  <a:pt x="2276" y="18634"/>
                </a:lnTo>
                <a:lnTo>
                  <a:pt x="0" y="30543"/>
                </a:lnTo>
                <a:lnTo>
                  <a:pt x="2276" y="41983"/>
                </a:lnTo>
                <a:lnTo>
                  <a:pt x="8493" y="50558"/>
                </a:lnTo>
                <a:lnTo>
                  <a:pt x="17734" y="55943"/>
                </a:lnTo>
                <a:lnTo>
                  <a:pt x="29082" y="57810"/>
                </a:lnTo>
                <a:lnTo>
                  <a:pt x="38502" y="55943"/>
                </a:lnTo>
                <a:lnTo>
                  <a:pt x="46720" y="50558"/>
                </a:lnTo>
                <a:lnTo>
                  <a:pt x="52532" y="41983"/>
                </a:lnTo>
                <a:lnTo>
                  <a:pt x="54737" y="30543"/>
                </a:lnTo>
                <a:lnTo>
                  <a:pt x="52532" y="18634"/>
                </a:lnTo>
                <a:lnTo>
                  <a:pt x="46720" y="8928"/>
                </a:lnTo>
                <a:lnTo>
                  <a:pt x="38502" y="2393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1955292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9082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43"/>
                </a:lnTo>
                <a:lnTo>
                  <a:pt x="8493" y="49342"/>
                </a:lnTo>
                <a:lnTo>
                  <a:pt x="17734" y="55483"/>
                </a:lnTo>
                <a:lnTo>
                  <a:pt x="29082" y="57810"/>
                </a:lnTo>
                <a:lnTo>
                  <a:pt x="38502" y="55483"/>
                </a:lnTo>
                <a:lnTo>
                  <a:pt x="46720" y="49342"/>
                </a:lnTo>
                <a:lnTo>
                  <a:pt x="52532" y="40643"/>
                </a:lnTo>
                <a:lnTo>
                  <a:pt x="54737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1955292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9082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01"/>
                </a:lnTo>
                <a:lnTo>
                  <a:pt x="8493" y="49304"/>
                </a:lnTo>
                <a:lnTo>
                  <a:pt x="17734" y="55469"/>
                </a:lnTo>
                <a:lnTo>
                  <a:pt x="29082" y="57810"/>
                </a:lnTo>
                <a:lnTo>
                  <a:pt x="38502" y="55469"/>
                </a:lnTo>
                <a:lnTo>
                  <a:pt x="46720" y="49304"/>
                </a:lnTo>
                <a:lnTo>
                  <a:pt x="52532" y="40601"/>
                </a:lnTo>
                <a:lnTo>
                  <a:pt x="54737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955292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9082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43"/>
                </a:lnTo>
                <a:lnTo>
                  <a:pt x="8493" y="49342"/>
                </a:lnTo>
                <a:lnTo>
                  <a:pt x="17734" y="55483"/>
                </a:lnTo>
                <a:lnTo>
                  <a:pt x="29082" y="57810"/>
                </a:lnTo>
                <a:lnTo>
                  <a:pt x="38502" y="55483"/>
                </a:lnTo>
                <a:lnTo>
                  <a:pt x="46720" y="49342"/>
                </a:lnTo>
                <a:lnTo>
                  <a:pt x="52532" y="40643"/>
                </a:lnTo>
                <a:lnTo>
                  <a:pt x="54737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1955292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9082" y="0"/>
                </a:moveTo>
                <a:lnTo>
                  <a:pt x="17734" y="2395"/>
                </a:lnTo>
                <a:lnTo>
                  <a:pt x="8493" y="8940"/>
                </a:lnTo>
                <a:lnTo>
                  <a:pt x="2276" y="18677"/>
                </a:lnTo>
                <a:lnTo>
                  <a:pt x="0" y="30645"/>
                </a:lnTo>
                <a:lnTo>
                  <a:pt x="2276" y="40601"/>
                </a:lnTo>
                <a:lnTo>
                  <a:pt x="8493" y="49304"/>
                </a:lnTo>
                <a:lnTo>
                  <a:pt x="17734" y="55469"/>
                </a:lnTo>
                <a:lnTo>
                  <a:pt x="29082" y="57810"/>
                </a:lnTo>
                <a:lnTo>
                  <a:pt x="38502" y="55469"/>
                </a:lnTo>
                <a:lnTo>
                  <a:pt x="46720" y="49304"/>
                </a:lnTo>
                <a:lnTo>
                  <a:pt x="52532" y="40601"/>
                </a:lnTo>
                <a:lnTo>
                  <a:pt x="54737" y="30645"/>
                </a:lnTo>
                <a:lnTo>
                  <a:pt x="52532" y="18677"/>
                </a:lnTo>
                <a:lnTo>
                  <a:pt x="46720" y="8940"/>
                </a:lnTo>
                <a:lnTo>
                  <a:pt x="38502" y="2395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984605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5" h="53340">
                <a:moveTo>
                  <a:pt x="29743" y="0"/>
                </a:moveTo>
                <a:lnTo>
                  <a:pt x="18146" y="2343"/>
                </a:lnTo>
                <a:lnTo>
                  <a:pt x="8694" y="8520"/>
                </a:lnTo>
                <a:lnTo>
                  <a:pt x="2331" y="17253"/>
                </a:lnTo>
                <a:lnTo>
                  <a:pt x="0" y="27264"/>
                </a:lnTo>
                <a:lnTo>
                  <a:pt x="2331" y="39215"/>
                </a:lnTo>
                <a:lnTo>
                  <a:pt x="8694" y="48919"/>
                </a:lnTo>
                <a:lnTo>
                  <a:pt x="15109" y="53339"/>
                </a:lnTo>
                <a:lnTo>
                  <a:pt x="42221" y="53339"/>
                </a:lnTo>
                <a:lnTo>
                  <a:pt x="47991" y="48919"/>
                </a:lnTo>
                <a:lnTo>
                  <a:pt x="54005" y="39215"/>
                </a:lnTo>
                <a:lnTo>
                  <a:pt x="56286" y="27264"/>
                </a:lnTo>
                <a:lnTo>
                  <a:pt x="54005" y="17253"/>
                </a:lnTo>
                <a:lnTo>
                  <a:pt x="47991" y="8520"/>
                </a:lnTo>
                <a:lnTo>
                  <a:pt x="39489" y="2343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149197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5" h="53340">
                <a:moveTo>
                  <a:pt x="26441" y="0"/>
                </a:moveTo>
                <a:lnTo>
                  <a:pt x="16711" y="2343"/>
                </a:lnTo>
                <a:lnTo>
                  <a:pt x="8243" y="8520"/>
                </a:lnTo>
                <a:lnTo>
                  <a:pt x="2265" y="17253"/>
                </a:lnTo>
                <a:lnTo>
                  <a:pt x="0" y="27264"/>
                </a:lnTo>
                <a:lnTo>
                  <a:pt x="2265" y="39215"/>
                </a:lnTo>
                <a:lnTo>
                  <a:pt x="8243" y="48919"/>
                </a:lnTo>
                <a:lnTo>
                  <a:pt x="13990" y="53339"/>
                </a:lnTo>
                <a:lnTo>
                  <a:pt x="41143" y="53339"/>
                </a:lnTo>
                <a:lnTo>
                  <a:pt x="47578" y="48919"/>
                </a:lnTo>
                <a:lnTo>
                  <a:pt x="53953" y="39215"/>
                </a:lnTo>
                <a:lnTo>
                  <a:pt x="56286" y="27264"/>
                </a:lnTo>
                <a:lnTo>
                  <a:pt x="53953" y="17253"/>
                </a:lnTo>
                <a:lnTo>
                  <a:pt x="47578" y="8520"/>
                </a:lnTo>
                <a:lnTo>
                  <a:pt x="38096" y="2343"/>
                </a:lnTo>
                <a:lnTo>
                  <a:pt x="2644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312163" y="680465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40" h="53340">
                <a:moveTo>
                  <a:pt x="26670" y="0"/>
                </a:moveTo>
                <a:lnTo>
                  <a:pt x="15484" y="2343"/>
                </a:lnTo>
                <a:lnTo>
                  <a:pt x="7096" y="8520"/>
                </a:lnTo>
                <a:lnTo>
                  <a:pt x="1827" y="17253"/>
                </a:lnTo>
                <a:lnTo>
                  <a:pt x="0" y="27264"/>
                </a:lnTo>
                <a:lnTo>
                  <a:pt x="1827" y="39215"/>
                </a:lnTo>
                <a:lnTo>
                  <a:pt x="7096" y="48919"/>
                </a:lnTo>
                <a:lnTo>
                  <a:pt x="12788" y="53339"/>
                </a:lnTo>
                <a:lnTo>
                  <a:pt x="40517" y="53339"/>
                </a:lnTo>
                <a:lnTo>
                  <a:pt x="46180" y="48919"/>
                </a:lnTo>
                <a:lnTo>
                  <a:pt x="51405" y="39215"/>
                </a:lnTo>
                <a:lnTo>
                  <a:pt x="53213" y="27264"/>
                </a:lnTo>
                <a:lnTo>
                  <a:pt x="51405" y="17253"/>
                </a:lnTo>
                <a:lnTo>
                  <a:pt x="46180" y="8520"/>
                </a:lnTo>
                <a:lnTo>
                  <a:pt x="37836" y="2343"/>
                </a:lnTo>
                <a:lnTo>
                  <a:pt x="26670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476755" y="6804659"/>
            <a:ext cx="52069" cy="53340"/>
          </a:xfrm>
          <a:custGeom>
            <a:avLst/>
            <a:gdLst/>
            <a:ahLst/>
            <a:cxnLst/>
            <a:rect l="l" t="t" r="r" b="b"/>
            <a:pathLst>
              <a:path w="52069" h="53340">
                <a:moveTo>
                  <a:pt x="25907" y="0"/>
                </a:moveTo>
                <a:lnTo>
                  <a:pt x="15055" y="2343"/>
                </a:lnTo>
                <a:lnTo>
                  <a:pt x="6905" y="8520"/>
                </a:lnTo>
                <a:lnTo>
                  <a:pt x="1779" y="17253"/>
                </a:lnTo>
                <a:lnTo>
                  <a:pt x="0" y="27264"/>
                </a:lnTo>
                <a:lnTo>
                  <a:pt x="1779" y="39215"/>
                </a:lnTo>
                <a:lnTo>
                  <a:pt x="6905" y="48919"/>
                </a:lnTo>
                <a:lnTo>
                  <a:pt x="12436" y="53339"/>
                </a:lnTo>
                <a:lnTo>
                  <a:pt x="39345" y="53339"/>
                </a:lnTo>
                <a:lnTo>
                  <a:pt x="44846" y="48919"/>
                </a:lnTo>
                <a:lnTo>
                  <a:pt x="49928" y="39215"/>
                </a:lnTo>
                <a:lnTo>
                  <a:pt x="51688" y="27264"/>
                </a:lnTo>
                <a:lnTo>
                  <a:pt x="49928" y="17253"/>
                </a:lnTo>
                <a:lnTo>
                  <a:pt x="44846" y="8520"/>
                </a:lnTo>
                <a:lnTo>
                  <a:pt x="36740" y="2343"/>
                </a:lnTo>
                <a:lnTo>
                  <a:pt x="25907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636902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4" h="53340">
                <a:moveTo>
                  <a:pt x="29845" y="0"/>
                </a:moveTo>
                <a:lnTo>
                  <a:pt x="18162" y="2343"/>
                </a:lnTo>
                <a:lnTo>
                  <a:pt x="8683" y="8520"/>
                </a:lnTo>
                <a:lnTo>
                  <a:pt x="2323" y="17253"/>
                </a:lnTo>
                <a:lnTo>
                  <a:pt x="0" y="27264"/>
                </a:lnTo>
                <a:lnTo>
                  <a:pt x="2323" y="39215"/>
                </a:lnTo>
                <a:lnTo>
                  <a:pt x="8683" y="48919"/>
                </a:lnTo>
                <a:lnTo>
                  <a:pt x="15116" y="53339"/>
                </a:lnTo>
                <a:lnTo>
                  <a:pt x="42211" y="53339"/>
                </a:lnTo>
                <a:lnTo>
                  <a:pt x="47958" y="48919"/>
                </a:lnTo>
                <a:lnTo>
                  <a:pt x="53973" y="39215"/>
                </a:lnTo>
                <a:lnTo>
                  <a:pt x="56261" y="27264"/>
                </a:lnTo>
                <a:lnTo>
                  <a:pt x="53973" y="17253"/>
                </a:lnTo>
                <a:lnTo>
                  <a:pt x="47958" y="8520"/>
                </a:lnTo>
                <a:lnTo>
                  <a:pt x="39491" y="2343"/>
                </a:lnTo>
                <a:lnTo>
                  <a:pt x="29845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793748" y="6804659"/>
            <a:ext cx="53340" cy="53340"/>
          </a:xfrm>
          <a:custGeom>
            <a:avLst/>
            <a:gdLst/>
            <a:ahLst/>
            <a:cxnLst/>
            <a:rect l="l" t="t" r="r" b="b"/>
            <a:pathLst>
              <a:path w="53339" h="53340">
                <a:moveTo>
                  <a:pt x="26669" y="0"/>
                </a:moveTo>
                <a:lnTo>
                  <a:pt x="15484" y="2343"/>
                </a:lnTo>
                <a:lnTo>
                  <a:pt x="7096" y="8520"/>
                </a:lnTo>
                <a:lnTo>
                  <a:pt x="1827" y="17253"/>
                </a:lnTo>
                <a:lnTo>
                  <a:pt x="0" y="27264"/>
                </a:lnTo>
                <a:lnTo>
                  <a:pt x="1827" y="39215"/>
                </a:lnTo>
                <a:lnTo>
                  <a:pt x="7096" y="48919"/>
                </a:lnTo>
                <a:lnTo>
                  <a:pt x="12788" y="53339"/>
                </a:lnTo>
                <a:lnTo>
                  <a:pt x="40517" y="53339"/>
                </a:lnTo>
                <a:lnTo>
                  <a:pt x="46180" y="48919"/>
                </a:lnTo>
                <a:lnTo>
                  <a:pt x="51405" y="39215"/>
                </a:lnTo>
                <a:lnTo>
                  <a:pt x="53212" y="27264"/>
                </a:lnTo>
                <a:lnTo>
                  <a:pt x="51405" y="17253"/>
                </a:lnTo>
                <a:lnTo>
                  <a:pt x="46180" y="8520"/>
                </a:lnTo>
                <a:lnTo>
                  <a:pt x="37836" y="2343"/>
                </a:lnTo>
                <a:lnTo>
                  <a:pt x="26669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955292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4" h="53340">
                <a:moveTo>
                  <a:pt x="29082" y="0"/>
                </a:moveTo>
                <a:lnTo>
                  <a:pt x="17734" y="2343"/>
                </a:lnTo>
                <a:lnTo>
                  <a:pt x="8493" y="8520"/>
                </a:lnTo>
                <a:lnTo>
                  <a:pt x="2276" y="17253"/>
                </a:lnTo>
                <a:lnTo>
                  <a:pt x="0" y="27264"/>
                </a:lnTo>
                <a:lnTo>
                  <a:pt x="2276" y="39215"/>
                </a:lnTo>
                <a:lnTo>
                  <a:pt x="8493" y="48919"/>
                </a:lnTo>
                <a:lnTo>
                  <a:pt x="14764" y="53339"/>
                </a:lnTo>
                <a:lnTo>
                  <a:pt x="41143" y="53339"/>
                </a:lnTo>
                <a:lnTo>
                  <a:pt x="46720" y="48919"/>
                </a:lnTo>
                <a:lnTo>
                  <a:pt x="52532" y="39215"/>
                </a:lnTo>
                <a:lnTo>
                  <a:pt x="54737" y="27264"/>
                </a:lnTo>
                <a:lnTo>
                  <a:pt x="52532" y="17253"/>
                </a:lnTo>
                <a:lnTo>
                  <a:pt x="46720" y="8520"/>
                </a:lnTo>
                <a:lnTo>
                  <a:pt x="38502" y="2343"/>
                </a:lnTo>
                <a:lnTo>
                  <a:pt x="29082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2191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841" y="0"/>
                </a:moveTo>
                <a:lnTo>
                  <a:pt x="18189" y="2379"/>
                </a:lnTo>
                <a:lnTo>
                  <a:pt x="8707" y="8890"/>
                </a:lnTo>
                <a:lnTo>
                  <a:pt x="2332" y="18591"/>
                </a:lnTo>
                <a:lnTo>
                  <a:pt x="0" y="30543"/>
                </a:lnTo>
                <a:lnTo>
                  <a:pt x="2332" y="41983"/>
                </a:lnTo>
                <a:lnTo>
                  <a:pt x="8707" y="50558"/>
                </a:lnTo>
                <a:lnTo>
                  <a:pt x="18189" y="55943"/>
                </a:lnTo>
                <a:lnTo>
                  <a:pt x="29841" y="57810"/>
                </a:lnTo>
                <a:lnTo>
                  <a:pt x="39573" y="55943"/>
                </a:lnTo>
                <a:lnTo>
                  <a:pt x="48043" y="50558"/>
                </a:lnTo>
                <a:lnTo>
                  <a:pt x="54025" y="41983"/>
                </a:lnTo>
                <a:lnTo>
                  <a:pt x="56291" y="30543"/>
                </a:lnTo>
                <a:lnTo>
                  <a:pt x="54025" y="18591"/>
                </a:lnTo>
                <a:lnTo>
                  <a:pt x="48043" y="8889"/>
                </a:lnTo>
                <a:lnTo>
                  <a:pt x="39573" y="2379"/>
                </a:lnTo>
                <a:lnTo>
                  <a:pt x="2984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76784" y="5817209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908" y="0"/>
                </a:moveTo>
                <a:lnTo>
                  <a:pt x="15039" y="2379"/>
                </a:lnTo>
                <a:lnTo>
                  <a:pt x="6891" y="8890"/>
                </a:lnTo>
                <a:lnTo>
                  <a:pt x="1774" y="18591"/>
                </a:lnTo>
                <a:lnTo>
                  <a:pt x="0" y="30543"/>
                </a:lnTo>
                <a:lnTo>
                  <a:pt x="1774" y="41983"/>
                </a:lnTo>
                <a:lnTo>
                  <a:pt x="6891" y="50558"/>
                </a:lnTo>
                <a:lnTo>
                  <a:pt x="15039" y="55943"/>
                </a:lnTo>
                <a:lnTo>
                  <a:pt x="25908" y="57810"/>
                </a:lnTo>
                <a:lnTo>
                  <a:pt x="36762" y="55943"/>
                </a:lnTo>
                <a:lnTo>
                  <a:pt x="44880" y="50558"/>
                </a:lnTo>
                <a:lnTo>
                  <a:pt x="49966" y="41983"/>
                </a:lnTo>
                <a:lnTo>
                  <a:pt x="51727" y="30543"/>
                </a:lnTo>
                <a:lnTo>
                  <a:pt x="49966" y="18591"/>
                </a:lnTo>
                <a:lnTo>
                  <a:pt x="44880" y="8889"/>
                </a:lnTo>
                <a:lnTo>
                  <a:pt x="36762" y="2379"/>
                </a:lnTo>
                <a:lnTo>
                  <a:pt x="2590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36905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743" y="0"/>
                </a:moveTo>
                <a:lnTo>
                  <a:pt x="18146" y="2379"/>
                </a:lnTo>
                <a:lnTo>
                  <a:pt x="8694" y="8890"/>
                </a:lnTo>
                <a:lnTo>
                  <a:pt x="2331" y="18591"/>
                </a:lnTo>
                <a:lnTo>
                  <a:pt x="0" y="30543"/>
                </a:lnTo>
                <a:lnTo>
                  <a:pt x="2331" y="41983"/>
                </a:lnTo>
                <a:lnTo>
                  <a:pt x="8694" y="50558"/>
                </a:lnTo>
                <a:lnTo>
                  <a:pt x="18146" y="55943"/>
                </a:lnTo>
                <a:lnTo>
                  <a:pt x="29743" y="57810"/>
                </a:lnTo>
                <a:lnTo>
                  <a:pt x="40877" y="55943"/>
                </a:lnTo>
                <a:lnTo>
                  <a:pt x="49225" y="50558"/>
                </a:lnTo>
                <a:lnTo>
                  <a:pt x="54467" y="41983"/>
                </a:lnTo>
                <a:lnTo>
                  <a:pt x="56286" y="30543"/>
                </a:lnTo>
                <a:lnTo>
                  <a:pt x="54467" y="18591"/>
                </a:lnTo>
                <a:lnTo>
                  <a:pt x="49225" y="8889"/>
                </a:lnTo>
                <a:lnTo>
                  <a:pt x="40877" y="2379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99973" y="581720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43" y="0"/>
                </a:moveTo>
                <a:lnTo>
                  <a:pt x="18104" y="2379"/>
                </a:lnTo>
                <a:lnTo>
                  <a:pt x="8656" y="8890"/>
                </a:lnTo>
                <a:lnTo>
                  <a:pt x="2316" y="18591"/>
                </a:lnTo>
                <a:lnTo>
                  <a:pt x="0" y="30543"/>
                </a:lnTo>
                <a:lnTo>
                  <a:pt x="2316" y="41983"/>
                </a:lnTo>
                <a:lnTo>
                  <a:pt x="8656" y="50558"/>
                </a:lnTo>
                <a:lnTo>
                  <a:pt x="18104" y="55943"/>
                </a:lnTo>
                <a:lnTo>
                  <a:pt x="29743" y="57810"/>
                </a:lnTo>
                <a:lnTo>
                  <a:pt x="39489" y="55943"/>
                </a:lnTo>
                <a:lnTo>
                  <a:pt x="47991" y="50558"/>
                </a:lnTo>
                <a:lnTo>
                  <a:pt x="54005" y="41983"/>
                </a:lnTo>
                <a:lnTo>
                  <a:pt x="56286" y="30543"/>
                </a:lnTo>
                <a:lnTo>
                  <a:pt x="54005" y="18591"/>
                </a:lnTo>
                <a:lnTo>
                  <a:pt x="47991" y="8889"/>
                </a:lnTo>
                <a:lnTo>
                  <a:pt x="39489" y="2379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58368" y="5817209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907" y="0"/>
                </a:moveTo>
                <a:lnTo>
                  <a:pt x="15039" y="2379"/>
                </a:lnTo>
                <a:lnTo>
                  <a:pt x="6891" y="8890"/>
                </a:lnTo>
                <a:lnTo>
                  <a:pt x="1774" y="18591"/>
                </a:lnTo>
                <a:lnTo>
                  <a:pt x="0" y="30543"/>
                </a:lnTo>
                <a:lnTo>
                  <a:pt x="1774" y="41983"/>
                </a:lnTo>
                <a:lnTo>
                  <a:pt x="6891" y="50558"/>
                </a:lnTo>
                <a:lnTo>
                  <a:pt x="15039" y="55943"/>
                </a:lnTo>
                <a:lnTo>
                  <a:pt x="25907" y="57810"/>
                </a:lnTo>
                <a:lnTo>
                  <a:pt x="36725" y="55943"/>
                </a:lnTo>
                <a:lnTo>
                  <a:pt x="44846" y="50558"/>
                </a:lnTo>
                <a:lnTo>
                  <a:pt x="49953" y="41983"/>
                </a:lnTo>
                <a:lnTo>
                  <a:pt x="51727" y="30543"/>
                </a:lnTo>
                <a:lnTo>
                  <a:pt x="49953" y="18591"/>
                </a:lnTo>
                <a:lnTo>
                  <a:pt x="44846" y="8889"/>
                </a:lnTo>
                <a:lnTo>
                  <a:pt x="36725" y="2379"/>
                </a:lnTo>
                <a:lnTo>
                  <a:pt x="25907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18476" y="581720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43" y="0"/>
                </a:moveTo>
                <a:lnTo>
                  <a:pt x="17659" y="2379"/>
                </a:lnTo>
                <a:lnTo>
                  <a:pt x="8461" y="8890"/>
                </a:lnTo>
                <a:lnTo>
                  <a:pt x="2268" y="18591"/>
                </a:lnTo>
                <a:lnTo>
                  <a:pt x="0" y="30543"/>
                </a:lnTo>
                <a:lnTo>
                  <a:pt x="2268" y="41983"/>
                </a:lnTo>
                <a:lnTo>
                  <a:pt x="8461" y="50558"/>
                </a:lnTo>
                <a:lnTo>
                  <a:pt x="17659" y="55943"/>
                </a:lnTo>
                <a:lnTo>
                  <a:pt x="28943" y="57810"/>
                </a:lnTo>
                <a:lnTo>
                  <a:pt x="38428" y="55943"/>
                </a:lnTo>
                <a:lnTo>
                  <a:pt x="46702" y="50558"/>
                </a:lnTo>
                <a:lnTo>
                  <a:pt x="52555" y="41983"/>
                </a:lnTo>
                <a:lnTo>
                  <a:pt x="54775" y="30543"/>
                </a:lnTo>
                <a:lnTo>
                  <a:pt x="52555" y="18591"/>
                </a:lnTo>
                <a:lnTo>
                  <a:pt x="46702" y="8889"/>
                </a:lnTo>
                <a:lnTo>
                  <a:pt x="38428" y="2379"/>
                </a:lnTo>
                <a:lnTo>
                  <a:pt x="289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2191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841" y="0"/>
                </a:moveTo>
                <a:lnTo>
                  <a:pt x="18189" y="2393"/>
                </a:lnTo>
                <a:lnTo>
                  <a:pt x="8707" y="8928"/>
                </a:lnTo>
                <a:lnTo>
                  <a:pt x="2332" y="18634"/>
                </a:lnTo>
                <a:lnTo>
                  <a:pt x="0" y="30543"/>
                </a:lnTo>
                <a:lnTo>
                  <a:pt x="2332" y="41983"/>
                </a:lnTo>
                <a:lnTo>
                  <a:pt x="8707" y="50558"/>
                </a:lnTo>
                <a:lnTo>
                  <a:pt x="18189" y="55943"/>
                </a:lnTo>
                <a:lnTo>
                  <a:pt x="29841" y="57810"/>
                </a:lnTo>
                <a:lnTo>
                  <a:pt x="39573" y="55943"/>
                </a:lnTo>
                <a:lnTo>
                  <a:pt x="48043" y="50558"/>
                </a:lnTo>
                <a:lnTo>
                  <a:pt x="54025" y="41983"/>
                </a:lnTo>
                <a:lnTo>
                  <a:pt x="56291" y="30543"/>
                </a:lnTo>
                <a:lnTo>
                  <a:pt x="54025" y="18634"/>
                </a:lnTo>
                <a:lnTo>
                  <a:pt x="48043" y="8928"/>
                </a:lnTo>
                <a:lnTo>
                  <a:pt x="39573" y="2393"/>
                </a:lnTo>
                <a:lnTo>
                  <a:pt x="2984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2191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841" y="0"/>
                </a:moveTo>
                <a:lnTo>
                  <a:pt x="18189" y="2395"/>
                </a:lnTo>
                <a:lnTo>
                  <a:pt x="8707" y="8940"/>
                </a:lnTo>
                <a:lnTo>
                  <a:pt x="2332" y="18677"/>
                </a:lnTo>
                <a:lnTo>
                  <a:pt x="0" y="30645"/>
                </a:lnTo>
                <a:lnTo>
                  <a:pt x="2332" y="40643"/>
                </a:lnTo>
                <a:lnTo>
                  <a:pt x="8707" y="49342"/>
                </a:lnTo>
                <a:lnTo>
                  <a:pt x="18189" y="55483"/>
                </a:lnTo>
                <a:lnTo>
                  <a:pt x="29841" y="57810"/>
                </a:lnTo>
                <a:lnTo>
                  <a:pt x="39573" y="55483"/>
                </a:lnTo>
                <a:lnTo>
                  <a:pt x="48043" y="49342"/>
                </a:lnTo>
                <a:lnTo>
                  <a:pt x="54025" y="40643"/>
                </a:lnTo>
                <a:lnTo>
                  <a:pt x="56291" y="30645"/>
                </a:lnTo>
                <a:lnTo>
                  <a:pt x="54025" y="18677"/>
                </a:lnTo>
                <a:lnTo>
                  <a:pt x="48043" y="8940"/>
                </a:lnTo>
                <a:lnTo>
                  <a:pt x="39573" y="2395"/>
                </a:lnTo>
                <a:lnTo>
                  <a:pt x="2984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2191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841" y="0"/>
                </a:moveTo>
                <a:lnTo>
                  <a:pt x="18189" y="2395"/>
                </a:lnTo>
                <a:lnTo>
                  <a:pt x="8707" y="8940"/>
                </a:lnTo>
                <a:lnTo>
                  <a:pt x="2332" y="18677"/>
                </a:lnTo>
                <a:lnTo>
                  <a:pt x="0" y="30645"/>
                </a:lnTo>
                <a:lnTo>
                  <a:pt x="2332" y="40601"/>
                </a:lnTo>
                <a:lnTo>
                  <a:pt x="8707" y="49304"/>
                </a:lnTo>
                <a:lnTo>
                  <a:pt x="18189" y="55469"/>
                </a:lnTo>
                <a:lnTo>
                  <a:pt x="29841" y="57810"/>
                </a:lnTo>
                <a:lnTo>
                  <a:pt x="39573" y="55469"/>
                </a:lnTo>
                <a:lnTo>
                  <a:pt x="48043" y="49304"/>
                </a:lnTo>
                <a:lnTo>
                  <a:pt x="54025" y="40601"/>
                </a:lnTo>
                <a:lnTo>
                  <a:pt x="56291" y="30645"/>
                </a:lnTo>
                <a:lnTo>
                  <a:pt x="54025" y="18677"/>
                </a:lnTo>
                <a:lnTo>
                  <a:pt x="48043" y="8940"/>
                </a:lnTo>
                <a:lnTo>
                  <a:pt x="39573" y="2395"/>
                </a:lnTo>
                <a:lnTo>
                  <a:pt x="2984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2191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841" y="0"/>
                </a:moveTo>
                <a:lnTo>
                  <a:pt x="18189" y="2395"/>
                </a:lnTo>
                <a:lnTo>
                  <a:pt x="8707" y="8940"/>
                </a:lnTo>
                <a:lnTo>
                  <a:pt x="2332" y="18677"/>
                </a:lnTo>
                <a:lnTo>
                  <a:pt x="0" y="30645"/>
                </a:lnTo>
                <a:lnTo>
                  <a:pt x="2332" y="40643"/>
                </a:lnTo>
                <a:lnTo>
                  <a:pt x="8707" y="49342"/>
                </a:lnTo>
                <a:lnTo>
                  <a:pt x="18189" y="55483"/>
                </a:lnTo>
                <a:lnTo>
                  <a:pt x="29841" y="57810"/>
                </a:lnTo>
                <a:lnTo>
                  <a:pt x="39573" y="55483"/>
                </a:lnTo>
                <a:lnTo>
                  <a:pt x="48043" y="49342"/>
                </a:lnTo>
                <a:lnTo>
                  <a:pt x="54025" y="40643"/>
                </a:lnTo>
                <a:lnTo>
                  <a:pt x="56291" y="30645"/>
                </a:lnTo>
                <a:lnTo>
                  <a:pt x="54025" y="18677"/>
                </a:lnTo>
                <a:lnTo>
                  <a:pt x="48043" y="8940"/>
                </a:lnTo>
                <a:lnTo>
                  <a:pt x="39573" y="2395"/>
                </a:lnTo>
                <a:lnTo>
                  <a:pt x="2984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2191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841" y="0"/>
                </a:moveTo>
                <a:lnTo>
                  <a:pt x="18189" y="2395"/>
                </a:lnTo>
                <a:lnTo>
                  <a:pt x="8707" y="8940"/>
                </a:lnTo>
                <a:lnTo>
                  <a:pt x="2332" y="18677"/>
                </a:lnTo>
                <a:lnTo>
                  <a:pt x="0" y="30645"/>
                </a:lnTo>
                <a:lnTo>
                  <a:pt x="2332" y="40601"/>
                </a:lnTo>
                <a:lnTo>
                  <a:pt x="8707" y="49304"/>
                </a:lnTo>
                <a:lnTo>
                  <a:pt x="18189" y="55469"/>
                </a:lnTo>
                <a:lnTo>
                  <a:pt x="29841" y="57810"/>
                </a:lnTo>
                <a:lnTo>
                  <a:pt x="39573" y="55469"/>
                </a:lnTo>
                <a:lnTo>
                  <a:pt x="48043" y="49304"/>
                </a:lnTo>
                <a:lnTo>
                  <a:pt x="54025" y="40601"/>
                </a:lnTo>
                <a:lnTo>
                  <a:pt x="56291" y="30645"/>
                </a:lnTo>
                <a:lnTo>
                  <a:pt x="54025" y="18677"/>
                </a:lnTo>
                <a:lnTo>
                  <a:pt x="48043" y="8940"/>
                </a:lnTo>
                <a:lnTo>
                  <a:pt x="39573" y="2395"/>
                </a:lnTo>
                <a:lnTo>
                  <a:pt x="2984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76784" y="6640169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908" y="0"/>
                </a:moveTo>
                <a:lnTo>
                  <a:pt x="15039" y="2393"/>
                </a:lnTo>
                <a:lnTo>
                  <a:pt x="6891" y="8928"/>
                </a:lnTo>
                <a:lnTo>
                  <a:pt x="1774" y="18634"/>
                </a:lnTo>
                <a:lnTo>
                  <a:pt x="0" y="30543"/>
                </a:lnTo>
                <a:lnTo>
                  <a:pt x="1774" y="41983"/>
                </a:lnTo>
                <a:lnTo>
                  <a:pt x="6891" y="50558"/>
                </a:lnTo>
                <a:lnTo>
                  <a:pt x="15039" y="55943"/>
                </a:lnTo>
                <a:lnTo>
                  <a:pt x="25908" y="57810"/>
                </a:lnTo>
                <a:lnTo>
                  <a:pt x="36762" y="55943"/>
                </a:lnTo>
                <a:lnTo>
                  <a:pt x="44880" y="50558"/>
                </a:lnTo>
                <a:lnTo>
                  <a:pt x="49966" y="41983"/>
                </a:lnTo>
                <a:lnTo>
                  <a:pt x="51727" y="30543"/>
                </a:lnTo>
                <a:lnTo>
                  <a:pt x="49966" y="18634"/>
                </a:lnTo>
                <a:lnTo>
                  <a:pt x="44880" y="8928"/>
                </a:lnTo>
                <a:lnTo>
                  <a:pt x="36762" y="2393"/>
                </a:lnTo>
                <a:lnTo>
                  <a:pt x="2590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76784" y="6475476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908" y="0"/>
                </a:moveTo>
                <a:lnTo>
                  <a:pt x="15039" y="2395"/>
                </a:lnTo>
                <a:lnTo>
                  <a:pt x="6891" y="8940"/>
                </a:lnTo>
                <a:lnTo>
                  <a:pt x="1774" y="18677"/>
                </a:lnTo>
                <a:lnTo>
                  <a:pt x="0" y="30645"/>
                </a:lnTo>
                <a:lnTo>
                  <a:pt x="1774" y="40643"/>
                </a:lnTo>
                <a:lnTo>
                  <a:pt x="6891" y="49342"/>
                </a:lnTo>
                <a:lnTo>
                  <a:pt x="15039" y="55483"/>
                </a:lnTo>
                <a:lnTo>
                  <a:pt x="25908" y="57810"/>
                </a:lnTo>
                <a:lnTo>
                  <a:pt x="36762" y="55483"/>
                </a:lnTo>
                <a:lnTo>
                  <a:pt x="44880" y="49342"/>
                </a:lnTo>
                <a:lnTo>
                  <a:pt x="49966" y="40643"/>
                </a:lnTo>
                <a:lnTo>
                  <a:pt x="51727" y="30645"/>
                </a:lnTo>
                <a:lnTo>
                  <a:pt x="49966" y="18677"/>
                </a:lnTo>
                <a:lnTo>
                  <a:pt x="44880" y="8940"/>
                </a:lnTo>
                <a:lnTo>
                  <a:pt x="36762" y="2395"/>
                </a:lnTo>
                <a:lnTo>
                  <a:pt x="2590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76784" y="6310985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908" y="0"/>
                </a:moveTo>
                <a:lnTo>
                  <a:pt x="15039" y="2395"/>
                </a:lnTo>
                <a:lnTo>
                  <a:pt x="6891" y="8940"/>
                </a:lnTo>
                <a:lnTo>
                  <a:pt x="1774" y="18677"/>
                </a:lnTo>
                <a:lnTo>
                  <a:pt x="0" y="30645"/>
                </a:lnTo>
                <a:lnTo>
                  <a:pt x="1774" y="40601"/>
                </a:lnTo>
                <a:lnTo>
                  <a:pt x="6891" y="49304"/>
                </a:lnTo>
                <a:lnTo>
                  <a:pt x="15039" y="55469"/>
                </a:lnTo>
                <a:lnTo>
                  <a:pt x="25908" y="57810"/>
                </a:lnTo>
                <a:lnTo>
                  <a:pt x="36762" y="55469"/>
                </a:lnTo>
                <a:lnTo>
                  <a:pt x="44880" y="49304"/>
                </a:lnTo>
                <a:lnTo>
                  <a:pt x="49966" y="40601"/>
                </a:lnTo>
                <a:lnTo>
                  <a:pt x="51727" y="30645"/>
                </a:lnTo>
                <a:lnTo>
                  <a:pt x="49966" y="18677"/>
                </a:lnTo>
                <a:lnTo>
                  <a:pt x="44880" y="8940"/>
                </a:lnTo>
                <a:lnTo>
                  <a:pt x="36762" y="2395"/>
                </a:lnTo>
                <a:lnTo>
                  <a:pt x="2590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76784" y="6146291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908" y="0"/>
                </a:moveTo>
                <a:lnTo>
                  <a:pt x="15039" y="2395"/>
                </a:lnTo>
                <a:lnTo>
                  <a:pt x="6891" y="8940"/>
                </a:lnTo>
                <a:lnTo>
                  <a:pt x="1774" y="18677"/>
                </a:lnTo>
                <a:lnTo>
                  <a:pt x="0" y="30645"/>
                </a:lnTo>
                <a:lnTo>
                  <a:pt x="1774" y="40643"/>
                </a:lnTo>
                <a:lnTo>
                  <a:pt x="6891" y="49342"/>
                </a:lnTo>
                <a:lnTo>
                  <a:pt x="15039" y="55483"/>
                </a:lnTo>
                <a:lnTo>
                  <a:pt x="25908" y="57810"/>
                </a:lnTo>
                <a:lnTo>
                  <a:pt x="36762" y="55483"/>
                </a:lnTo>
                <a:lnTo>
                  <a:pt x="44880" y="49342"/>
                </a:lnTo>
                <a:lnTo>
                  <a:pt x="49966" y="40643"/>
                </a:lnTo>
                <a:lnTo>
                  <a:pt x="51727" y="30645"/>
                </a:lnTo>
                <a:lnTo>
                  <a:pt x="49966" y="18677"/>
                </a:lnTo>
                <a:lnTo>
                  <a:pt x="44880" y="8940"/>
                </a:lnTo>
                <a:lnTo>
                  <a:pt x="36762" y="2395"/>
                </a:lnTo>
                <a:lnTo>
                  <a:pt x="2590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76784" y="5981700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908" y="0"/>
                </a:moveTo>
                <a:lnTo>
                  <a:pt x="15039" y="2395"/>
                </a:lnTo>
                <a:lnTo>
                  <a:pt x="6891" y="8940"/>
                </a:lnTo>
                <a:lnTo>
                  <a:pt x="1774" y="18677"/>
                </a:lnTo>
                <a:lnTo>
                  <a:pt x="0" y="30645"/>
                </a:lnTo>
                <a:lnTo>
                  <a:pt x="1774" y="40601"/>
                </a:lnTo>
                <a:lnTo>
                  <a:pt x="6891" y="49304"/>
                </a:lnTo>
                <a:lnTo>
                  <a:pt x="15039" y="55469"/>
                </a:lnTo>
                <a:lnTo>
                  <a:pt x="25908" y="57810"/>
                </a:lnTo>
                <a:lnTo>
                  <a:pt x="36762" y="55469"/>
                </a:lnTo>
                <a:lnTo>
                  <a:pt x="44880" y="49304"/>
                </a:lnTo>
                <a:lnTo>
                  <a:pt x="49966" y="40601"/>
                </a:lnTo>
                <a:lnTo>
                  <a:pt x="51727" y="30645"/>
                </a:lnTo>
                <a:lnTo>
                  <a:pt x="49966" y="18677"/>
                </a:lnTo>
                <a:lnTo>
                  <a:pt x="44880" y="8940"/>
                </a:lnTo>
                <a:lnTo>
                  <a:pt x="36762" y="2395"/>
                </a:lnTo>
                <a:lnTo>
                  <a:pt x="2590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336905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743" y="0"/>
                </a:moveTo>
                <a:lnTo>
                  <a:pt x="18146" y="2393"/>
                </a:lnTo>
                <a:lnTo>
                  <a:pt x="8694" y="8928"/>
                </a:lnTo>
                <a:lnTo>
                  <a:pt x="2331" y="18634"/>
                </a:lnTo>
                <a:lnTo>
                  <a:pt x="0" y="30543"/>
                </a:lnTo>
                <a:lnTo>
                  <a:pt x="2331" y="41983"/>
                </a:lnTo>
                <a:lnTo>
                  <a:pt x="8694" y="50558"/>
                </a:lnTo>
                <a:lnTo>
                  <a:pt x="18146" y="55943"/>
                </a:lnTo>
                <a:lnTo>
                  <a:pt x="29743" y="57810"/>
                </a:lnTo>
                <a:lnTo>
                  <a:pt x="40877" y="55943"/>
                </a:lnTo>
                <a:lnTo>
                  <a:pt x="49225" y="50558"/>
                </a:lnTo>
                <a:lnTo>
                  <a:pt x="54467" y="41983"/>
                </a:lnTo>
                <a:lnTo>
                  <a:pt x="56286" y="30543"/>
                </a:lnTo>
                <a:lnTo>
                  <a:pt x="54467" y="18634"/>
                </a:lnTo>
                <a:lnTo>
                  <a:pt x="49225" y="8928"/>
                </a:lnTo>
                <a:lnTo>
                  <a:pt x="40877" y="2393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336905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743" y="0"/>
                </a:moveTo>
                <a:lnTo>
                  <a:pt x="18146" y="2395"/>
                </a:lnTo>
                <a:lnTo>
                  <a:pt x="8694" y="8940"/>
                </a:lnTo>
                <a:lnTo>
                  <a:pt x="2331" y="18677"/>
                </a:lnTo>
                <a:lnTo>
                  <a:pt x="0" y="30645"/>
                </a:lnTo>
                <a:lnTo>
                  <a:pt x="2331" y="40643"/>
                </a:lnTo>
                <a:lnTo>
                  <a:pt x="8694" y="49342"/>
                </a:lnTo>
                <a:lnTo>
                  <a:pt x="18146" y="55483"/>
                </a:lnTo>
                <a:lnTo>
                  <a:pt x="29743" y="57810"/>
                </a:lnTo>
                <a:lnTo>
                  <a:pt x="40877" y="55483"/>
                </a:lnTo>
                <a:lnTo>
                  <a:pt x="49225" y="49342"/>
                </a:lnTo>
                <a:lnTo>
                  <a:pt x="54467" y="40643"/>
                </a:lnTo>
                <a:lnTo>
                  <a:pt x="56286" y="30645"/>
                </a:lnTo>
                <a:lnTo>
                  <a:pt x="54467" y="18677"/>
                </a:lnTo>
                <a:lnTo>
                  <a:pt x="49225" y="8940"/>
                </a:lnTo>
                <a:lnTo>
                  <a:pt x="40877" y="2395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336905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743" y="0"/>
                </a:moveTo>
                <a:lnTo>
                  <a:pt x="18146" y="2395"/>
                </a:lnTo>
                <a:lnTo>
                  <a:pt x="8694" y="8940"/>
                </a:lnTo>
                <a:lnTo>
                  <a:pt x="2331" y="18677"/>
                </a:lnTo>
                <a:lnTo>
                  <a:pt x="0" y="30645"/>
                </a:lnTo>
                <a:lnTo>
                  <a:pt x="2331" y="40601"/>
                </a:lnTo>
                <a:lnTo>
                  <a:pt x="8694" y="49304"/>
                </a:lnTo>
                <a:lnTo>
                  <a:pt x="18146" y="55469"/>
                </a:lnTo>
                <a:lnTo>
                  <a:pt x="29743" y="57810"/>
                </a:lnTo>
                <a:lnTo>
                  <a:pt x="40877" y="55469"/>
                </a:lnTo>
                <a:lnTo>
                  <a:pt x="49225" y="49304"/>
                </a:lnTo>
                <a:lnTo>
                  <a:pt x="54467" y="40601"/>
                </a:lnTo>
                <a:lnTo>
                  <a:pt x="56286" y="30645"/>
                </a:lnTo>
                <a:lnTo>
                  <a:pt x="54467" y="18677"/>
                </a:lnTo>
                <a:lnTo>
                  <a:pt x="49225" y="8940"/>
                </a:lnTo>
                <a:lnTo>
                  <a:pt x="40877" y="2395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336905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743" y="0"/>
                </a:moveTo>
                <a:lnTo>
                  <a:pt x="18146" y="2395"/>
                </a:lnTo>
                <a:lnTo>
                  <a:pt x="8694" y="8940"/>
                </a:lnTo>
                <a:lnTo>
                  <a:pt x="2331" y="18677"/>
                </a:lnTo>
                <a:lnTo>
                  <a:pt x="0" y="30645"/>
                </a:lnTo>
                <a:lnTo>
                  <a:pt x="2331" y="40643"/>
                </a:lnTo>
                <a:lnTo>
                  <a:pt x="8694" y="49342"/>
                </a:lnTo>
                <a:lnTo>
                  <a:pt x="18146" y="55483"/>
                </a:lnTo>
                <a:lnTo>
                  <a:pt x="29743" y="57810"/>
                </a:lnTo>
                <a:lnTo>
                  <a:pt x="40877" y="55483"/>
                </a:lnTo>
                <a:lnTo>
                  <a:pt x="49225" y="49342"/>
                </a:lnTo>
                <a:lnTo>
                  <a:pt x="54467" y="40643"/>
                </a:lnTo>
                <a:lnTo>
                  <a:pt x="56286" y="30645"/>
                </a:lnTo>
                <a:lnTo>
                  <a:pt x="54467" y="18677"/>
                </a:lnTo>
                <a:lnTo>
                  <a:pt x="49225" y="8940"/>
                </a:lnTo>
                <a:lnTo>
                  <a:pt x="40877" y="2395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336905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4" h="58420">
                <a:moveTo>
                  <a:pt x="29743" y="0"/>
                </a:moveTo>
                <a:lnTo>
                  <a:pt x="18146" y="2395"/>
                </a:lnTo>
                <a:lnTo>
                  <a:pt x="8694" y="8940"/>
                </a:lnTo>
                <a:lnTo>
                  <a:pt x="2331" y="18677"/>
                </a:lnTo>
                <a:lnTo>
                  <a:pt x="0" y="30645"/>
                </a:lnTo>
                <a:lnTo>
                  <a:pt x="2331" y="40601"/>
                </a:lnTo>
                <a:lnTo>
                  <a:pt x="8694" y="49304"/>
                </a:lnTo>
                <a:lnTo>
                  <a:pt x="18146" y="55469"/>
                </a:lnTo>
                <a:lnTo>
                  <a:pt x="29743" y="57810"/>
                </a:lnTo>
                <a:lnTo>
                  <a:pt x="40877" y="55469"/>
                </a:lnTo>
                <a:lnTo>
                  <a:pt x="49225" y="49304"/>
                </a:lnTo>
                <a:lnTo>
                  <a:pt x="54467" y="40601"/>
                </a:lnTo>
                <a:lnTo>
                  <a:pt x="56286" y="30645"/>
                </a:lnTo>
                <a:lnTo>
                  <a:pt x="54467" y="18677"/>
                </a:lnTo>
                <a:lnTo>
                  <a:pt x="49225" y="8940"/>
                </a:lnTo>
                <a:lnTo>
                  <a:pt x="40877" y="2395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99973" y="6640169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43" y="0"/>
                </a:moveTo>
                <a:lnTo>
                  <a:pt x="18104" y="2393"/>
                </a:lnTo>
                <a:lnTo>
                  <a:pt x="8656" y="8928"/>
                </a:lnTo>
                <a:lnTo>
                  <a:pt x="2316" y="18634"/>
                </a:lnTo>
                <a:lnTo>
                  <a:pt x="0" y="30543"/>
                </a:lnTo>
                <a:lnTo>
                  <a:pt x="2316" y="41983"/>
                </a:lnTo>
                <a:lnTo>
                  <a:pt x="8656" y="50558"/>
                </a:lnTo>
                <a:lnTo>
                  <a:pt x="18104" y="55943"/>
                </a:lnTo>
                <a:lnTo>
                  <a:pt x="29743" y="57810"/>
                </a:lnTo>
                <a:lnTo>
                  <a:pt x="39489" y="55943"/>
                </a:lnTo>
                <a:lnTo>
                  <a:pt x="47991" y="50558"/>
                </a:lnTo>
                <a:lnTo>
                  <a:pt x="54005" y="41983"/>
                </a:lnTo>
                <a:lnTo>
                  <a:pt x="56286" y="30543"/>
                </a:lnTo>
                <a:lnTo>
                  <a:pt x="54005" y="18634"/>
                </a:lnTo>
                <a:lnTo>
                  <a:pt x="47991" y="8928"/>
                </a:lnTo>
                <a:lnTo>
                  <a:pt x="39489" y="2393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499973" y="6475476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43" y="0"/>
                </a:moveTo>
                <a:lnTo>
                  <a:pt x="18104" y="2395"/>
                </a:lnTo>
                <a:lnTo>
                  <a:pt x="8656" y="8940"/>
                </a:lnTo>
                <a:lnTo>
                  <a:pt x="2316" y="18677"/>
                </a:lnTo>
                <a:lnTo>
                  <a:pt x="0" y="30645"/>
                </a:lnTo>
                <a:lnTo>
                  <a:pt x="2316" y="40643"/>
                </a:lnTo>
                <a:lnTo>
                  <a:pt x="8656" y="49342"/>
                </a:lnTo>
                <a:lnTo>
                  <a:pt x="18104" y="55483"/>
                </a:lnTo>
                <a:lnTo>
                  <a:pt x="29743" y="57810"/>
                </a:lnTo>
                <a:lnTo>
                  <a:pt x="39489" y="55483"/>
                </a:lnTo>
                <a:lnTo>
                  <a:pt x="47991" y="49342"/>
                </a:lnTo>
                <a:lnTo>
                  <a:pt x="54005" y="40643"/>
                </a:lnTo>
                <a:lnTo>
                  <a:pt x="56286" y="30645"/>
                </a:lnTo>
                <a:lnTo>
                  <a:pt x="54005" y="18677"/>
                </a:lnTo>
                <a:lnTo>
                  <a:pt x="47991" y="8940"/>
                </a:lnTo>
                <a:lnTo>
                  <a:pt x="39489" y="2395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499973" y="6310985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43" y="0"/>
                </a:moveTo>
                <a:lnTo>
                  <a:pt x="18104" y="2395"/>
                </a:lnTo>
                <a:lnTo>
                  <a:pt x="8656" y="8940"/>
                </a:lnTo>
                <a:lnTo>
                  <a:pt x="2316" y="18677"/>
                </a:lnTo>
                <a:lnTo>
                  <a:pt x="0" y="30645"/>
                </a:lnTo>
                <a:lnTo>
                  <a:pt x="2316" y="40601"/>
                </a:lnTo>
                <a:lnTo>
                  <a:pt x="8656" y="49304"/>
                </a:lnTo>
                <a:lnTo>
                  <a:pt x="18104" y="55469"/>
                </a:lnTo>
                <a:lnTo>
                  <a:pt x="29743" y="57810"/>
                </a:lnTo>
                <a:lnTo>
                  <a:pt x="39489" y="55469"/>
                </a:lnTo>
                <a:lnTo>
                  <a:pt x="47991" y="49304"/>
                </a:lnTo>
                <a:lnTo>
                  <a:pt x="54005" y="40601"/>
                </a:lnTo>
                <a:lnTo>
                  <a:pt x="56286" y="30645"/>
                </a:lnTo>
                <a:lnTo>
                  <a:pt x="54005" y="18677"/>
                </a:lnTo>
                <a:lnTo>
                  <a:pt x="47991" y="8940"/>
                </a:lnTo>
                <a:lnTo>
                  <a:pt x="39489" y="2395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99973" y="6146291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43" y="0"/>
                </a:moveTo>
                <a:lnTo>
                  <a:pt x="18104" y="2395"/>
                </a:lnTo>
                <a:lnTo>
                  <a:pt x="8656" y="8940"/>
                </a:lnTo>
                <a:lnTo>
                  <a:pt x="2316" y="18677"/>
                </a:lnTo>
                <a:lnTo>
                  <a:pt x="0" y="30645"/>
                </a:lnTo>
                <a:lnTo>
                  <a:pt x="2316" y="40643"/>
                </a:lnTo>
                <a:lnTo>
                  <a:pt x="8656" y="49342"/>
                </a:lnTo>
                <a:lnTo>
                  <a:pt x="18104" y="55483"/>
                </a:lnTo>
                <a:lnTo>
                  <a:pt x="29743" y="57810"/>
                </a:lnTo>
                <a:lnTo>
                  <a:pt x="39489" y="55483"/>
                </a:lnTo>
                <a:lnTo>
                  <a:pt x="47991" y="49342"/>
                </a:lnTo>
                <a:lnTo>
                  <a:pt x="54005" y="40643"/>
                </a:lnTo>
                <a:lnTo>
                  <a:pt x="56286" y="30645"/>
                </a:lnTo>
                <a:lnTo>
                  <a:pt x="54005" y="18677"/>
                </a:lnTo>
                <a:lnTo>
                  <a:pt x="47991" y="8940"/>
                </a:lnTo>
                <a:lnTo>
                  <a:pt x="39489" y="2395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99973" y="5981700"/>
            <a:ext cx="56515" cy="58419"/>
          </a:xfrm>
          <a:custGeom>
            <a:avLst/>
            <a:gdLst/>
            <a:ahLst/>
            <a:cxnLst/>
            <a:rect l="l" t="t" r="r" b="b"/>
            <a:pathLst>
              <a:path w="56515" h="58420">
                <a:moveTo>
                  <a:pt x="29743" y="0"/>
                </a:moveTo>
                <a:lnTo>
                  <a:pt x="18104" y="2395"/>
                </a:lnTo>
                <a:lnTo>
                  <a:pt x="8656" y="8940"/>
                </a:lnTo>
                <a:lnTo>
                  <a:pt x="2316" y="18677"/>
                </a:lnTo>
                <a:lnTo>
                  <a:pt x="0" y="30645"/>
                </a:lnTo>
                <a:lnTo>
                  <a:pt x="2316" y="40601"/>
                </a:lnTo>
                <a:lnTo>
                  <a:pt x="8656" y="49304"/>
                </a:lnTo>
                <a:lnTo>
                  <a:pt x="18104" y="55469"/>
                </a:lnTo>
                <a:lnTo>
                  <a:pt x="29743" y="57810"/>
                </a:lnTo>
                <a:lnTo>
                  <a:pt x="39489" y="55469"/>
                </a:lnTo>
                <a:lnTo>
                  <a:pt x="47991" y="49304"/>
                </a:lnTo>
                <a:lnTo>
                  <a:pt x="54005" y="40601"/>
                </a:lnTo>
                <a:lnTo>
                  <a:pt x="56286" y="30645"/>
                </a:lnTo>
                <a:lnTo>
                  <a:pt x="54005" y="18677"/>
                </a:lnTo>
                <a:lnTo>
                  <a:pt x="47991" y="8940"/>
                </a:lnTo>
                <a:lnTo>
                  <a:pt x="39489" y="2395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658368" y="6640169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907" y="0"/>
                </a:moveTo>
                <a:lnTo>
                  <a:pt x="15039" y="2393"/>
                </a:lnTo>
                <a:lnTo>
                  <a:pt x="6891" y="8928"/>
                </a:lnTo>
                <a:lnTo>
                  <a:pt x="1774" y="18634"/>
                </a:lnTo>
                <a:lnTo>
                  <a:pt x="0" y="30543"/>
                </a:lnTo>
                <a:lnTo>
                  <a:pt x="1774" y="41983"/>
                </a:lnTo>
                <a:lnTo>
                  <a:pt x="6891" y="50558"/>
                </a:lnTo>
                <a:lnTo>
                  <a:pt x="15039" y="55943"/>
                </a:lnTo>
                <a:lnTo>
                  <a:pt x="25907" y="57810"/>
                </a:lnTo>
                <a:lnTo>
                  <a:pt x="36725" y="55943"/>
                </a:lnTo>
                <a:lnTo>
                  <a:pt x="44846" y="50558"/>
                </a:lnTo>
                <a:lnTo>
                  <a:pt x="49953" y="41983"/>
                </a:lnTo>
                <a:lnTo>
                  <a:pt x="51727" y="30543"/>
                </a:lnTo>
                <a:lnTo>
                  <a:pt x="49953" y="18634"/>
                </a:lnTo>
                <a:lnTo>
                  <a:pt x="44846" y="8928"/>
                </a:lnTo>
                <a:lnTo>
                  <a:pt x="36725" y="2393"/>
                </a:lnTo>
                <a:lnTo>
                  <a:pt x="25907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658368" y="6475476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907" y="0"/>
                </a:moveTo>
                <a:lnTo>
                  <a:pt x="15039" y="2395"/>
                </a:lnTo>
                <a:lnTo>
                  <a:pt x="6891" y="8940"/>
                </a:lnTo>
                <a:lnTo>
                  <a:pt x="1774" y="18677"/>
                </a:lnTo>
                <a:lnTo>
                  <a:pt x="0" y="30645"/>
                </a:lnTo>
                <a:lnTo>
                  <a:pt x="1774" y="40643"/>
                </a:lnTo>
                <a:lnTo>
                  <a:pt x="6891" y="49342"/>
                </a:lnTo>
                <a:lnTo>
                  <a:pt x="15039" y="55483"/>
                </a:lnTo>
                <a:lnTo>
                  <a:pt x="25907" y="57810"/>
                </a:lnTo>
                <a:lnTo>
                  <a:pt x="36725" y="55483"/>
                </a:lnTo>
                <a:lnTo>
                  <a:pt x="44846" y="49342"/>
                </a:lnTo>
                <a:lnTo>
                  <a:pt x="49953" y="40643"/>
                </a:lnTo>
                <a:lnTo>
                  <a:pt x="51727" y="30645"/>
                </a:lnTo>
                <a:lnTo>
                  <a:pt x="49953" y="18677"/>
                </a:lnTo>
                <a:lnTo>
                  <a:pt x="44846" y="8940"/>
                </a:lnTo>
                <a:lnTo>
                  <a:pt x="36725" y="2395"/>
                </a:lnTo>
                <a:lnTo>
                  <a:pt x="25907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658368" y="6310985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907" y="0"/>
                </a:moveTo>
                <a:lnTo>
                  <a:pt x="15039" y="2395"/>
                </a:lnTo>
                <a:lnTo>
                  <a:pt x="6891" y="8940"/>
                </a:lnTo>
                <a:lnTo>
                  <a:pt x="1774" y="18677"/>
                </a:lnTo>
                <a:lnTo>
                  <a:pt x="0" y="30645"/>
                </a:lnTo>
                <a:lnTo>
                  <a:pt x="1774" y="40601"/>
                </a:lnTo>
                <a:lnTo>
                  <a:pt x="6891" y="49304"/>
                </a:lnTo>
                <a:lnTo>
                  <a:pt x="15039" y="55469"/>
                </a:lnTo>
                <a:lnTo>
                  <a:pt x="25907" y="57810"/>
                </a:lnTo>
                <a:lnTo>
                  <a:pt x="36725" y="55469"/>
                </a:lnTo>
                <a:lnTo>
                  <a:pt x="44846" y="49304"/>
                </a:lnTo>
                <a:lnTo>
                  <a:pt x="49953" y="40601"/>
                </a:lnTo>
                <a:lnTo>
                  <a:pt x="51727" y="30645"/>
                </a:lnTo>
                <a:lnTo>
                  <a:pt x="49953" y="18677"/>
                </a:lnTo>
                <a:lnTo>
                  <a:pt x="44846" y="8940"/>
                </a:lnTo>
                <a:lnTo>
                  <a:pt x="36725" y="2395"/>
                </a:lnTo>
                <a:lnTo>
                  <a:pt x="25907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658368" y="6146291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907" y="0"/>
                </a:moveTo>
                <a:lnTo>
                  <a:pt x="15039" y="2395"/>
                </a:lnTo>
                <a:lnTo>
                  <a:pt x="6891" y="8940"/>
                </a:lnTo>
                <a:lnTo>
                  <a:pt x="1774" y="18677"/>
                </a:lnTo>
                <a:lnTo>
                  <a:pt x="0" y="30645"/>
                </a:lnTo>
                <a:lnTo>
                  <a:pt x="1774" y="40643"/>
                </a:lnTo>
                <a:lnTo>
                  <a:pt x="6891" y="49342"/>
                </a:lnTo>
                <a:lnTo>
                  <a:pt x="15039" y="55483"/>
                </a:lnTo>
                <a:lnTo>
                  <a:pt x="25907" y="57810"/>
                </a:lnTo>
                <a:lnTo>
                  <a:pt x="36725" y="55483"/>
                </a:lnTo>
                <a:lnTo>
                  <a:pt x="44846" y="49342"/>
                </a:lnTo>
                <a:lnTo>
                  <a:pt x="49953" y="40643"/>
                </a:lnTo>
                <a:lnTo>
                  <a:pt x="51727" y="30645"/>
                </a:lnTo>
                <a:lnTo>
                  <a:pt x="49953" y="18677"/>
                </a:lnTo>
                <a:lnTo>
                  <a:pt x="44846" y="8940"/>
                </a:lnTo>
                <a:lnTo>
                  <a:pt x="36725" y="2395"/>
                </a:lnTo>
                <a:lnTo>
                  <a:pt x="25907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58368" y="5981700"/>
            <a:ext cx="52069" cy="58419"/>
          </a:xfrm>
          <a:custGeom>
            <a:avLst/>
            <a:gdLst/>
            <a:ahLst/>
            <a:cxnLst/>
            <a:rect l="l" t="t" r="r" b="b"/>
            <a:pathLst>
              <a:path w="52070" h="58420">
                <a:moveTo>
                  <a:pt x="25907" y="0"/>
                </a:moveTo>
                <a:lnTo>
                  <a:pt x="15039" y="2395"/>
                </a:lnTo>
                <a:lnTo>
                  <a:pt x="6891" y="8940"/>
                </a:lnTo>
                <a:lnTo>
                  <a:pt x="1774" y="18677"/>
                </a:lnTo>
                <a:lnTo>
                  <a:pt x="0" y="30645"/>
                </a:lnTo>
                <a:lnTo>
                  <a:pt x="1774" y="40601"/>
                </a:lnTo>
                <a:lnTo>
                  <a:pt x="6891" y="49304"/>
                </a:lnTo>
                <a:lnTo>
                  <a:pt x="15039" y="55469"/>
                </a:lnTo>
                <a:lnTo>
                  <a:pt x="25907" y="57810"/>
                </a:lnTo>
                <a:lnTo>
                  <a:pt x="36725" y="55469"/>
                </a:lnTo>
                <a:lnTo>
                  <a:pt x="44846" y="49304"/>
                </a:lnTo>
                <a:lnTo>
                  <a:pt x="49953" y="40601"/>
                </a:lnTo>
                <a:lnTo>
                  <a:pt x="51727" y="30645"/>
                </a:lnTo>
                <a:lnTo>
                  <a:pt x="49953" y="18677"/>
                </a:lnTo>
                <a:lnTo>
                  <a:pt x="44846" y="8940"/>
                </a:lnTo>
                <a:lnTo>
                  <a:pt x="36725" y="2395"/>
                </a:lnTo>
                <a:lnTo>
                  <a:pt x="25907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18476" y="6640169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43" y="0"/>
                </a:moveTo>
                <a:lnTo>
                  <a:pt x="17659" y="2393"/>
                </a:lnTo>
                <a:lnTo>
                  <a:pt x="8461" y="8928"/>
                </a:lnTo>
                <a:lnTo>
                  <a:pt x="2268" y="18634"/>
                </a:lnTo>
                <a:lnTo>
                  <a:pt x="0" y="30543"/>
                </a:lnTo>
                <a:lnTo>
                  <a:pt x="2268" y="41983"/>
                </a:lnTo>
                <a:lnTo>
                  <a:pt x="8461" y="50558"/>
                </a:lnTo>
                <a:lnTo>
                  <a:pt x="17659" y="55943"/>
                </a:lnTo>
                <a:lnTo>
                  <a:pt x="28943" y="57810"/>
                </a:lnTo>
                <a:lnTo>
                  <a:pt x="38428" y="55943"/>
                </a:lnTo>
                <a:lnTo>
                  <a:pt x="46702" y="50558"/>
                </a:lnTo>
                <a:lnTo>
                  <a:pt x="52555" y="41983"/>
                </a:lnTo>
                <a:lnTo>
                  <a:pt x="54775" y="30543"/>
                </a:lnTo>
                <a:lnTo>
                  <a:pt x="52555" y="18634"/>
                </a:lnTo>
                <a:lnTo>
                  <a:pt x="46702" y="8928"/>
                </a:lnTo>
                <a:lnTo>
                  <a:pt x="38428" y="2393"/>
                </a:lnTo>
                <a:lnTo>
                  <a:pt x="289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18476" y="6475476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43" y="0"/>
                </a:moveTo>
                <a:lnTo>
                  <a:pt x="17659" y="2395"/>
                </a:lnTo>
                <a:lnTo>
                  <a:pt x="8461" y="8940"/>
                </a:lnTo>
                <a:lnTo>
                  <a:pt x="2268" y="18677"/>
                </a:lnTo>
                <a:lnTo>
                  <a:pt x="0" y="30645"/>
                </a:lnTo>
                <a:lnTo>
                  <a:pt x="2268" y="40643"/>
                </a:lnTo>
                <a:lnTo>
                  <a:pt x="8461" y="49342"/>
                </a:lnTo>
                <a:lnTo>
                  <a:pt x="17659" y="55483"/>
                </a:lnTo>
                <a:lnTo>
                  <a:pt x="28943" y="57810"/>
                </a:lnTo>
                <a:lnTo>
                  <a:pt x="38428" y="55483"/>
                </a:lnTo>
                <a:lnTo>
                  <a:pt x="46702" y="49342"/>
                </a:lnTo>
                <a:lnTo>
                  <a:pt x="52555" y="40643"/>
                </a:lnTo>
                <a:lnTo>
                  <a:pt x="54775" y="30645"/>
                </a:lnTo>
                <a:lnTo>
                  <a:pt x="52555" y="18677"/>
                </a:lnTo>
                <a:lnTo>
                  <a:pt x="46702" y="8940"/>
                </a:lnTo>
                <a:lnTo>
                  <a:pt x="38428" y="2395"/>
                </a:lnTo>
                <a:lnTo>
                  <a:pt x="289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18476" y="6310985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43" y="0"/>
                </a:moveTo>
                <a:lnTo>
                  <a:pt x="17659" y="2395"/>
                </a:lnTo>
                <a:lnTo>
                  <a:pt x="8461" y="8940"/>
                </a:lnTo>
                <a:lnTo>
                  <a:pt x="2268" y="18677"/>
                </a:lnTo>
                <a:lnTo>
                  <a:pt x="0" y="30645"/>
                </a:lnTo>
                <a:lnTo>
                  <a:pt x="2268" y="40601"/>
                </a:lnTo>
                <a:lnTo>
                  <a:pt x="8461" y="49304"/>
                </a:lnTo>
                <a:lnTo>
                  <a:pt x="17659" y="55469"/>
                </a:lnTo>
                <a:lnTo>
                  <a:pt x="28943" y="57810"/>
                </a:lnTo>
                <a:lnTo>
                  <a:pt x="38428" y="55469"/>
                </a:lnTo>
                <a:lnTo>
                  <a:pt x="46702" y="49304"/>
                </a:lnTo>
                <a:lnTo>
                  <a:pt x="52555" y="40601"/>
                </a:lnTo>
                <a:lnTo>
                  <a:pt x="54775" y="30645"/>
                </a:lnTo>
                <a:lnTo>
                  <a:pt x="52555" y="18677"/>
                </a:lnTo>
                <a:lnTo>
                  <a:pt x="46702" y="8940"/>
                </a:lnTo>
                <a:lnTo>
                  <a:pt x="38428" y="2395"/>
                </a:lnTo>
                <a:lnTo>
                  <a:pt x="289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18476" y="6146291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43" y="0"/>
                </a:moveTo>
                <a:lnTo>
                  <a:pt x="17659" y="2395"/>
                </a:lnTo>
                <a:lnTo>
                  <a:pt x="8461" y="8940"/>
                </a:lnTo>
                <a:lnTo>
                  <a:pt x="2268" y="18677"/>
                </a:lnTo>
                <a:lnTo>
                  <a:pt x="0" y="30645"/>
                </a:lnTo>
                <a:lnTo>
                  <a:pt x="2268" y="40643"/>
                </a:lnTo>
                <a:lnTo>
                  <a:pt x="8461" y="49342"/>
                </a:lnTo>
                <a:lnTo>
                  <a:pt x="17659" y="55483"/>
                </a:lnTo>
                <a:lnTo>
                  <a:pt x="28943" y="57810"/>
                </a:lnTo>
                <a:lnTo>
                  <a:pt x="38428" y="55483"/>
                </a:lnTo>
                <a:lnTo>
                  <a:pt x="46702" y="49342"/>
                </a:lnTo>
                <a:lnTo>
                  <a:pt x="52555" y="40643"/>
                </a:lnTo>
                <a:lnTo>
                  <a:pt x="54775" y="30645"/>
                </a:lnTo>
                <a:lnTo>
                  <a:pt x="52555" y="18677"/>
                </a:lnTo>
                <a:lnTo>
                  <a:pt x="46702" y="8940"/>
                </a:lnTo>
                <a:lnTo>
                  <a:pt x="38428" y="2395"/>
                </a:lnTo>
                <a:lnTo>
                  <a:pt x="289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18476" y="5981700"/>
            <a:ext cx="55244" cy="58419"/>
          </a:xfrm>
          <a:custGeom>
            <a:avLst/>
            <a:gdLst/>
            <a:ahLst/>
            <a:cxnLst/>
            <a:rect l="l" t="t" r="r" b="b"/>
            <a:pathLst>
              <a:path w="55244" h="58420">
                <a:moveTo>
                  <a:pt x="28943" y="0"/>
                </a:moveTo>
                <a:lnTo>
                  <a:pt x="17659" y="2395"/>
                </a:lnTo>
                <a:lnTo>
                  <a:pt x="8461" y="8940"/>
                </a:lnTo>
                <a:lnTo>
                  <a:pt x="2268" y="18677"/>
                </a:lnTo>
                <a:lnTo>
                  <a:pt x="0" y="30645"/>
                </a:lnTo>
                <a:lnTo>
                  <a:pt x="2268" y="40601"/>
                </a:lnTo>
                <a:lnTo>
                  <a:pt x="8461" y="49304"/>
                </a:lnTo>
                <a:lnTo>
                  <a:pt x="17659" y="55469"/>
                </a:lnTo>
                <a:lnTo>
                  <a:pt x="28943" y="57810"/>
                </a:lnTo>
                <a:lnTo>
                  <a:pt x="38428" y="55469"/>
                </a:lnTo>
                <a:lnTo>
                  <a:pt x="46702" y="49304"/>
                </a:lnTo>
                <a:lnTo>
                  <a:pt x="52555" y="40601"/>
                </a:lnTo>
                <a:lnTo>
                  <a:pt x="54775" y="30645"/>
                </a:lnTo>
                <a:lnTo>
                  <a:pt x="52555" y="18677"/>
                </a:lnTo>
                <a:lnTo>
                  <a:pt x="46702" y="8940"/>
                </a:lnTo>
                <a:lnTo>
                  <a:pt x="38428" y="2395"/>
                </a:lnTo>
                <a:lnTo>
                  <a:pt x="289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2191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5" h="53340">
                <a:moveTo>
                  <a:pt x="29841" y="0"/>
                </a:moveTo>
                <a:lnTo>
                  <a:pt x="18189" y="2343"/>
                </a:lnTo>
                <a:lnTo>
                  <a:pt x="8707" y="8520"/>
                </a:lnTo>
                <a:lnTo>
                  <a:pt x="2332" y="17253"/>
                </a:lnTo>
                <a:lnTo>
                  <a:pt x="0" y="27264"/>
                </a:lnTo>
                <a:lnTo>
                  <a:pt x="2332" y="39215"/>
                </a:lnTo>
                <a:lnTo>
                  <a:pt x="8707" y="48919"/>
                </a:lnTo>
                <a:lnTo>
                  <a:pt x="15142" y="53339"/>
                </a:lnTo>
                <a:lnTo>
                  <a:pt x="42295" y="53339"/>
                </a:lnTo>
                <a:lnTo>
                  <a:pt x="48043" y="48919"/>
                </a:lnTo>
                <a:lnTo>
                  <a:pt x="54025" y="39215"/>
                </a:lnTo>
                <a:lnTo>
                  <a:pt x="56291" y="27264"/>
                </a:lnTo>
                <a:lnTo>
                  <a:pt x="54025" y="17253"/>
                </a:lnTo>
                <a:lnTo>
                  <a:pt x="48043" y="8520"/>
                </a:lnTo>
                <a:lnTo>
                  <a:pt x="39573" y="2343"/>
                </a:lnTo>
                <a:lnTo>
                  <a:pt x="2984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76784" y="6804659"/>
            <a:ext cx="52069" cy="53340"/>
          </a:xfrm>
          <a:custGeom>
            <a:avLst/>
            <a:gdLst/>
            <a:ahLst/>
            <a:cxnLst/>
            <a:rect l="l" t="t" r="r" b="b"/>
            <a:pathLst>
              <a:path w="52070" h="53340">
                <a:moveTo>
                  <a:pt x="25908" y="0"/>
                </a:moveTo>
                <a:lnTo>
                  <a:pt x="15039" y="2343"/>
                </a:lnTo>
                <a:lnTo>
                  <a:pt x="6891" y="8520"/>
                </a:lnTo>
                <a:lnTo>
                  <a:pt x="1774" y="17253"/>
                </a:lnTo>
                <a:lnTo>
                  <a:pt x="0" y="27264"/>
                </a:lnTo>
                <a:lnTo>
                  <a:pt x="1774" y="39215"/>
                </a:lnTo>
                <a:lnTo>
                  <a:pt x="6891" y="48919"/>
                </a:lnTo>
                <a:lnTo>
                  <a:pt x="12421" y="53339"/>
                </a:lnTo>
                <a:lnTo>
                  <a:pt x="39371" y="53339"/>
                </a:lnTo>
                <a:lnTo>
                  <a:pt x="44880" y="48919"/>
                </a:lnTo>
                <a:lnTo>
                  <a:pt x="49966" y="39215"/>
                </a:lnTo>
                <a:lnTo>
                  <a:pt x="51727" y="27264"/>
                </a:lnTo>
                <a:lnTo>
                  <a:pt x="49966" y="17253"/>
                </a:lnTo>
                <a:lnTo>
                  <a:pt x="44880" y="8520"/>
                </a:lnTo>
                <a:lnTo>
                  <a:pt x="36762" y="2343"/>
                </a:lnTo>
                <a:lnTo>
                  <a:pt x="2590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36905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4" h="53340">
                <a:moveTo>
                  <a:pt x="29743" y="0"/>
                </a:moveTo>
                <a:lnTo>
                  <a:pt x="18146" y="2343"/>
                </a:lnTo>
                <a:lnTo>
                  <a:pt x="8694" y="8520"/>
                </a:lnTo>
                <a:lnTo>
                  <a:pt x="2331" y="17253"/>
                </a:lnTo>
                <a:lnTo>
                  <a:pt x="0" y="27264"/>
                </a:lnTo>
                <a:lnTo>
                  <a:pt x="2331" y="39215"/>
                </a:lnTo>
                <a:lnTo>
                  <a:pt x="8694" y="48919"/>
                </a:lnTo>
                <a:lnTo>
                  <a:pt x="15109" y="53339"/>
                </a:lnTo>
                <a:lnTo>
                  <a:pt x="43559" y="53339"/>
                </a:lnTo>
                <a:lnTo>
                  <a:pt x="49225" y="48919"/>
                </a:lnTo>
                <a:lnTo>
                  <a:pt x="54467" y="39215"/>
                </a:lnTo>
                <a:lnTo>
                  <a:pt x="56286" y="27264"/>
                </a:lnTo>
                <a:lnTo>
                  <a:pt x="54467" y="17253"/>
                </a:lnTo>
                <a:lnTo>
                  <a:pt x="49225" y="8520"/>
                </a:lnTo>
                <a:lnTo>
                  <a:pt x="40877" y="2343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499973" y="6804659"/>
            <a:ext cx="56515" cy="53340"/>
          </a:xfrm>
          <a:custGeom>
            <a:avLst/>
            <a:gdLst/>
            <a:ahLst/>
            <a:cxnLst/>
            <a:rect l="l" t="t" r="r" b="b"/>
            <a:pathLst>
              <a:path w="56515" h="53340">
                <a:moveTo>
                  <a:pt x="29743" y="0"/>
                </a:moveTo>
                <a:lnTo>
                  <a:pt x="18104" y="2343"/>
                </a:lnTo>
                <a:lnTo>
                  <a:pt x="8656" y="8520"/>
                </a:lnTo>
                <a:lnTo>
                  <a:pt x="2316" y="17253"/>
                </a:lnTo>
                <a:lnTo>
                  <a:pt x="0" y="27264"/>
                </a:lnTo>
                <a:lnTo>
                  <a:pt x="2316" y="39215"/>
                </a:lnTo>
                <a:lnTo>
                  <a:pt x="8656" y="48919"/>
                </a:lnTo>
                <a:lnTo>
                  <a:pt x="15068" y="53339"/>
                </a:lnTo>
                <a:lnTo>
                  <a:pt x="42221" y="53339"/>
                </a:lnTo>
                <a:lnTo>
                  <a:pt x="47991" y="48919"/>
                </a:lnTo>
                <a:lnTo>
                  <a:pt x="54005" y="39215"/>
                </a:lnTo>
                <a:lnTo>
                  <a:pt x="56286" y="27264"/>
                </a:lnTo>
                <a:lnTo>
                  <a:pt x="54005" y="17253"/>
                </a:lnTo>
                <a:lnTo>
                  <a:pt x="47991" y="8520"/>
                </a:lnTo>
                <a:lnTo>
                  <a:pt x="39489" y="2343"/>
                </a:lnTo>
                <a:lnTo>
                  <a:pt x="297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58368" y="6804659"/>
            <a:ext cx="52069" cy="53340"/>
          </a:xfrm>
          <a:custGeom>
            <a:avLst/>
            <a:gdLst/>
            <a:ahLst/>
            <a:cxnLst/>
            <a:rect l="l" t="t" r="r" b="b"/>
            <a:pathLst>
              <a:path w="52070" h="53340">
                <a:moveTo>
                  <a:pt x="25907" y="0"/>
                </a:moveTo>
                <a:lnTo>
                  <a:pt x="15039" y="2343"/>
                </a:lnTo>
                <a:lnTo>
                  <a:pt x="6891" y="8520"/>
                </a:lnTo>
                <a:lnTo>
                  <a:pt x="1774" y="17253"/>
                </a:lnTo>
                <a:lnTo>
                  <a:pt x="0" y="27264"/>
                </a:lnTo>
                <a:lnTo>
                  <a:pt x="1774" y="39215"/>
                </a:lnTo>
                <a:lnTo>
                  <a:pt x="6891" y="48919"/>
                </a:lnTo>
                <a:lnTo>
                  <a:pt x="12421" y="53339"/>
                </a:lnTo>
                <a:lnTo>
                  <a:pt x="39335" y="53339"/>
                </a:lnTo>
                <a:lnTo>
                  <a:pt x="44846" y="48919"/>
                </a:lnTo>
                <a:lnTo>
                  <a:pt x="49953" y="39215"/>
                </a:lnTo>
                <a:lnTo>
                  <a:pt x="51727" y="27264"/>
                </a:lnTo>
                <a:lnTo>
                  <a:pt x="49953" y="17253"/>
                </a:lnTo>
                <a:lnTo>
                  <a:pt x="44846" y="8520"/>
                </a:lnTo>
                <a:lnTo>
                  <a:pt x="36725" y="2343"/>
                </a:lnTo>
                <a:lnTo>
                  <a:pt x="25907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18476" y="6804659"/>
            <a:ext cx="55244" cy="53340"/>
          </a:xfrm>
          <a:custGeom>
            <a:avLst/>
            <a:gdLst/>
            <a:ahLst/>
            <a:cxnLst/>
            <a:rect l="l" t="t" r="r" b="b"/>
            <a:pathLst>
              <a:path w="55244" h="53340">
                <a:moveTo>
                  <a:pt x="28943" y="0"/>
                </a:moveTo>
                <a:lnTo>
                  <a:pt x="17659" y="2343"/>
                </a:lnTo>
                <a:lnTo>
                  <a:pt x="8461" y="8520"/>
                </a:lnTo>
                <a:lnTo>
                  <a:pt x="2268" y="17253"/>
                </a:lnTo>
                <a:lnTo>
                  <a:pt x="0" y="27264"/>
                </a:lnTo>
                <a:lnTo>
                  <a:pt x="2268" y="39215"/>
                </a:lnTo>
                <a:lnTo>
                  <a:pt x="8461" y="48919"/>
                </a:lnTo>
                <a:lnTo>
                  <a:pt x="14703" y="53339"/>
                </a:lnTo>
                <a:lnTo>
                  <a:pt x="41087" y="53339"/>
                </a:lnTo>
                <a:lnTo>
                  <a:pt x="46702" y="48919"/>
                </a:lnTo>
                <a:lnTo>
                  <a:pt x="52555" y="39215"/>
                </a:lnTo>
                <a:lnTo>
                  <a:pt x="54775" y="27264"/>
                </a:lnTo>
                <a:lnTo>
                  <a:pt x="52555" y="17253"/>
                </a:lnTo>
                <a:lnTo>
                  <a:pt x="46702" y="8520"/>
                </a:lnTo>
                <a:lnTo>
                  <a:pt x="38428" y="2343"/>
                </a:lnTo>
                <a:lnTo>
                  <a:pt x="28943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1565635" y="1716151"/>
            <a:ext cx="177165" cy="193675"/>
          </a:xfrm>
          <a:custGeom>
            <a:avLst/>
            <a:gdLst/>
            <a:ahLst/>
            <a:cxnLst/>
            <a:rect l="l" t="t" r="r" b="b"/>
            <a:pathLst>
              <a:path w="177165" h="193675">
                <a:moveTo>
                  <a:pt x="61468" y="0"/>
                </a:moveTo>
                <a:lnTo>
                  <a:pt x="0" y="193421"/>
                </a:lnTo>
                <a:lnTo>
                  <a:pt x="176657" y="153797"/>
                </a:lnTo>
                <a:lnTo>
                  <a:pt x="6146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11187810" y="0"/>
            <a:ext cx="273050" cy="204470"/>
          </a:xfrm>
          <a:custGeom>
            <a:avLst/>
            <a:gdLst/>
            <a:ahLst/>
            <a:cxnLst/>
            <a:rect l="l" t="t" r="r" b="b"/>
            <a:pathLst>
              <a:path w="273050" h="204470">
                <a:moveTo>
                  <a:pt x="244334" y="0"/>
                </a:moveTo>
                <a:lnTo>
                  <a:pt x="90095" y="0"/>
                </a:lnTo>
                <a:lnTo>
                  <a:pt x="0" y="85598"/>
                </a:lnTo>
                <a:lnTo>
                  <a:pt x="272542" y="204216"/>
                </a:lnTo>
                <a:lnTo>
                  <a:pt x="2443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910710" y="58039"/>
            <a:ext cx="368935" cy="396240"/>
          </a:xfrm>
          <a:custGeom>
            <a:avLst/>
            <a:gdLst/>
            <a:ahLst/>
            <a:cxnLst/>
            <a:rect l="l" t="t" r="r" b="b"/>
            <a:pathLst>
              <a:path w="368935" h="396240">
                <a:moveTo>
                  <a:pt x="368680" y="0"/>
                </a:moveTo>
                <a:lnTo>
                  <a:pt x="0" y="57150"/>
                </a:lnTo>
                <a:lnTo>
                  <a:pt x="226567" y="396112"/>
                </a:lnTo>
                <a:lnTo>
                  <a:pt x="368680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058667" y="534923"/>
            <a:ext cx="291465" cy="316865"/>
          </a:xfrm>
          <a:custGeom>
            <a:avLst/>
            <a:gdLst/>
            <a:ahLst/>
            <a:cxnLst/>
            <a:rect l="l" t="t" r="r" b="b"/>
            <a:pathLst>
              <a:path w="291464" h="316865">
                <a:moveTo>
                  <a:pt x="103377" y="0"/>
                </a:moveTo>
                <a:lnTo>
                  <a:pt x="0" y="316864"/>
                </a:lnTo>
                <a:lnTo>
                  <a:pt x="291083" y="259714"/>
                </a:lnTo>
                <a:lnTo>
                  <a:pt x="10337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1050036" y="358266"/>
            <a:ext cx="344805" cy="368935"/>
          </a:xfrm>
          <a:custGeom>
            <a:avLst/>
            <a:gdLst/>
            <a:ahLst/>
            <a:cxnLst/>
            <a:rect l="l" t="t" r="r" b="b"/>
            <a:pathLst>
              <a:path w="344805" h="368934">
                <a:moveTo>
                  <a:pt x="344297" y="0"/>
                </a:moveTo>
                <a:lnTo>
                  <a:pt x="0" y="52705"/>
                </a:lnTo>
                <a:lnTo>
                  <a:pt x="214248" y="368554"/>
                </a:lnTo>
                <a:lnTo>
                  <a:pt x="3442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0" y="0"/>
            <a:ext cx="525145" cy="763905"/>
          </a:xfrm>
          <a:custGeom>
            <a:avLst/>
            <a:gdLst/>
            <a:ahLst/>
            <a:cxnLst/>
            <a:rect l="l" t="t" r="r" b="b"/>
            <a:pathLst>
              <a:path w="525145" h="763905">
                <a:moveTo>
                  <a:pt x="524568" y="0"/>
                </a:moveTo>
                <a:lnTo>
                  <a:pt x="0" y="0"/>
                </a:lnTo>
                <a:lnTo>
                  <a:pt x="0" y="365851"/>
                </a:lnTo>
                <a:lnTo>
                  <a:pt x="320992" y="763397"/>
                </a:lnTo>
                <a:lnTo>
                  <a:pt x="524568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167127" y="155447"/>
            <a:ext cx="167640" cy="202565"/>
          </a:xfrm>
          <a:custGeom>
            <a:avLst/>
            <a:gdLst/>
            <a:ahLst/>
            <a:cxnLst/>
            <a:rect l="l" t="t" r="r" b="b"/>
            <a:pathLst>
              <a:path w="167639" h="202565">
                <a:moveTo>
                  <a:pt x="0" y="0"/>
                </a:moveTo>
                <a:lnTo>
                  <a:pt x="34290" y="202564"/>
                </a:lnTo>
                <a:lnTo>
                  <a:pt x="167513" y="66167"/>
                </a:lnTo>
                <a:lnTo>
                  <a:pt x="0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0" y="1385697"/>
            <a:ext cx="197485" cy="420370"/>
          </a:xfrm>
          <a:custGeom>
            <a:avLst/>
            <a:gdLst/>
            <a:ahLst/>
            <a:cxnLst/>
            <a:rect l="l" t="t" r="r" b="b"/>
            <a:pathLst>
              <a:path w="197485" h="420369">
                <a:moveTo>
                  <a:pt x="197446" y="0"/>
                </a:moveTo>
                <a:lnTo>
                  <a:pt x="0" y="32830"/>
                </a:lnTo>
                <a:lnTo>
                  <a:pt x="0" y="350790"/>
                </a:lnTo>
                <a:lnTo>
                  <a:pt x="46763" y="420115"/>
                </a:lnTo>
                <a:lnTo>
                  <a:pt x="197446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9038843" y="254508"/>
            <a:ext cx="1061085" cy="1061085"/>
          </a:xfrm>
          <a:custGeom>
            <a:avLst/>
            <a:gdLst/>
            <a:ahLst/>
            <a:cxnLst/>
            <a:rect l="l" t="t" r="r" b="b"/>
            <a:pathLst>
              <a:path w="1061084" h="1061085">
                <a:moveTo>
                  <a:pt x="530351" y="0"/>
                </a:moveTo>
                <a:lnTo>
                  <a:pt x="482179" y="2165"/>
                </a:lnTo>
                <a:lnTo>
                  <a:pt x="435199" y="8536"/>
                </a:lnTo>
                <a:lnTo>
                  <a:pt x="389598" y="18927"/>
                </a:lnTo>
                <a:lnTo>
                  <a:pt x="345568" y="33148"/>
                </a:lnTo>
                <a:lnTo>
                  <a:pt x="303297" y="51015"/>
                </a:lnTo>
                <a:lnTo>
                  <a:pt x="262974" y="72338"/>
                </a:lnTo>
                <a:lnTo>
                  <a:pt x="224789" y="96931"/>
                </a:lnTo>
                <a:lnTo>
                  <a:pt x="188932" y="124607"/>
                </a:lnTo>
                <a:lnTo>
                  <a:pt x="155590" y="155178"/>
                </a:lnTo>
                <a:lnTo>
                  <a:pt x="124955" y="188457"/>
                </a:lnTo>
                <a:lnTo>
                  <a:pt x="97215" y="224257"/>
                </a:lnTo>
                <a:lnTo>
                  <a:pt x="72559" y="262391"/>
                </a:lnTo>
                <a:lnTo>
                  <a:pt x="51177" y="302671"/>
                </a:lnTo>
                <a:lnTo>
                  <a:pt x="33258" y="344911"/>
                </a:lnTo>
                <a:lnTo>
                  <a:pt x="18991" y="388922"/>
                </a:lnTo>
                <a:lnTo>
                  <a:pt x="8567" y="434519"/>
                </a:lnTo>
                <a:lnTo>
                  <a:pt x="2173" y="481512"/>
                </a:lnTo>
                <a:lnTo>
                  <a:pt x="0" y="529717"/>
                </a:lnTo>
                <a:lnTo>
                  <a:pt x="2173" y="578121"/>
                </a:lnTo>
                <a:lnTo>
                  <a:pt x="8567" y="625292"/>
                </a:lnTo>
                <a:lnTo>
                  <a:pt x="18991" y="671046"/>
                </a:lnTo>
                <a:lnTo>
                  <a:pt x="33258" y="715195"/>
                </a:lnTo>
                <a:lnTo>
                  <a:pt x="51177" y="757553"/>
                </a:lnTo>
                <a:lnTo>
                  <a:pt x="72559" y="797936"/>
                </a:lnTo>
                <a:lnTo>
                  <a:pt x="97215" y="836156"/>
                </a:lnTo>
                <a:lnTo>
                  <a:pt x="124955" y="872028"/>
                </a:lnTo>
                <a:lnTo>
                  <a:pt x="155590" y="905367"/>
                </a:lnTo>
                <a:lnTo>
                  <a:pt x="188932" y="935985"/>
                </a:lnTo>
                <a:lnTo>
                  <a:pt x="224789" y="963697"/>
                </a:lnTo>
                <a:lnTo>
                  <a:pt x="262974" y="988318"/>
                </a:lnTo>
                <a:lnTo>
                  <a:pt x="303297" y="1009661"/>
                </a:lnTo>
                <a:lnTo>
                  <a:pt x="345568" y="1027541"/>
                </a:lnTo>
                <a:lnTo>
                  <a:pt x="389598" y="1041771"/>
                </a:lnTo>
                <a:lnTo>
                  <a:pt x="435199" y="1052165"/>
                </a:lnTo>
                <a:lnTo>
                  <a:pt x="482179" y="1058538"/>
                </a:lnTo>
                <a:lnTo>
                  <a:pt x="530351" y="1060704"/>
                </a:lnTo>
                <a:lnTo>
                  <a:pt x="578693" y="1058538"/>
                </a:lnTo>
                <a:lnTo>
                  <a:pt x="625805" y="1052165"/>
                </a:lnTo>
                <a:lnTo>
                  <a:pt x="671501" y="1041771"/>
                </a:lnTo>
                <a:lnTo>
                  <a:pt x="715596" y="1027541"/>
                </a:lnTo>
                <a:lnTo>
                  <a:pt x="757903" y="1009661"/>
                </a:lnTo>
                <a:lnTo>
                  <a:pt x="798237" y="988318"/>
                </a:lnTo>
                <a:lnTo>
                  <a:pt x="836412" y="963697"/>
                </a:lnTo>
                <a:lnTo>
                  <a:pt x="872242" y="935985"/>
                </a:lnTo>
                <a:lnTo>
                  <a:pt x="905541" y="905367"/>
                </a:lnTo>
                <a:lnTo>
                  <a:pt x="936124" y="872028"/>
                </a:lnTo>
                <a:lnTo>
                  <a:pt x="963805" y="836156"/>
                </a:lnTo>
                <a:lnTo>
                  <a:pt x="988398" y="797936"/>
                </a:lnTo>
                <a:lnTo>
                  <a:pt x="1009717" y="757553"/>
                </a:lnTo>
                <a:lnTo>
                  <a:pt x="1027577" y="715195"/>
                </a:lnTo>
                <a:lnTo>
                  <a:pt x="1041791" y="671046"/>
                </a:lnTo>
                <a:lnTo>
                  <a:pt x="1052174" y="625292"/>
                </a:lnTo>
                <a:lnTo>
                  <a:pt x="1058540" y="578121"/>
                </a:lnTo>
                <a:lnTo>
                  <a:pt x="1060703" y="529717"/>
                </a:lnTo>
                <a:lnTo>
                  <a:pt x="1058540" y="481512"/>
                </a:lnTo>
                <a:lnTo>
                  <a:pt x="1052174" y="434519"/>
                </a:lnTo>
                <a:lnTo>
                  <a:pt x="1041791" y="388922"/>
                </a:lnTo>
                <a:lnTo>
                  <a:pt x="1027577" y="344911"/>
                </a:lnTo>
                <a:lnTo>
                  <a:pt x="1009717" y="302671"/>
                </a:lnTo>
                <a:lnTo>
                  <a:pt x="988398" y="262391"/>
                </a:lnTo>
                <a:lnTo>
                  <a:pt x="963805" y="224257"/>
                </a:lnTo>
                <a:lnTo>
                  <a:pt x="936124" y="188457"/>
                </a:lnTo>
                <a:lnTo>
                  <a:pt x="905541" y="155178"/>
                </a:lnTo>
                <a:lnTo>
                  <a:pt x="872242" y="124607"/>
                </a:lnTo>
                <a:lnTo>
                  <a:pt x="836412" y="96931"/>
                </a:lnTo>
                <a:lnTo>
                  <a:pt x="798237" y="72338"/>
                </a:lnTo>
                <a:lnTo>
                  <a:pt x="757903" y="51015"/>
                </a:lnTo>
                <a:lnTo>
                  <a:pt x="715596" y="33148"/>
                </a:lnTo>
                <a:lnTo>
                  <a:pt x="671501" y="18927"/>
                </a:lnTo>
                <a:lnTo>
                  <a:pt x="625805" y="8536"/>
                </a:lnTo>
                <a:lnTo>
                  <a:pt x="578693" y="2165"/>
                </a:lnTo>
                <a:lnTo>
                  <a:pt x="530351" y="0"/>
                </a:lnTo>
                <a:close/>
              </a:path>
            </a:pathLst>
          </a:custGeom>
          <a:solidFill>
            <a:srgbClr val="FB79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1084178" y="4611370"/>
            <a:ext cx="1108075" cy="1300480"/>
          </a:xfrm>
          <a:custGeom>
            <a:avLst/>
            <a:gdLst/>
            <a:ahLst/>
            <a:cxnLst/>
            <a:rect l="l" t="t" r="r" b="b"/>
            <a:pathLst>
              <a:path w="1108075" h="1300479">
                <a:moveTo>
                  <a:pt x="784478" y="1300137"/>
                </a:moveTo>
                <a:lnTo>
                  <a:pt x="0" y="784478"/>
                </a:lnTo>
                <a:lnTo>
                  <a:pt x="515620" y="0"/>
                </a:lnTo>
                <a:lnTo>
                  <a:pt x="1107821" y="389240"/>
                </a:lnTo>
              </a:path>
              <a:path w="1108075" h="1300479">
                <a:moveTo>
                  <a:pt x="1107821" y="808171"/>
                </a:moveTo>
                <a:lnTo>
                  <a:pt x="784478" y="1300137"/>
                </a:lnTo>
              </a:path>
            </a:pathLst>
          </a:custGeom>
          <a:ln w="2854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33" name="object 433"/>
          <p:cNvGrpSpPr/>
          <p:nvPr/>
        </p:nvGrpSpPr>
        <p:grpSpPr>
          <a:xfrm>
            <a:off x="1839467" y="1319783"/>
            <a:ext cx="5025390" cy="647065"/>
            <a:chOff x="1839467" y="1319783"/>
            <a:chExt cx="5025390" cy="647065"/>
          </a:xfrm>
        </p:grpSpPr>
        <p:sp>
          <p:nvSpPr>
            <p:cNvPr id="434" name="object 434"/>
            <p:cNvSpPr/>
            <p:nvPr/>
          </p:nvSpPr>
          <p:spPr>
            <a:xfrm>
              <a:off x="1839467" y="1319783"/>
              <a:ext cx="5025389" cy="64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5" name="object 435"/>
            <p:cNvSpPr/>
            <p:nvPr/>
          </p:nvSpPr>
          <p:spPr>
            <a:xfrm>
              <a:off x="1859660" y="1339341"/>
              <a:ext cx="4969002" cy="5919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6" name="object 436"/>
          <p:cNvGrpSpPr/>
          <p:nvPr/>
        </p:nvGrpSpPr>
        <p:grpSpPr>
          <a:xfrm>
            <a:off x="6981443" y="1655064"/>
            <a:ext cx="346710" cy="98425"/>
            <a:chOff x="6981443" y="1655064"/>
            <a:chExt cx="346710" cy="98425"/>
          </a:xfrm>
        </p:grpSpPr>
        <p:sp>
          <p:nvSpPr>
            <p:cNvPr id="437" name="object 437"/>
            <p:cNvSpPr/>
            <p:nvPr/>
          </p:nvSpPr>
          <p:spPr>
            <a:xfrm>
              <a:off x="6981443" y="1655064"/>
              <a:ext cx="346697" cy="982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8" name="object 438"/>
            <p:cNvSpPr/>
            <p:nvPr/>
          </p:nvSpPr>
          <p:spPr>
            <a:xfrm>
              <a:off x="7001636" y="1675384"/>
              <a:ext cx="289560" cy="40640"/>
            </a:xfrm>
            <a:custGeom>
              <a:avLst/>
              <a:gdLst/>
              <a:ahLst/>
              <a:cxnLst/>
              <a:rect l="l" t="t" r="r" b="b"/>
              <a:pathLst>
                <a:path w="289559" h="40639">
                  <a:moveTo>
                    <a:pt x="280162" y="0"/>
                  </a:moveTo>
                  <a:lnTo>
                    <a:pt x="6731" y="0"/>
                  </a:lnTo>
                  <a:lnTo>
                    <a:pt x="4191" y="1650"/>
                  </a:lnTo>
                  <a:lnTo>
                    <a:pt x="889" y="8127"/>
                  </a:lnTo>
                  <a:lnTo>
                    <a:pt x="0" y="13207"/>
                  </a:lnTo>
                  <a:lnTo>
                    <a:pt x="0" y="27177"/>
                  </a:lnTo>
                  <a:lnTo>
                    <a:pt x="889" y="32257"/>
                  </a:lnTo>
                  <a:lnTo>
                    <a:pt x="4191" y="38862"/>
                  </a:lnTo>
                  <a:lnTo>
                    <a:pt x="6731" y="40386"/>
                  </a:lnTo>
                  <a:lnTo>
                    <a:pt x="282067" y="40386"/>
                  </a:lnTo>
                  <a:lnTo>
                    <a:pt x="284734" y="38862"/>
                  </a:lnTo>
                  <a:lnTo>
                    <a:pt x="288163" y="32257"/>
                  </a:lnTo>
                  <a:lnTo>
                    <a:pt x="289052" y="27177"/>
                  </a:lnTo>
                  <a:lnTo>
                    <a:pt x="288925" y="13462"/>
                  </a:lnTo>
                  <a:lnTo>
                    <a:pt x="287274" y="6476"/>
                  </a:lnTo>
                  <a:lnTo>
                    <a:pt x="285623" y="3301"/>
                  </a:lnTo>
                  <a:lnTo>
                    <a:pt x="284480" y="2031"/>
                  </a:lnTo>
                  <a:lnTo>
                    <a:pt x="281686" y="38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9" name="object 439"/>
            <p:cNvSpPr/>
            <p:nvPr/>
          </p:nvSpPr>
          <p:spPr>
            <a:xfrm>
              <a:off x="7001636" y="1675384"/>
              <a:ext cx="289560" cy="40640"/>
            </a:xfrm>
            <a:custGeom>
              <a:avLst/>
              <a:gdLst/>
              <a:ahLst/>
              <a:cxnLst/>
              <a:rect l="l" t="t" r="r" b="b"/>
              <a:pathLst>
                <a:path w="289559" h="40639">
                  <a:moveTo>
                    <a:pt x="10287" y="0"/>
                  </a:moveTo>
                  <a:lnTo>
                    <a:pt x="278511" y="0"/>
                  </a:lnTo>
                  <a:lnTo>
                    <a:pt x="280162" y="0"/>
                  </a:lnTo>
                  <a:lnTo>
                    <a:pt x="281686" y="380"/>
                  </a:lnTo>
                  <a:lnTo>
                    <a:pt x="283083" y="1269"/>
                  </a:lnTo>
                  <a:lnTo>
                    <a:pt x="284480" y="2031"/>
                  </a:lnTo>
                  <a:lnTo>
                    <a:pt x="285623" y="3301"/>
                  </a:lnTo>
                  <a:lnTo>
                    <a:pt x="286512" y="4825"/>
                  </a:lnTo>
                  <a:lnTo>
                    <a:pt x="287274" y="6476"/>
                  </a:lnTo>
                  <a:lnTo>
                    <a:pt x="287909" y="8508"/>
                  </a:lnTo>
                  <a:lnTo>
                    <a:pt x="288417" y="11049"/>
                  </a:lnTo>
                  <a:lnTo>
                    <a:pt x="288925" y="13462"/>
                  </a:lnTo>
                  <a:lnTo>
                    <a:pt x="289052" y="16510"/>
                  </a:lnTo>
                  <a:lnTo>
                    <a:pt x="289052" y="20065"/>
                  </a:lnTo>
                  <a:lnTo>
                    <a:pt x="289052" y="27177"/>
                  </a:lnTo>
                  <a:lnTo>
                    <a:pt x="288163" y="32257"/>
                  </a:lnTo>
                  <a:lnTo>
                    <a:pt x="286512" y="35560"/>
                  </a:lnTo>
                  <a:lnTo>
                    <a:pt x="284734" y="38862"/>
                  </a:lnTo>
                  <a:lnTo>
                    <a:pt x="282067" y="40386"/>
                  </a:lnTo>
                  <a:lnTo>
                    <a:pt x="278511" y="40386"/>
                  </a:lnTo>
                  <a:lnTo>
                    <a:pt x="10287" y="40386"/>
                  </a:lnTo>
                  <a:lnTo>
                    <a:pt x="6731" y="40386"/>
                  </a:lnTo>
                  <a:lnTo>
                    <a:pt x="4191" y="38862"/>
                  </a:lnTo>
                  <a:lnTo>
                    <a:pt x="2540" y="35560"/>
                  </a:lnTo>
                  <a:lnTo>
                    <a:pt x="889" y="32257"/>
                  </a:lnTo>
                  <a:lnTo>
                    <a:pt x="0" y="27177"/>
                  </a:lnTo>
                  <a:lnTo>
                    <a:pt x="0" y="20065"/>
                  </a:lnTo>
                  <a:lnTo>
                    <a:pt x="0" y="13207"/>
                  </a:lnTo>
                  <a:lnTo>
                    <a:pt x="889" y="8127"/>
                  </a:lnTo>
                  <a:lnTo>
                    <a:pt x="2540" y="4825"/>
                  </a:lnTo>
                  <a:lnTo>
                    <a:pt x="4191" y="1650"/>
                  </a:lnTo>
                  <a:lnTo>
                    <a:pt x="6731" y="0"/>
                  </a:lnTo>
                  <a:lnTo>
                    <a:pt x="10287" y="0"/>
                  </a:lnTo>
                  <a:close/>
                </a:path>
              </a:pathLst>
            </a:custGeom>
            <a:ln w="31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0" name="object 440"/>
          <p:cNvGrpSpPr/>
          <p:nvPr/>
        </p:nvGrpSpPr>
        <p:grpSpPr>
          <a:xfrm>
            <a:off x="7400543" y="1319796"/>
            <a:ext cx="2928620" cy="575310"/>
            <a:chOff x="7400543" y="1319796"/>
            <a:chExt cx="2928620" cy="575310"/>
          </a:xfrm>
        </p:grpSpPr>
        <p:sp>
          <p:nvSpPr>
            <p:cNvPr id="441" name="object 441"/>
            <p:cNvSpPr/>
            <p:nvPr/>
          </p:nvSpPr>
          <p:spPr>
            <a:xfrm>
              <a:off x="7400543" y="1319796"/>
              <a:ext cx="2928366" cy="57529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2" name="object 442"/>
            <p:cNvSpPr/>
            <p:nvPr/>
          </p:nvSpPr>
          <p:spPr>
            <a:xfrm>
              <a:off x="7420736" y="1339341"/>
              <a:ext cx="2872613" cy="5199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72" y="97663"/>
            <a:ext cx="47072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>
                <a:solidFill>
                  <a:srgbClr val="2E5496"/>
                </a:solidFill>
              </a:rPr>
              <a:t>I. </a:t>
            </a:r>
            <a:r>
              <a:rPr sz="3000" spc="-114" dirty="0">
                <a:solidFill>
                  <a:srgbClr val="2E5496"/>
                </a:solidFill>
              </a:rPr>
              <a:t>ÂM </a:t>
            </a:r>
            <a:r>
              <a:rPr sz="3000" spc="-310" dirty="0">
                <a:solidFill>
                  <a:srgbClr val="2E5496"/>
                </a:solidFill>
              </a:rPr>
              <a:t>PHẢN </a:t>
            </a:r>
            <a:r>
              <a:rPr sz="3000" spc="-350" dirty="0">
                <a:solidFill>
                  <a:srgbClr val="2E5496"/>
                </a:solidFill>
              </a:rPr>
              <a:t>XẠ </a:t>
            </a:r>
            <a:r>
              <a:rPr sz="3000" dirty="0">
                <a:solidFill>
                  <a:srgbClr val="2E5496"/>
                </a:solidFill>
                <a:latin typeface="Carlito"/>
                <a:cs typeface="Carlito"/>
              </a:rPr>
              <a:t>- </a:t>
            </a:r>
            <a:r>
              <a:rPr sz="3000" spc="-310" dirty="0">
                <a:solidFill>
                  <a:srgbClr val="2E5496"/>
                </a:solidFill>
              </a:rPr>
              <a:t>TIẾNG</a:t>
            </a:r>
            <a:r>
              <a:rPr sz="3000" spc="-560" dirty="0">
                <a:solidFill>
                  <a:srgbClr val="2E5496"/>
                </a:solidFill>
              </a:rPr>
              <a:t> </a:t>
            </a:r>
            <a:r>
              <a:rPr sz="3000" spc="-305" dirty="0">
                <a:solidFill>
                  <a:srgbClr val="2E5496"/>
                </a:solidFill>
              </a:rPr>
              <a:t>VANG</a:t>
            </a:r>
            <a:endParaRPr sz="3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32587" y="1190244"/>
            <a:ext cx="10839450" cy="4864100"/>
            <a:chOff x="132587" y="1190244"/>
            <a:chExt cx="10839450" cy="4864100"/>
          </a:xfrm>
        </p:grpSpPr>
        <p:sp>
          <p:nvSpPr>
            <p:cNvPr id="4" name="object 4"/>
            <p:cNvSpPr/>
            <p:nvPr/>
          </p:nvSpPr>
          <p:spPr>
            <a:xfrm>
              <a:off x="1217676" y="1190244"/>
              <a:ext cx="9754362" cy="406831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2587" y="5376672"/>
              <a:ext cx="4383786" cy="6774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7093" y="5450230"/>
            <a:ext cx="400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10" dirty="0">
                <a:latin typeface="Arial"/>
                <a:cs typeface="Arial"/>
              </a:rPr>
              <a:t>NGUỒN: </a:t>
            </a:r>
            <a:r>
              <a:rPr sz="2400" spc="-125" dirty="0">
                <a:latin typeface="Arial"/>
                <a:cs typeface="Arial"/>
              </a:rPr>
              <a:t>Phim </a:t>
            </a:r>
            <a:r>
              <a:rPr sz="2400" spc="-55" dirty="0">
                <a:latin typeface="Arial"/>
                <a:cs typeface="Arial"/>
              </a:rPr>
              <a:t>“The</a:t>
            </a:r>
            <a:r>
              <a:rPr sz="2400" spc="-125" dirty="0">
                <a:latin typeface="Arial"/>
                <a:cs typeface="Arial"/>
              </a:rPr>
              <a:t> </a:t>
            </a:r>
            <a:r>
              <a:rPr sz="2400" spc="-65" dirty="0">
                <a:latin typeface="Arial"/>
                <a:cs typeface="Arial"/>
              </a:rPr>
              <a:t>Incredibles”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72" y="97663"/>
            <a:ext cx="47072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>
                <a:solidFill>
                  <a:srgbClr val="2E5496"/>
                </a:solidFill>
              </a:rPr>
              <a:t>I. </a:t>
            </a:r>
            <a:r>
              <a:rPr sz="3000" spc="-114" dirty="0">
                <a:solidFill>
                  <a:srgbClr val="2E5496"/>
                </a:solidFill>
              </a:rPr>
              <a:t>ÂM </a:t>
            </a:r>
            <a:r>
              <a:rPr sz="3000" spc="-310" dirty="0">
                <a:solidFill>
                  <a:srgbClr val="2E5496"/>
                </a:solidFill>
              </a:rPr>
              <a:t>PHẢN </a:t>
            </a:r>
            <a:r>
              <a:rPr sz="3000" spc="-350" dirty="0">
                <a:solidFill>
                  <a:srgbClr val="2E5496"/>
                </a:solidFill>
              </a:rPr>
              <a:t>XẠ </a:t>
            </a:r>
            <a:r>
              <a:rPr sz="3000" dirty="0">
                <a:solidFill>
                  <a:srgbClr val="2E5496"/>
                </a:solidFill>
                <a:latin typeface="Carlito"/>
                <a:cs typeface="Carlito"/>
              </a:rPr>
              <a:t>- </a:t>
            </a:r>
            <a:r>
              <a:rPr sz="3000" spc="-310" dirty="0">
                <a:solidFill>
                  <a:srgbClr val="2E5496"/>
                </a:solidFill>
              </a:rPr>
              <a:t>TIẾNG</a:t>
            </a:r>
            <a:r>
              <a:rPr sz="3000" spc="-560" dirty="0">
                <a:solidFill>
                  <a:srgbClr val="2E5496"/>
                </a:solidFill>
              </a:rPr>
              <a:t> </a:t>
            </a:r>
            <a:r>
              <a:rPr sz="3000" spc="-305" dirty="0">
                <a:solidFill>
                  <a:srgbClr val="2E5496"/>
                </a:solidFill>
              </a:rPr>
              <a:t>VANG</a:t>
            </a:r>
            <a:endParaRPr sz="3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348483" y="1080516"/>
            <a:ext cx="7325995" cy="4863465"/>
            <a:chOff x="2348483" y="1080516"/>
            <a:chExt cx="7325995" cy="4863465"/>
          </a:xfrm>
        </p:grpSpPr>
        <p:sp>
          <p:nvSpPr>
            <p:cNvPr id="4" name="object 4"/>
            <p:cNvSpPr/>
            <p:nvPr/>
          </p:nvSpPr>
          <p:spPr>
            <a:xfrm>
              <a:off x="2348483" y="1080516"/>
              <a:ext cx="7325868" cy="48630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53294" y="1477962"/>
              <a:ext cx="4938775" cy="20238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908547" y="4331208"/>
            <a:ext cx="1917700" cy="462280"/>
          </a:xfrm>
          <a:prstGeom prst="rect">
            <a:avLst/>
          </a:prstGeom>
          <a:ln w="12700">
            <a:solidFill>
              <a:srgbClr val="FFFFFF"/>
            </a:solidFill>
          </a:ln>
        </p:spPr>
        <p:txBody>
          <a:bodyPr vert="horz" wrap="square" lIns="0" tIns="26670" rIns="0" bIns="0" rtlCol="0">
            <a:spAutoFit/>
          </a:bodyPr>
          <a:lstStyle/>
          <a:p>
            <a:pPr marL="157480">
              <a:lnSpc>
                <a:spcPct val="100000"/>
              </a:lnSpc>
              <a:spcBef>
                <a:spcPts val="210"/>
              </a:spcBef>
            </a:pPr>
            <a:r>
              <a:rPr sz="2400" b="1" spc="-235" dirty="0">
                <a:solidFill>
                  <a:srgbClr val="FFFF00"/>
                </a:solidFill>
                <a:latin typeface="Arial"/>
                <a:cs typeface="Arial"/>
              </a:rPr>
              <a:t>Âm </a:t>
            </a:r>
            <a:r>
              <a:rPr sz="2400" b="1" spc="-145" dirty="0">
                <a:solidFill>
                  <a:srgbClr val="FFFF00"/>
                </a:solidFill>
                <a:latin typeface="Arial"/>
                <a:cs typeface="Arial"/>
              </a:rPr>
              <a:t>trực</a:t>
            </a:r>
            <a:r>
              <a:rPr sz="2400" b="1" spc="-7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2400" b="1" spc="-95" dirty="0">
                <a:solidFill>
                  <a:srgbClr val="FFFF00"/>
                </a:solidFill>
                <a:latin typeface="Arial"/>
                <a:cs typeface="Arial"/>
              </a:rPr>
              <a:t>tiếp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21981" y="1644142"/>
            <a:ext cx="2949575" cy="2413000"/>
            <a:chOff x="7221981" y="1644142"/>
            <a:chExt cx="2949575" cy="2413000"/>
          </a:xfrm>
        </p:grpSpPr>
        <p:sp>
          <p:nvSpPr>
            <p:cNvPr id="8" name="object 8"/>
            <p:cNvSpPr/>
            <p:nvPr/>
          </p:nvSpPr>
          <p:spPr>
            <a:xfrm>
              <a:off x="8201914" y="1644141"/>
              <a:ext cx="1969770" cy="468630"/>
            </a:xfrm>
            <a:custGeom>
              <a:avLst/>
              <a:gdLst/>
              <a:ahLst/>
              <a:cxnLst/>
              <a:rect l="l" t="t" r="r" b="b"/>
              <a:pathLst>
                <a:path w="1969770" h="468630">
                  <a:moveTo>
                    <a:pt x="4191" y="366522"/>
                  </a:moveTo>
                  <a:lnTo>
                    <a:pt x="0" y="366522"/>
                  </a:lnTo>
                  <a:lnTo>
                    <a:pt x="0" y="468122"/>
                  </a:lnTo>
                  <a:lnTo>
                    <a:pt x="4191" y="468122"/>
                  </a:lnTo>
                  <a:lnTo>
                    <a:pt x="4191" y="366522"/>
                  </a:lnTo>
                  <a:close/>
                </a:path>
                <a:path w="1969770" h="468630">
                  <a:moveTo>
                    <a:pt x="4191" y="315722"/>
                  </a:moveTo>
                  <a:lnTo>
                    <a:pt x="0" y="315722"/>
                  </a:lnTo>
                  <a:lnTo>
                    <a:pt x="0" y="328422"/>
                  </a:lnTo>
                  <a:lnTo>
                    <a:pt x="4191" y="328422"/>
                  </a:lnTo>
                  <a:lnTo>
                    <a:pt x="4191" y="315722"/>
                  </a:lnTo>
                  <a:close/>
                </a:path>
                <a:path w="1969770" h="468630">
                  <a:moveTo>
                    <a:pt x="4191" y="264922"/>
                  </a:moveTo>
                  <a:lnTo>
                    <a:pt x="0" y="264922"/>
                  </a:lnTo>
                  <a:lnTo>
                    <a:pt x="0" y="277622"/>
                  </a:lnTo>
                  <a:lnTo>
                    <a:pt x="4191" y="277622"/>
                  </a:lnTo>
                  <a:lnTo>
                    <a:pt x="4191" y="264922"/>
                  </a:lnTo>
                  <a:close/>
                </a:path>
                <a:path w="1969770" h="468630">
                  <a:moveTo>
                    <a:pt x="4191" y="125222"/>
                  </a:moveTo>
                  <a:lnTo>
                    <a:pt x="0" y="125222"/>
                  </a:lnTo>
                  <a:lnTo>
                    <a:pt x="0" y="226822"/>
                  </a:lnTo>
                  <a:lnTo>
                    <a:pt x="4191" y="226822"/>
                  </a:lnTo>
                  <a:lnTo>
                    <a:pt x="4191" y="125222"/>
                  </a:lnTo>
                  <a:close/>
                </a:path>
                <a:path w="1969770" h="468630">
                  <a:moveTo>
                    <a:pt x="4191" y="74422"/>
                  </a:moveTo>
                  <a:lnTo>
                    <a:pt x="0" y="74422"/>
                  </a:lnTo>
                  <a:lnTo>
                    <a:pt x="0" y="87122"/>
                  </a:lnTo>
                  <a:lnTo>
                    <a:pt x="4191" y="87122"/>
                  </a:lnTo>
                  <a:lnTo>
                    <a:pt x="4191" y="74422"/>
                  </a:lnTo>
                  <a:close/>
                </a:path>
                <a:path w="1969770" h="468630">
                  <a:moveTo>
                    <a:pt x="4191" y="23622"/>
                  </a:moveTo>
                  <a:lnTo>
                    <a:pt x="0" y="23622"/>
                  </a:lnTo>
                  <a:lnTo>
                    <a:pt x="0" y="36322"/>
                  </a:lnTo>
                  <a:lnTo>
                    <a:pt x="4191" y="36322"/>
                  </a:lnTo>
                  <a:lnTo>
                    <a:pt x="4191" y="23622"/>
                  </a:lnTo>
                  <a:close/>
                </a:path>
                <a:path w="1969770" h="468630">
                  <a:moveTo>
                    <a:pt x="12700" y="315722"/>
                  </a:moveTo>
                  <a:lnTo>
                    <a:pt x="8509" y="315722"/>
                  </a:lnTo>
                  <a:lnTo>
                    <a:pt x="8509" y="328422"/>
                  </a:lnTo>
                  <a:lnTo>
                    <a:pt x="12700" y="328422"/>
                  </a:lnTo>
                  <a:lnTo>
                    <a:pt x="12700" y="315722"/>
                  </a:lnTo>
                  <a:close/>
                </a:path>
                <a:path w="1969770" h="468630">
                  <a:moveTo>
                    <a:pt x="12700" y="264922"/>
                  </a:moveTo>
                  <a:lnTo>
                    <a:pt x="8509" y="264922"/>
                  </a:lnTo>
                  <a:lnTo>
                    <a:pt x="8509" y="277622"/>
                  </a:lnTo>
                  <a:lnTo>
                    <a:pt x="12700" y="277622"/>
                  </a:lnTo>
                  <a:lnTo>
                    <a:pt x="12700" y="264922"/>
                  </a:lnTo>
                  <a:close/>
                </a:path>
                <a:path w="1969770" h="468630">
                  <a:moveTo>
                    <a:pt x="12700" y="125222"/>
                  </a:moveTo>
                  <a:lnTo>
                    <a:pt x="8509" y="125222"/>
                  </a:lnTo>
                  <a:lnTo>
                    <a:pt x="8509" y="226822"/>
                  </a:lnTo>
                  <a:lnTo>
                    <a:pt x="12700" y="226822"/>
                  </a:lnTo>
                  <a:lnTo>
                    <a:pt x="12700" y="125222"/>
                  </a:lnTo>
                  <a:close/>
                </a:path>
                <a:path w="1969770" h="468630">
                  <a:moveTo>
                    <a:pt x="12700" y="74422"/>
                  </a:moveTo>
                  <a:lnTo>
                    <a:pt x="8509" y="74422"/>
                  </a:lnTo>
                  <a:lnTo>
                    <a:pt x="8509" y="87122"/>
                  </a:lnTo>
                  <a:lnTo>
                    <a:pt x="12700" y="87122"/>
                  </a:lnTo>
                  <a:lnTo>
                    <a:pt x="12700" y="74422"/>
                  </a:lnTo>
                  <a:close/>
                </a:path>
                <a:path w="1969770" h="468630">
                  <a:moveTo>
                    <a:pt x="12700" y="23622"/>
                  </a:moveTo>
                  <a:lnTo>
                    <a:pt x="8509" y="23622"/>
                  </a:lnTo>
                  <a:lnTo>
                    <a:pt x="8509" y="36322"/>
                  </a:lnTo>
                  <a:lnTo>
                    <a:pt x="12700" y="36322"/>
                  </a:lnTo>
                  <a:lnTo>
                    <a:pt x="12700" y="23622"/>
                  </a:lnTo>
                  <a:close/>
                </a:path>
                <a:path w="1969770" h="468630">
                  <a:moveTo>
                    <a:pt x="17526" y="461772"/>
                  </a:moveTo>
                  <a:lnTo>
                    <a:pt x="12700" y="461772"/>
                  </a:lnTo>
                  <a:lnTo>
                    <a:pt x="12700" y="366522"/>
                  </a:lnTo>
                  <a:lnTo>
                    <a:pt x="8509" y="366522"/>
                  </a:lnTo>
                  <a:lnTo>
                    <a:pt x="8509" y="461772"/>
                  </a:lnTo>
                  <a:lnTo>
                    <a:pt x="6350" y="461772"/>
                  </a:lnTo>
                  <a:lnTo>
                    <a:pt x="6350" y="465963"/>
                  </a:lnTo>
                  <a:lnTo>
                    <a:pt x="8509" y="465963"/>
                  </a:lnTo>
                  <a:lnTo>
                    <a:pt x="8509" y="468122"/>
                  </a:lnTo>
                  <a:lnTo>
                    <a:pt x="12700" y="468122"/>
                  </a:lnTo>
                  <a:lnTo>
                    <a:pt x="12700" y="465963"/>
                  </a:lnTo>
                  <a:lnTo>
                    <a:pt x="17526" y="465963"/>
                  </a:lnTo>
                  <a:lnTo>
                    <a:pt x="17526" y="461772"/>
                  </a:lnTo>
                  <a:close/>
                </a:path>
                <a:path w="1969770" h="468630">
                  <a:moveTo>
                    <a:pt x="128778" y="8509"/>
                  </a:moveTo>
                  <a:lnTo>
                    <a:pt x="27178" y="8509"/>
                  </a:lnTo>
                  <a:lnTo>
                    <a:pt x="27178" y="12700"/>
                  </a:lnTo>
                  <a:lnTo>
                    <a:pt x="128778" y="12700"/>
                  </a:lnTo>
                  <a:lnTo>
                    <a:pt x="128778" y="8509"/>
                  </a:lnTo>
                  <a:close/>
                </a:path>
                <a:path w="1969770" h="468630">
                  <a:moveTo>
                    <a:pt x="128778" y="0"/>
                  </a:moveTo>
                  <a:lnTo>
                    <a:pt x="27178" y="0"/>
                  </a:lnTo>
                  <a:lnTo>
                    <a:pt x="27178" y="4191"/>
                  </a:lnTo>
                  <a:lnTo>
                    <a:pt x="128778" y="4191"/>
                  </a:lnTo>
                  <a:lnTo>
                    <a:pt x="128778" y="0"/>
                  </a:lnTo>
                  <a:close/>
                </a:path>
                <a:path w="1969770" h="468630">
                  <a:moveTo>
                    <a:pt x="179578" y="8509"/>
                  </a:moveTo>
                  <a:lnTo>
                    <a:pt x="166878" y="8509"/>
                  </a:lnTo>
                  <a:lnTo>
                    <a:pt x="166878" y="12700"/>
                  </a:lnTo>
                  <a:lnTo>
                    <a:pt x="179578" y="12700"/>
                  </a:lnTo>
                  <a:lnTo>
                    <a:pt x="179578" y="8509"/>
                  </a:lnTo>
                  <a:close/>
                </a:path>
                <a:path w="1969770" h="468630">
                  <a:moveTo>
                    <a:pt x="179578" y="0"/>
                  </a:moveTo>
                  <a:lnTo>
                    <a:pt x="166878" y="0"/>
                  </a:lnTo>
                  <a:lnTo>
                    <a:pt x="166878" y="4191"/>
                  </a:lnTo>
                  <a:lnTo>
                    <a:pt x="179578" y="4191"/>
                  </a:lnTo>
                  <a:lnTo>
                    <a:pt x="179578" y="0"/>
                  </a:lnTo>
                  <a:close/>
                </a:path>
                <a:path w="1969770" h="468630">
                  <a:moveTo>
                    <a:pt x="230378" y="8509"/>
                  </a:moveTo>
                  <a:lnTo>
                    <a:pt x="217678" y="8509"/>
                  </a:lnTo>
                  <a:lnTo>
                    <a:pt x="217678" y="12700"/>
                  </a:lnTo>
                  <a:lnTo>
                    <a:pt x="230378" y="12700"/>
                  </a:lnTo>
                  <a:lnTo>
                    <a:pt x="230378" y="8509"/>
                  </a:lnTo>
                  <a:close/>
                </a:path>
                <a:path w="1969770" h="468630">
                  <a:moveTo>
                    <a:pt x="230378" y="0"/>
                  </a:moveTo>
                  <a:lnTo>
                    <a:pt x="217678" y="0"/>
                  </a:lnTo>
                  <a:lnTo>
                    <a:pt x="217678" y="4191"/>
                  </a:lnTo>
                  <a:lnTo>
                    <a:pt x="230378" y="4191"/>
                  </a:lnTo>
                  <a:lnTo>
                    <a:pt x="230378" y="0"/>
                  </a:lnTo>
                  <a:close/>
                </a:path>
                <a:path w="1969770" h="468630">
                  <a:moveTo>
                    <a:pt x="370078" y="8509"/>
                  </a:moveTo>
                  <a:lnTo>
                    <a:pt x="268478" y="8509"/>
                  </a:lnTo>
                  <a:lnTo>
                    <a:pt x="268478" y="12700"/>
                  </a:lnTo>
                  <a:lnTo>
                    <a:pt x="370078" y="12700"/>
                  </a:lnTo>
                  <a:lnTo>
                    <a:pt x="370078" y="8509"/>
                  </a:lnTo>
                  <a:close/>
                </a:path>
                <a:path w="1969770" h="468630">
                  <a:moveTo>
                    <a:pt x="370078" y="0"/>
                  </a:moveTo>
                  <a:lnTo>
                    <a:pt x="268478" y="0"/>
                  </a:lnTo>
                  <a:lnTo>
                    <a:pt x="268478" y="4191"/>
                  </a:lnTo>
                  <a:lnTo>
                    <a:pt x="370078" y="4191"/>
                  </a:lnTo>
                  <a:lnTo>
                    <a:pt x="370078" y="0"/>
                  </a:lnTo>
                  <a:close/>
                </a:path>
                <a:path w="1969770" h="468630">
                  <a:moveTo>
                    <a:pt x="420878" y="8509"/>
                  </a:moveTo>
                  <a:lnTo>
                    <a:pt x="408178" y="8509"/>
                  </a:lnTo>
                  <a:lnTo>
                    <a:pt x="408178" y="12700"/>
                  </a:lnTo>
                  <a:lnTo>
                    <a:pt x="420878" y="12700"/>
                  </a:lnTo>
                  <a:lnTo>
                    <a:pt x="420878" y="8509"/>
                  </a:lnTo>
                  <a:close/>
                </a:path>
                <a:path w="1969770" h="468630">
                  <a:moveTo>
                    <a:pt x="420878" y="0"/>
                  </a:moveTo>
                  <a:lnTo>
                    <a:pt x="408178" y="0"/>
                  </a:lnTo>
                  <a:lnTo>
                    <a:pt x="408178" y="4191"/>
                  </a:lnTo>
                  <a:lnTo>
                    <a:pt x="420878" y="4191"/>
                  </a:lnTo>
                  <a:lnTo>
                    <a:pt x="420878" y="0"/>
                  </a:lnTo>
                  <a:close/>
                </a:path>
                <a:path w="1969770" h="468630">
                  <a:moveTo>
                    <a:pt x="471678" y="8509"/>
                  </a:moveTo>
                  <a:lnTo>
                    <a:pt x="458978" y="8509"/>
                  </a:lnTo>
                  <a:lnTo>
                    <a:pt x="458978" y="12700"/>
                  </a:lnTo>
                  <a:lnTo>
                    <a:pt x="471678" y="12700"/>
                  </a:lnTo>
                  <a:lnTo>
                    <a:pt x="471678" y="8509"/>
                  </a:lnTo>
                  <a:close/>
                </a:path>
                <a:path w="1969770" h="468630">
                  <a:moveTo>
                    <a:pt x="471678" y="0"/>
                  </a:moveTo>
                  <a:lnTo>
                    <a:pt x="458978" y="0"/>
                  </a:lnTo>
                  <a:lnTo>
                    <a:pt x="458978" y="4191"/>
                  </a:lnTo>
                  <a:lnTo>
                    <a:pt x="471678" y="4191"/>
                  </a:lnTo>
                  <a:lnTo>
                    <a:pt x="471678" y="0"/>
                  </a:lnTo>
                  <a:close/>
                </a:path>
                <a:path w="1969770" h="468630">
                  <a:moveTo>
                    <a:pt x="611378" y="8509"/>
                  </a:moveTo>
                  <a:lnTo>
                    <a:pt x="509778" y="8509"/>
                  </a:lnTo>
                  <a:lnTo>
                    <a:pt x="509778" y="12700"/>
                  </a:lnTo>
                  <a:lnTo>
                    <a:pt x="611378" y="12700"/>
                  </a:lnTo>
                  <a:lnTo>
                    <a:pt x="611378" y="8509"/>
                  </a:lnTo>
                  <a:close/>
                </a:path>
                <a:path w="1969770" h="468630">
                  <a:moveTo>
                    <a:pt x="611378" y="0"/>
                  </a:moveTo>
                  <a:lnTo>
                    <a:pt x="509778" y="0"/>
                  </a:lnTo>
                  <a:lnTo>
                    <a:pt x="509778" y="4191"/>
                  </a:lnTo>
                  <a:lnTo>
                    <a:pt x="611378" y="4191"/>
                  </a:lnTo>
                  <a:lnTo>
                    <a:pt x="611378" y="0"/>
                  </a:lnTo>
                  <a:close/>
                </a:path>
                <a:path w="1969770" h="468630">
                  <a:moveTo>
                    <a:pt x="662178" y="8509"/>
                  </a:moveTo>
                  <a:lnTo>
                    <a:pt x="649478" y="8509"/>
                  </a:lnTo>
                  <a:lnTo>
                    <a:pt x="649478" y="12700"/>
                  </a:lnTo>
                  <a:lnTo>
                    <a:pt x="662178" y="12700"/>
                  </a:lnTo>
                  <a:lnTo>
                    <a:pt x="662178" y="8509"/>
                  </a:lnTo>
                  <a:close/>
                </a:path>
                <a:path w="1969770" h="468630">
                  <a:moveTo>
                    <a:pt x="662178" y="0"/>
                  </a:moveTo>
                  <a:lnTo>
                    <a:pt x="649478" y="0"/>
                  </a:lnTo>
                  <a:lnTo>
                    <a:pt x="649478" y="4191"/>
                  </a:lnTo>
                  <a:lnTo>
                    <a:pt x="662178" y="4191"/>
                  </a:lnTo>
                  <a:lnTo>
                    <a:pt x="662178" y="0"/>
                  </a:lnTo>
                  <a:close/>
                </a:path>
                <a:path w="1969770" h="468630">
                  <a:moveTo>
                    <a:pt x="712978" y="8509"/>
                  </a:moveTo>
                  <a:lnTo>
                    <a:pt x="700278" y="8509"/>
                  </a:lnTo>
                  <a:lnTo>
                    <a:pt x="700278" y="12700"/>
                  </a:lnTo>
                  <a:lnTo>
                    <a:pt x="712978" y="12700"/>
                  </a:lnTo>
                  <a:lnTo>
                    <a:pt x="712978" y="8509"/>
                  </a:lnTo>
                  <a:close/>
                </a:path>
                <a:path w="1969770" h="468630">
                  <a:moveTo>
                    <a:pt x="712978" y="0"/>
                  </a:moveTo>
                  <a:lnTo>
                    <a:pt x="700278" y="0"/>
                  </a:lnTo>
                  <a:lnTo>
                    <a:pt x="700278" y="4191"/>
                  </a:lnTo>
                  <a:lnTo>
                    <a:pt x="712978" y="4191"/>
                  </a:lnTo>
                  <a:lnTo>
                    <a:pt x="712978" y="0"/>
                  </a:lnTo>
                  <a:close/>
                </a:path>
                <a:path w="1969770" h="468630">
                  <a:moveTo>
                    <a:pt x="852678" y="8509"/>
                  </a:moveTo>
                  <a:lnTo>
                    <a:pt x="751078" y="8509"/>
                  </a:lnTo>
                  <a:lnTo>
                    <a:pt x="751078" y="12700"/>
                  </a:lnTo>
                  <a:lnTo>
                    <a:pt x="852678" y="12700"/>
                  </a:lnTo>
                  <a:lnTo>
                    <a:pt x="852678" y="8509"/>
                  </a:lnTo>
                  <a:close/>
                </a:path>
                <a:path w="1969770" h="468630">
                  <a:moveTo>
                    <a:pt x="852678" y="0"/>
                  </a:moveTo>
                  <a:lnTo>
                    <a:pt x="751078" y="0"/>
                  </a:lnTo>
                  <a:lnTo>
                    <a:pt x="751078" y="4191"/>
                  </a:lnTo>
                  <a:lnTo>
                    <a:pt x="852678" y="4191"/>
                  </a:lnTo>
                  <a:lnTo>
                    <a:pt x="852678" y="0"/>
                  </a:lnTo>
                  <a:close/>
                </a:path>
                <a:path w="1969770" h="468630">
                  <a:moveTo>
                    <a:pt x="903478" y="8509"/>
                  </a:moveTo>
                  <a:lnTo>
                    <a:pt x="890778" y="8509"/>
                  </a:lnTo>
                  <a:lnTo>
                    <a:pt x="890778" y="12700"/>
                  </a:lnTo>
                  <a:lnTo>
                    <a:pt x="903478" y="12700"/>
                  </a:lnTo>
                  <a:lnTo>
                    <a:pt x="903478" y="8509"/>
                  </a:lnTo>
                  <a:close/>
                </a:path>
                <a:path w="1969770" h="468630">
                  <a:moveTo>
                    <a:pt x="903478" y="0"/>
                  </a:moveTo>
                  <a:lnTo>
                    <a:pt x="890778" y="0"/>
                  </a:lnTo>
                  <a:lnTo>
                    <a:pt x="890778" y="4191"/>
                  </a:lnTo>
                  <a:lnTo>
                    <a:pt x="903478" y="4191"/>
                  </a:lnTo>
                  <a:lnTo>
                    <a:pt x="903478" y="0"/>
                  </a:lnTo>
                  <a:close/>
                </a:path>
                <a:path w="1969770" h="468630">
                  <a:moveTo>
                    <a:pt x="954278" y="8509"/>
                  </a:moveTo>
                  <a:lnTo>
                    <a:pt x="941578" y="8509"/>
                  </a:lnTo>
                  <a:lnTo>
                    <a:pt x="941578" y="12700"/>
                  </a:lnTo>
                  <a:lnTo>
                    <a:pt x="954278" y="12700"/>
                  </a:lnTo>
                  <a:lnTo>
                    <a:pt x="954278" y="8509"/>
                  </a:lnTo>
                  <a:close/>
                </a:path>
                <a:path w="1969770" h="468630">
                  <a:moveTo>
                    <a:pt x="954278" y="0"/>
                  </a:moveTo>
                  <a:lnTo>
                    <a:pt x="941578" y="0"/>
                  </a:lnTo>
                  <a:lnTo>
                    <a:pt x="941578" y="4191"/>
                  </a:lnTo>
                  <a:lnTo>
                    <a:pt x="954278" y="4191"/>
                  </a:lnTo>
                  <a:lnTo>
                    <a:pt x="954278" y="0"/>
                  </a:lnTo>
                  <a:close/>
                </a:path>
                <a:path w="1969770" h="468630">
                  <a:moveTo>
                    <a:pt x="1093978" y="8509"/>
                  </a:moveTo>
                  <a:lnTo>
                    <a:pt x="992378" y="8509"/>
                  </a:lnTo>
                  <a:lnTo>
                    <a:pt x="992378" y="12700"/>
                  </a:lnTo>
                  <a:lnTo>
                    <a:pt x="1093978" y="12700"/>
                  </a:lnTo>
                  <a:lnTo>
                    <a:pt x="1093978" y="8509"/>
                  </a:lnTo>
                  <a:close/>
                </a:path>
                <a:path w="1969770" h="468630">
                  <a:moveTo>
                    <a:pt x="1093978" y="0"/>
                  </a:moveTo>
                  <a:lnTo>
                    <a:pt x="992378" y="0"/>
                  </a:lnTo>
                  <a:lnTo>
                    <a:pt x="992378" y="4191"/>
                  </a:lnTo>
                  <a:lnTo>
                    <a:pt x="1093978" y="4191"/>
                  </a:lnTo>
                  <a:lnTo>
                    <a:pt x="1093978" y="0"/>
                  </a:lnTo>
                  <a:close/>
                </a:path>
                <a:path w="1969770" h="468630">
                  <a:moveTo>
                    <a:pt x="1144778" y="8509"/>
                  </a:moveTo>
                  <a:lnTo>
                    <a:pt x="1132078" y="8509"/>
                  </a:lnTo>
                  <a:lnTo>
                    <a:pt x="1132078" y="12700"/>
                  </a:lnTo>
                  <a:lnTo>
                    <a:pt x="1144778" y="12700"/>
                  </a:lnTo>
                  <a:lnTo>
                    <a:pt x="1144778" y="8509"/>
                  </a:lnTo>
                  <a:close/>
                </a:path>
                <a:path w="1969770" h="468630">
                  <a:moveTo>
                    <a:pt x="1144778" y="0"/>
                  </a:moveTo>
                  <a:lnTo>
                    <a:pt x="1132078" y="0"/>
                  </a:lnTo>
                  <a:lnTo>
                    <a:pt x="1132078" y="4191"/>
                  </a:lnTo>
                  <a:lnTo>
                    <a:pt x="1144778" y="4191"/>
                  </a:lnTo>
                  <a:lnTo>
                    <a:pt x="1144778" y="0"/>
                  </a:lnTo>
                  <a:close/>
                </a:path>
                <a:path w="1969770" h="468630">
                  <a:moveTo>
                    <a:pt x="1195578" y="8509"/>
                  </a:moveTo>
                  <a:lnTo>
                    <a:pt x="1182878" y="8509"/>
                  </a:lnTo>
                  <a:lnTo>
                    <a:pt x="1182878" y="12700"/>
                  </a:lnTo>
                  <a:lnTo>
                    <a:pt x="1195578" y="12700"/>
                  </a:lnTo>
                  <a:lnTo>
                    <a:pt x="1195578" y="8509"/>
                  </a:lnTo>
                  <a:close/>
                </a:path>
                <a:path w="1969770" h="468630">
                  <a:moveTo>
                    <a:pt x="1195578" y="0"/>
                  </a:moveTo>
                  <a:lnTo>
                    <a:pt x="1182878" y="0"/>
                  </a:lnTo>
                  <a:lnTo>
                    <a:pt x="1182878" y="4191"/>
                  </a:lnTo>
                  <a:lnTo>
                    <a:pt x="1195578" y="4191"/>
                  </a:lnTo>
                  <a:lnTo>
                    <a:pt x="1195578" y="0"/>
                  </a:lnTo>
                  <a:close/>
                </a:path>
                <a:path w="1969770" h="468630">
                  <a:moveTo>
                    <a:pt x="1335278" y="8509"/>
                  </a:moveTo>
                  <a:lnTo>
                    <a:pt x="1233678" y="8509"/>
                  </a:lnTo>
                  <a:lnTo>
                    <a:pt x="1233678" y="12700"/>
                  </a:lnTo>
                  <a:lnTo>
                    <a:pt x="1335278" y="12700"/>
                  </a:lnTo>
                  <a:lnTo>
                    <a:pt x="1335278" y="8509"/>
                  </a:lnTo>
                  <a:close/>
                </a:path>
                <a:path w="1969770" h="468630">
                  <a:moveTo>
                    <a:pt x="1335278" y="0"/>
                  </a:moveTo>
                  <a:lnTo>
                    <a:pt x="1233678" y="0"/>
                  </a:lnTo>
                  <a:lnTo>
                    <a:pt x="1233678" y="4191"/>
                  </a:lnTo>
                  <a:lnTo>
                    <a:pt x="1335278" y="4191"/>
                  </a:lnTo>
                  <a:lnTo>
                    <a:pt x="1335278" y="0"/>
                  </a:lnTo>
                  <a:close/>
                </a:path>
                <a:path w="1969770" h="468630">
                  <a:moveTo>
                    <a:pt x="1386078" y="8509"/>
                  </a:moveTo>
                  <a:lnTo>
                    <a:pt x="1373378" y="8509"/>
                  </a:lnTo>
                  <a:lnTo>
                    <a:pt x="1373378" y="12700"/>
                  </a:lnTo>
                  <a:lnTo>
                    <a:pt x="1386078" y="12700"/>
                  </a:lnTo>
                  <a:lnTo>
                    <a:pt x="1386078" y="8509"/>
                  </a:lnTo>
                  <a:close/>
                </a:path>
                <a:path w="1969770" h="468630">
                  <a:moveTo>
                    <a:pt x="1386078" y="0"/>
                  </a:moveTo>
                  <a:lnTo>
                    <a:pt x="1373378" y="0"/>
                  </a:lnTo>
                  <a:lnTo>
                    <a:pt x="1373378" y="4191"/>
                  </a:lnTo>
                  <a:lnTo>
                    <a:pt x="1386078" y="4191"/>
                  </a:lnTo>
                  <a:lnTo>
                    <a:pt x="1386078" y="0"/>
                  </a:lnTo>
                  <a:close/>
                </a:path>
                <a:path w="1969770" h="468630">
                  <a:moveTo>
                    <a:pt x="1436878" y="8509"/>
                  </a:moveTo>
                  <a:lnTo>
                    <a:pt x="1424178" y="8509"/>
                  </a:lnTo>
                  <a:lnTo>
                    <a:pt x="1424178" y="12700"/>
                  </a:lnTo>
                  <a:lnTo>
                    <a:pt x="1436878" y="12700"/>
                  </a:lnTo>
                  <a:lnTo>
                    <a:pt x="1436878" y="8509"/>
                  </a:lnTo>
                  <a:close/>
                </a:path>
                <a:path w="1969770" h="468630">
                  <a:moveTo>
                    <a:pt x="1436878" y="0"/>
                  </a:moveTo>
                  <a:lnTo>
                    <a:pt x="1424178" y="0"/>
                  </a:lnTo>
                  <a:lnTo>
                    <a:pt x="1424178" y="4191"/>
                  </a:lnTo>
                  <a:lnTo>
                    <a:pt x="1436878" y="4191"/>
                  </a:lnTo>
                  <a:lnTo>
                    <a:pt x="1436878" y="0"/>
                  </a:lnTo>
                  <a:close/>
                </a:path>
                <a:path w="1969770" h="468630">
                  <a:moveTo>
                    <a:pt x="1576578" y="8509"/>
                  </a:moveTo>
                  <a:lnTo>
                    <a:pt x="1474978" y="8509"/>
                  </a:lnTo>
                  <a:lnTo>
                    <a:pt x="1474978" y="12700"/>
                  </a:lnTo>
                  <a:lnTo>
                    <a:pt x="1576578" y="12700"/>
                  </a:lnTo>
                  <a:lnTo>
                    <a:pt x="1576578" y="8509"/>
                  </a:lnTo>
                  <a:close/>
                </a:path>
                <a:path w="1969770" h="468630">
                  <a:moveTo>
                    <a:pt x="1576578" y="0"/>
                  </a:moveTo>
                  <a:lnTo>
                    <a:pt x="1474978" y="0"/>
                  </a:lnTo>
                  <a:lnTo>
                    <a:pt x="1474978" y="4191"/>
                  </a:lnTo>
                  <a:lnTo>
                    <a:pt x="1576578" y="4191"/>
                  </a:lnTo>
                  <a:lnTo>
                    <a:pt x="1576578" y="0"/>
                  </a:lnTo>
                  <a:close/>
                </a:path>
                <a:path w="1969770" h="468630">
                  <a:moveTo>
                    <a:pt x="1627378" y="8509"/>
                  </a:moveTo>
                  <a:lnTo>
                    <a:pt x="1614678" y="8509"/>
                  </a:lnTo>
                  <a:lnTo>
                    <a:pt x="1614678" y="12700"/>
                  </a:lnTo>
                  <a:lnTo>
                    <a:pt x="1627378" y="12700"/>
                  </a:lnTo>
                  <a:lnTo>
                    <a:pt x="1627378" y="8509"/>
                  </a:lnTo>
                  <a:close/>
                </a:path>
                <a:path w="1969770" h="468630">
                  <a:moveTo>
                    <a:pt x="1627378" y="0"/>
                  </a:moveTo>
                  <a:lnTo>
                    <a:pt x="1614678" y="0"/>
                  </a:lnTo>
                  <a:lnTo>
                    <a:pt x="1614678" y="4191"/>
                  </a:lnTo>
                  <a:lnTo>
                    <a:pt x="1627378" y="4191"/>
                  </a:lnTo>
                  <a:lnTo>
                    <a:pt x="1627378" y="0"/>
                  </a:lnTo>
                  <a:close/>
                </a:path>
                <a:path w="1969770" h="468630">
                  <a:moveTo>
                    <a:pt x="1678178" y="8509"/>
                  </a:moveTo>
                  <a:lnTo>
                    <a:pt x="1665478" y="8509"/>
                  </a:lnTo>
                  <a:lnTo>
                    <a:pt x="1665478" y="12700"/>
                  </a:lnTo>
                  <a:lnTo>
                    <a:pt x="1678178" y="12700"/>
                  </a:lnTo>
                  <a:lnTo>
                    <a:pt x="1678178" y="8509"/>
                  </a:lnTo>
                  <a:close/>
                </a:path>
                <a:path w="1969770" h="468630">
                  <a:moveTo>
                    <a:pt x="1678178" y="0"/>
                  </a:moveTo>
                  <a:lnTo>
                    <a:pt x="1665478" y="0"/>
                  </a:lnTo>
                  <a:lnTo>
                    <a:pt x="1665478" y="4191"/>
                  </a:lnTo>
                  <a:lnTo>
                    <a:pt x="1678178" y="4191"/>
                  </a:lnTo>
                  <a:lnTo>
                    <a:pt x="1678178" y="0"/>
                  </a:lnTo>
                  <a:close/>
                </a:path>
                <a:path w="1969770" h="468630">
                  <a:moveTo>
                    <a:pt x="1817878" y="8509"/>
                  </a:moveTo>
                  <a:lnTo>
                    <a:pt x="1716278" y="8509"/>
                  </a:lnTo>
                  <a:lnTo>
                    <a:pt x="1716278" y="12700"/>
                  </a:lnTo>
                  <a:lnTo>
                    <a:pt x="1817878" y="12700"/>
                  </a:lnTo>
                  <a:lnTo>
                    <a:pt x="1817878" y="8509"/>
                  </a:lnTo>
                  <a:close/>
                </a:path>
                <a:path w="1969770" h="468630">
                  <a:moveTo>
                    <a:pt x="1817878" y="0"/>
                  </a:moveTo>
                  <a:lnTo>
                    <a:pt x="1716278" y="0"/>
                  </a:lnTo>
                  <a:lnTo>
                    <a:pt x="1716278" y="4191"/>
                  </a:lnTo>
                  <a:lnTo>
                    <a:pt x="1817878" y="4191"/>
                  </a:lnTo>
                  <a:lnTo>
                    <a:pt x="1817878" y="0"/>
                  </a:lnTo>
                  <a:close/>
                </a:path>
                <a:path w="1969770" h="468630">
                  <a:moveTo>
                    <a:pt x="1868678" y="8509"/>
                  </a:moveTo>
                  <a:lnTo>
                    <a:pt x="1855978" y="8509"/>
                  </a:lnTo>
                  <a:lnTo>
                    <a:pt x="1855978" y="12700"/>
                  </a:lnTo>
                  <a:lnTo>
                    <a:pt x="1868678" y="12700"/>
                  </a:lnTo>
                  <a:lnTo>
                    <a:pt x="1868678" y="8509"/>
                  </a:lnTo>
                  <a:close/>
                </a:path>
                <a:path w="1969770" h="468630">
                  <a:moveTo>
                    <a:pt x="1868678" y="0"/>
                  </a:moveTo>
                  <a:lnTo>
                    <a:pt x="1855978" y="0"/>
                  </a:lnTo>
                  <a:lnTo>
                    <a:pt x="1855978" y="4191"/>
                  </a:lnTo>
                  <a:lnTo>
                    <a:pt x="1868678" y="4191"/>
                  </a:lnTo>
                  <a:lnTo>
                    <a:pt x="1868678" y="0"/>
                  </a:lnTo>
                  <a:close/>
                </a:path>
                <a:path w="1969770" h="468630">
                  <a:moveTo>
                    <a:pt x="1919478" y="8509"/>
                  </a:moveTo>
                  <a:lnTo>
                    <a:pt x="1906778" y="8509"/>
                  </a:lnTo>
                  <a:lnTo>
                    <a:pt x="1906778" y="12700"/>
                  </a:lnTo>
                  <a:lnTo>
                    <a:pt x="1919478" y="12700"/>
                  </a:lnTo>
                  <a:lnTo>
                    <a:pt x="1919478" y="8509"/>
                  </a:lnTo>
                  <a:close/>
                </a:path>
                <a:path w="1969770" h="468630">
                  <a:moveTo>
                    <a:pt x="1919478" y="0"/>
                  </a:moveTo>
                  <a:lnTo>
                    <a:pt x="1906778" y="0"/>
                  </a:lnTo>
                  <a:lnTo>
                    <a:pt x="1906778" y="4191"/>
                  </a:lnTo>
                  <a:lnTo>
                    <a:pt x="1919478" y="4191"/>
                  </a:lnTo>
                  <a:lnTo>
                    <a:pt x="1919478" y="0"/>
                  </a:lnTo>
                  <a:close/>
                </a:path>
                <a:path w="1969770" h="468630">
                  <a:moveTo>
                    <a:pt x="1961007" y="242062"/>
                  </a:moveTo>
                  <a:lnTo>
                    <a:pt x="1956816" y="242062"/>
                  </a:lnTo>
                  <a:lnTo>
                    <a:pt x="1956816" y="343662"/>
                  </a:lnTo>
                  <a:lnTo>
                    <a:pt x="1961007" y="343662"/>
                  </a:lnTo>
                  <a:lnTo>
                    <a:pt x="1961007" y="242062"/>
                  </a:lnTo>
                  <a:close/>
                </a:path>
                <a:path w="1969770" h="468630">
                  <a:moveTo>
                    <a:pt x="1961007" y="191262"/>
                  </a:moveTo>
                  <a:lnTo>
                    <a:pt x="1956816" y="191262"/>
                  </a:lnTo>
                  <a:lnTo>
                    <a:pt x="1956816" y="203962"/>
                  </a:lnTo>
                  <a:lnTo>
                    <a:pt x="1961007" y="203962"/>
                  </a:lnTo>
                  <a:lnTo>
                    <a:pt x="1961007" y="191262"/>
                  </a:lnTo>
                  <a:close/>
                </a:path>
                <a:path w="1969770" h="468630">
                  <a:moveTo>
                    <a:pt x="1961007" y="140462"/>
                  </a:moveTo>
                  <a:lnTo>
                    <a:pt x="1956816" y="140462"/>
                  </a:lnTo>
                  <a:lnTo>
                    <a:pt x="1956816" y="153162"/>
                  </a:lnTo>
                  <a:lnTo>
                    <a:pt x="1961007" y="153162"/>
                  </a:lnTo>
                  <a:lnTo>
                    <a:pt x="1961007" y="140462"/>
                  </a:lnTo>
                  <a:close/>
                </a:path>
                <a:path w="1969770" h="468630">
                  <a:moveTo>
                    <a:pt x="1969516" y="381762"/>
                  </a:moveTo>
                  <a:lnTo>
                    <a:pt x="1965325" y="381762"/>
                  </a:lnTo>
                  <a:lnTo>
                    <a:pt x="1965325" y="394462"/>
                  </a:lnTo>
                  <a:lnTo>
                    <a:pt x="1969516" y="394462"/>
                  </a:lnTo>
                  <a:lnTo>
                    <a:pt x="1969516" y="381762"/>
                  </a:lnTo>
                  <a:close/>
                </a:path>
                <a:path w="1969770" h="468630">
                  <a:moveTo>
                    <a:pt x="1969516" y="242062"/>
                  </a:moveTo>
                  <a:lnTo>
                    <a:pt x="1965325" y="242062"/>
                  </a:lnTo>
                  <a:lnTo>
                    <a:pt x="1965325" y="343662"/>
                  </a:lnTo>
                  <a:lnTo>
                    <a:pt x="1969516" y="343662"/>
                  </a:lnTo>
                  <a:lnTo>
                    <a:pt x="1969516" y="242062"/>
                  </a:lnTo>
                  <a:close/>
                </a:path>
                <a:path w="1969770" h="468630">
                  <a:moveTo>
                    <a:pt x="1969516" y="191262"/>
                  </a:moveTo>
                  <a:lnTo>
                    <a:pt x="1965325" y="191262"/>
                  </a:lnTo>
                  <a:lnTo>
                    <a:pt x="1965325" y="203962"/>
                  </a:lnTo>
                  <a:lnTo>
                    <a:pt x="1969516" y="203962"/>
                  </a:lnTo>
                  <a:lnTo>
                    <a:pt x="1969516" y="191262"/>
                  </a:lnTo>
                  <a:close/>
                </a:path>
                <a:path w="1969770" h="468630">
                  <a:moveTo>
                    <a:pt x="1969516" y="140462"/>
                  </a:moveTo>
                  <a:lnTo>
                    <a:pt x="1965325" y="140462"/>
                  </a:lnTo>
                  <a:lnTo>
                    <a:pt x="1965325" y="153162"/>
                  </a:lnTo>
                  <a:lnTo>
                    <a:pt x="1969516" y="153162"/>
                  </a:lnTo>
                  <a:lnTo>
                    <a:pt x="1969516" y="140462"/>
                  </a:lnTo>
                  <a:close/>
                </a:path>
                <a:path w="1969770" h="468630">
                  <a:moveTo>
                    <a:pt x="1969516" y="508"/>
                  </a:moveTo>
                  <a:lnTo>
                    <a:pt x="1956816" y="508"/>
                  </a:lnTo>
                  <a:lnTo>
                    <a:pt x="1956816" y="8128"/>
                  </a:lnTo>
                  <a:lnTo>
                    <a:pt x="1956816" y="102108"/>
                  </a:lnTo>
                  <a:lnTo>
                    <a:pt x="1961007" y="102108"/>
                  </a:lnTo>
                  <a:lnTo>
                    <a:pt x="1969516" y="102108"/>
                  </a:lnTo>
                  <a:lnTo>
                    <a:pt x="1969516" y="5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21982" y="2025903"/>
              <a:ext cx="2949575" cy="2031364"/>
            </a:xfrm>
            <a:custGeom>
              <a:avLst/>
              <a:gdLst/>
              <a:ahLst/>
              <a:cxnLst/>
              <a:rect l="l" t="t" r="r" b="b"/>
              <a:pathLst>
                <a:path w="2949575" h="2031364">
                  <a:moveTo>
                    <a:pt x="213360" y="1671193"/>
                  </a:moveTo>
                  <a:lnTo>
                    <a:pt x="208864" y="1626235"/>
                  </a:lnTo>
                  <a:lnTo>
                    <a:pt x="200660" y="1544078"/>
                  </a:lnTo>
                  <a:lnTo>
                    <a:pt x="106553" y="1630553"/>
                  </a:lnTo>
                  <a:lnTo>
                    <a:pt x="142163" y="1644103"/>
                  </a:lnTo>
                  <a:lnTo>
                    <a:pt x="0" y="2017395"/>
                  </a:lnTo>
                  <a:lnTo>
                    <a:pt x="35560" y="2030857"/>
                  </a:lnTo>
                  <a:lnTo>
                    <a:pt x="177736" y="1657642"/>
                  </a:lnTo>
                  <a:lnTo>
                    <a:pt x="213360" y="1671193"/>
                  </a:lnTo>
                  <a:close/>
                </a:path>
                <a:path w="2949575" h="2031364">
                  <a:moveTo>
                    <a:pt x="997458" y="88519"/>
                  </a:moveTo>
                  <a:lnTo>
                    <a:pt x="986282" y="88519"/>
                  </a:lnTo>
                  <a:lnTo>
                    <a:pt x="986282" y="92710"/>
                  </a:lnTo>
                  <a:lnTo>
                    <a:pt x="997458" y="92710"/>
                  </a:lnTo>
                  <a:lnTo>
                    <a:pt x="997458" y="88519"/>
                  </a:lnTo>
                  <a:close/>
                </a:path>
                <a:path w="2949575" h="2031364">
                  <a:moveTo>
                    <a:pt x="1048258" y="88519"/>
                  </a:moveTo>
                  <a:lnTo>
                    <a:pt x="1035558" y="88519"/>
                  </a:lnTo>
                  <a:lnTo>
                    <a:pt x="1035558" y="92710"/>
                  </a:lnTo>
                  <a:lnTo>
                    <a:pt x="1048258" y="92710"/>
                  </a:lnTo>
                  <a:lnTo>
                    <a:pt x="1048258" y="88519"/>
                  </a:lnTo>
                  <a:close/>
                </a:path>
                <a:path w="2949575" h="2031364">
                  <a:moveTo>
                    <a:pt x="1048258" y="80010"/>
                  </a:moveTo>
                  <a:lnTo>
                    <a:pt x="1035558" y="80010"/>
                  </a:lnTo>
                  <a:lnTo>
                    <a:pt x="1035558" y="84201"/>
                  </a:lnTo>
                  <a:lnTo>
                    <a:pt x="1048258" y="84201"/>
                  </a:lnTo>
                  <a:lnTo>
                    <a:pt x="1048258" y="80010"/>
                  </a:lnTo>
                  <a:close/>
                </a:path>
                <a:path w="2949575" h="2031364">
                  <a:moveTo>
                    <a:pt x="1099058" y="88519"/>
                  </a:moveTo>
                  <a:lnTo>
                    <a:pt x="1086358" y="88519"/>
                  </a:lnTo>
                  <a:lnTo>
                    <a:pt x="1086358" y="92710"/>
                  </a:lnTo>
                  <a:lnTo>
                    <a:pt x="1099058" y="92710"/>
                  </a:lnTo>
                  <a:lnTo>
                    <a:pt x="1099058" y="88519"/>
                  </a:lnTo>
                  <a:close/>
                </a:path>
                <a:path w="2949575" h="2031364">
                  <a:moveTo>
                    <a:pt x="1099058" y="80010"/>
                  </a:moveTo>
                  <a:lnTo>
                    <a:pt x="1086358" y="80010"/>
                  </a:lnTo>
                  <a:lnTo>
                    <a:pt x="1086358" y="84201"/>
                  </a:lnTo>
                  <a:lnTo>
                    <a:pt x="1099058" y="84201"/>
                  </a:lnTo>
                  <a:lnTo>
                    <a:pt x="1099058" y="80010"/>
                  </a:lnTo>
                  <a:close/>
                </a:path>
                <a:path w="2949575" h="2031364">
                  <a:moveTo>
                    <a:pt x="1238758" y="88519"/>
                  </a:moveTo>
                  <a:lnTo>
                    <a:pt x="1137158" y="88519"/>
                  </a:lnTo>
                  <a:lnTo>
                    <a:pt x="1137158" y="92710"/>
                  </a:lnTo>
                  <a:lnTo>
                    <a:pt x="1238758" y="92710"/>
                  </a:lnTo>
                  <a:lnTo>
                    <a:pt x="1238758" y="88519"/>
                  </a:lnTo>
                  <a:close/>
                </a:path>
                <a:path w="2949575" h="2031364">
                  <a:moveTo>
                    <a:pt x="1238758" y="80010"/>
                  </a:moveTo>
                  <a:lnTo>
                    <a:pt x="1137158" y="80010"/>
                  </a:lnTo>
                  <a:lnTo>
                    <a:pt x="1137158" y="84201"/>
                  </a:lnTo>
                  <a:lnTo>
                    <a:pt x="1238758" y="84201"/>
                  </a:lnTo>
                  <a:lnTo>
                    <a:pt x="1238758" y="80010"/>
                  </a:lnTo>
                  <a:close/>
                </a:path>
                <a:path w="2949575" h="2031364">
                  <a:moveTo>
                    <a:pt x="1289558" y="88519"/>
                  </a:moveTo>
                  <a:lnTo>
                    <a:pt x="1276858" y="88519"/>
                  </a:lnTo>
                  <a:lnTo>
                    <a:pt x="1276858" y="92710"/>
                  </a:lnTo>
                  <a:lnTo>
                    <a:pt x="1289558" y="92710"/>
                  </a:lnTo>
                  <a:lnTo>
                    <a:pt x="1289558" y="88519"/>
                  </a:lnTo>
                  <a:close/>
                </a:path>
                <a:path w="2949575" h="2031364">
                  <a:moveTo>
                    <a:pt x="1289558" y="80010"/>
                  </a:moveTo>
                  <a:lnTo>
                    <a:pt x="1276858" y="80010"/>
                  </a:lnTo>
                  <a:lnTo>
                    <a:pt x="1276858" y="84201"/>
                  </a:lnTo>
                  <a:lnTo>
                    <a:pt x="1289558" y="84201"/>
                  </a:lnTo>
                  <a:lnTo>
                    <a:pt x="1289558" y="80010"/>
                  </a:lnTo>
                  <a:close/>
                </a:path>
                <a:path w="2949575" h="2031364">
                  <a:moveTo>
                    <a:pt x="1340358" y="88519"/>
                  </a:moveTo>
                  <a:lnTo>
                    <a:pt x="1327658" y="88519"/>
                  </a:lnTo>
                  <a:lnTo>
                    <a:pt x="1327658" y="92710"/>
                  </a:lnTo>
                  <a:lnTo>
                    <a:pt x="1340358" y="92710"/>
                  </a:lnTo>
                  <a:lnTo>
                    <a:pt x="1340358" y="88519"/>
                  </a:lnTo>
                  <a:close/>
                </a:path>
                <a:path w="2949575" h="2031364">
                  <a:moveTo>
                    <a:pt x="1340358" y="80010"/>
                  </a:moveTo>
                  <a:lnTo>
                    <a:pt x="1327658" y="80010"/>
                  </a:lnTo>
                  <a:lnTo>
                    <a:pt x="1327658" y="84201"/>
                  </a:lnTo>
                  <a:lnTo>
                    <a:pt x="1340358" y="84201"/>
                  </a:lnTo>
                  <a:lnTo>
                    <a:pt x="1340358" y="80010"/>
                  </a:lnTo>
                  <a:close/>
                </a:path>
                <a:path w="2949575" h="2031364">
                  <a:moveTo>
                    <a:pt x="1480058" y="88519"/>
                  </a:moveTo>
                  <a:lnTo>
                    <a:pt x="1378458" y="88519"/>
                  </a:lnTo>
                  <a:lnTo>
                    <a:pt x="1378458" y="92710"/>
                  </a:lnTo>
                  <a:lnTo>
                    <a:pt x="1480058" y="92710"/>
                  </a:lnTo>
                  <a:lnTo>
                    <a:pt x="1480058" y="88519"/>
                  </a:lnTo>
                  <a:close/>
                </a:path>
                <a:path w="2949575" h="2031364">
                  <a:moveTo>
                    <a:pt x="1480058" y="80010"/>
                  </a:moveTo>
                  <a:lnTo>
                    <a:pt x="1378458" y="80010"/>
                  </a:lnTo>
                  <a:lnTo>
                    <a:pt x="1378458" y="84201"/>
                  </a:lnTo>
                  <a:lnTo>
                    <a:pt x="1480058" y="84201"/>
                  </a:lnTo>
                  <a:lnTo>
                    <a:pt x="1480058" y="80010"/>
                  </a:lnTo>
                  <a:close/>
                </a:path>
                <a:path w="2949575" h="2031364">
                  <a:moveTo>
                    <a:pt x="1530858" y="88519"/>
                  </a:moveTo>
                  <a:lnTo>
                    <a:pt x="1518158" y="88519"/>
                  </a:lnTo>
                  <a:lnTo>
                    <a:pt x="1518158" y="92710"/>
                  </a:lnTo>
                  <a:lnTo>
                    <a:pt x="1530858" y="92710"/>
                  </a:lnTo>
                  <a:lnTo>
                    <a:pt x="1530858" y="88519"/>
                  </a:lnTo>
                  <a:close/>
                </a:path>
                <a:path w="2949575" h="2031364">
                  <a:moveTo>
                    <a:pt x="1530858" y="80010"/>
                  </a:moveTo>
                  <a:lnTo>
                    <a:pt x="1518158" y="80010"/>
                  </a:lnTo>
                  <a:lnTo>
                    <a:pt x="1518158" y="84201"/>
                  </a:lnTo>
                  <a:lnTo>
                    <a:pt x="1530858" y="84201"/>
                  </a:lnTo>
                  <a:lnTo>
                    <a:pt x="1530858" y="80010"/>
                  </a:lnTo>
                  <a:close/>
                </a:path>
                <a:path w="2949575" h="2031364">
                  <a:moveTo>
                    <a:pt x="1581658" y="88519"/>
                  </a:moveTo>
                  <a:lnTo>
                    <a:pt x="1568958" y="88519"/>
                  </a:lnTo>
                  <a:lnTo>
                    <a:pt x="1568958" y="92710"/>
                  </a:lnTo>
                  <a:lnTo>
                    <a:pt x="1581658" y="92710"/>
                  </a:lnTo>
                  <a:lnTo>
                    <a:pt x="1581658" y="88519"/>
                  </a:lnTo>
                  <a:close/>
                </a:path>
                <a:path w="2949575" h="2031364">
                  <a:moveTo>
                    <a:pt x="1581658" y="80010"/>
                  </a:moveTo>
                  <a:lnTo>
                    <a:pt x="1568958" y="80010"/>
                  </a:lnTo>
                  <a:lnTo>
                    <a:pt x="1568958" y="84201"/>
                  </a:lnTo>
                  <a:lnTo>
                    <a:pt x="1581658" y="84201"/>
                  </a:lnTo>
                  <a:lnTo>
                    <a:pt x="1581658" y="80010"/>
                  </a:lnTo>
                  <a:close/>
                </a:path>
                <a:path w="2949575" h="2031364">
                  <a:moveTo>
                    <a:pt x="1721358" y="88519"/>
                  </a:moveTo>
                  <a:lnTo>
                    <a:pt x="1619758" y="88519"/>
                  </a:lnTo>
                  <a:lnTo>
                    <a:pt x="1619758" y="92710"/>
                  </a:lnTo>
                  <a:lnTo>
                    <a:pt x="1721358" y="92710"/>
                  </a:lnTo>
                  <a:lnTo>
                    <a:pt x="1721358" y="88519"/>
                  </a:lnTo>
                  <a:close/>
                </a:path>
                <a:path w="2949575" h="2031364">
                  <a:moveTo>
                    <a:pt x="1721358" y="80010"/>
                  </a:moveTo>
                  <a:lnTo>
                    <a:pt x="1619758" y="80010"/>
                  </a:lnTo>
                  <a:lnTo>
                    <a:pt x="1619758" y="84201"/>
                  </a:lnTo>
                  <a:lnTo>
                    <a:pt x="1721358" y="84201"/>
                  </a:lnTo>
                  <a:lnTo>
                    <a:pt x="1721358" y="80010"/>
                  </a:lnTo>
                  <a:close/>
                </a:path>
                <a:path w="2949575" h="2031364">
                  <a:moveTo>
                    <a:pt x="1772158" y="88519"/>
                  </a:moveTo>
                  <a:lnTo>
                    <a:pt x="1759458" y="88519"/>
                  </a:lnTo>
                  <a:lnTo>
                    <a:pt x="1759458" y="92710"/>
                  </a:lnTo>
                  <a:lnTo>
                    <a:pt x="1772158" y="92710"/>
                  </a:lnTo>
                  <a:lnTo>
                    <a:pt x="1772158" y="88519"/>
                  </a:lnTo>
                  <a:close/>
                </a:path>
                <a:path w="2949575" h="2031364">
                  <a:moveTo>
                    <a:pt x="1772158" y="80010"/>
                  </a:moveTo>
                  <a:lnTo>
                    <a:pt x="1759458" y="80010"/>
                  </a:lnTo>
                  <a:lnTo>
                    <a:pt x="1759458" y="84201"/>
                  </a:lnTo>
                  <a:lnTo>
                    <a:pt x="1772158" y="84201"/>
                  </a:lnTo>
                  <a:lnTo>
                    <a:pt x="1772158" y="80010"/>
                  </a:lnTo>
                  <a:close/>
                </a:path>
                <a:path w="2949575" h="2031364">
                  <a:moveTo>
                    <a:pt x="1802765" y="135001"/>
                  </a:moveTo>
                  <a:lnTo>
                    <a:pt x="1777619" y="106299"/>
                  </a:lnTo>
                  <a:lnTo>
                    <a:pt x="1316456" y="511048"/>
                  </a:lnTo>
                  <a:lnTo>
                    <a:pt x="1291336" y="482346"/>
                  </a:lnTo>
                  <a:lnTo>
                    <a:pt x="1243076" y="600710"/>
                  </a:lnTo>
                  <a:lnTo>
                    <a:pt x="1366647" y="568325"/>
                  </a:lnTo>
                  <a:lnTo>
                    <a:pt x="1352511" y="552196"/>
                  </a:lnTo>
                  <a:lnTo>
                    <a:pt x="1341539" y="539673"/>
                  </a:lnTo>
                  <a:lnTo>
                    <a:pt x="1802765" y="135001"/>
                  </a:lnTo>
                  <a:close/>
                </a:path>
                <a:path w="2949575" h="2031364">
                  <a:moveTo>
                    <a:pt x="1822958" y="88519"/>
                  </a:moveTo>
                  <a:lnTo>
                    <a:pt x="1810258" y="88519"/>
                  </a:lnTo>
                  <a:lnTo>
                    <a:pt x="1810258" y="92710"/>
                  </a:lnTo>
                  <a:lnTo>
                    <a:pt x="1822958" y="92710"/>
                  </a:lnTo>
                  <a:lnTo>
                    <a:pt x="1822958" y="88519"/>
                  </a:lnTo>
                  <a:close/>
                </a:path>
                <a:path w="2949575" h="2031364">
                  <a:moveTo>
                    <a:pt x="1822958" y="80010"/>
                  </a:moveTo>
                  <a:lnTo>
                    <a:pt x="1810258" y="80010"/>
                  </a:lnTo>
                  <a:lnTo>
                    <a:pt x="1810258" y="84201"/>
                  </a:lnTo>
                  <a:lnTo>
                    <a:pt x="1822958" y="84201"/>
                  </a:lnTo>
                  <a:lnTo>
                    <a:pt x="1822958" y="80010"/>
                  </a:lnTo>
                  <a:close/>
                </a:path>
                <a:path w="2949575" h="2031364">
                  <a:moveTo>
                    <a:pt x="1962658" y="88519"/>
                  </a:moveTo>
                  <a:lnTo>
                    <a:pt x="1861058" y="88519"/>
                  </a:lnTo>
                  <a:lnTo>
                    <a:pt x="1861058" y="92710"/>
                  </a:lnTo>
                  <a:lnTo>
                    <a:pt x="1962658" y="92710"/>
                  </a:lnTo>
                  <a:lnTo>
                    <a:pt x="1962658" y="88519"/>
                  </a:lnTo>
                  <a:close/>
                </a:path>
                <a:path w="2949575" h="2031364">
                  <a:moveTo>
                    <a:pt x="1962658" y="80010"/>
                  </a:moveTo>
                  <a:lnTo>
                    <a:pt x="1861058" y="80010"/>
                  </a:lnTo>
                  <a:lnTo>
                    <a:pt x="1861058" y="84201"/>
                  </a:lnTo>
                  <a:lnTo>
                    <a:pt x="1962658" y="84201"/>
                  </a:lnTo>
                  <a:lnTo>
                    <a:pt x="1962658" y="80010"/>
                  </a:lnTo>
                  <a:close/>
                </a:path>
                <a:path w="2949575" h="2031364">
                  <a:moveTo>
                    <a:pt x="2013458" y="88519"/>
                  </a:moveTo>
                  <a:lnTo>
                    <a:pt x="2000758" y="88519"/>
                  </a:lnTo>
                  <a:lnTo>
                    <a:pt x="2000758" y="92710"/>
                  </a:lnTo>
                  <a:lnTo>
                    <a:pt x="2013458" y="92710"/>
                  </a:lnTo>
                  <a:lnTo>
                    <a:pt x="2013458" y="88519"/>
                  </a:lnTo>
                  <a:close/>
                </a:path>
                <a:path w="2949575" h="2031364">
                  <a:moveTo>
                    <a:pt x="2013458" y="80010"/>
                  </a:moveTo>
                  <a:lnTo>
                    <a:pt x="2000758" y="80010"/>
                  </a:lnTo>
                  <a:lnTo>
                    <a:pt x="2000758" y="84201"/>
                  </a:lnTo>
                  <a:lnTo>
                    <a:pt x="2013458" y="84201"/>
                  </a:lnTo>
                  <a:lnTo>
                    <a:pt x="2013458" y="80010"/>
                  </a:lnTo>
                  <a:close/>
                </a:path>
                <a:path w="2949575" h="2031364">
                  <a:moveTo>
                    <a:pt x="2064258" y="88519"/>
                  </a:moveTo>
                  <a:lnTo>
                    <a:pt x="2051558" y="88519"/>
                  </a:lnTo>
                  <a:lnTo>
                    <a:pt x="2051558" y="92710"/>
                  </a:lnTo>
                  <a:lnTo>
                    <a:pt x="2064258" y="92710"/>
                  </a:lnTo>
                  <a:lnTo>
                    <a:pt x="2064258" y="88519"/>
                  </a:lnTo>
                  <a:close/>
                </a:path>
                <a:path w="2949575" h="2031364">
                  <a:moveTo>
                    <a:pt x="2064258" y="80010"/>
                  </a:moveTo>
                  <a:lnTo>
                    <a:pt x="2051558" y="80010"/>
                  </a:lnTo>
                  <a:lnTo>
                    <a:pt x="2051558" y="84201"/>
                  </a:lnTo>
                  <a:lnTo>
                    <a:pt x="2064258" y="84201"/>
                  </a:lnTo>
                  <a:lnTo>
                    <a:pt x="2064258" y="80010"/>
                  </a:lnTo>
                  <a:close/>
                </a:path>
                <a:path w="2949575" h="2031364">
                  <a:moveTo>
                    <a:pt x="2203958" y="88519"/>
                  </a:moveTo>
                  <a:lnTo>
                    <a:pt x="2102358" y="88519"/>
                  </a:lnTo>
                  <a:lnTo>
                    <a:pt x="2102358" y="92710"/>
                  </a:lnTo>
                  <a:lnTo>
                    <a:pt x="2203958" y="92710"/>
                  </a:lnTo>
                  <a:lnTo>
                    <a:pt x="2203958" y="88519"/>
                  </a:lnTo>
                  <a:close/>
                </a:path>
                <a:path w="2949575" h="2031364">
                  <a:moveTo>
                    <a:pt x="2203958" y="80010"/>
                  </a:moveTo>
                  <a:lnTo>
                    <a:pt x="2102358" y="80010"/>
                  </a:lnTo>
                  <a:lnTo>
                    <a:pt x="2102358" y="84201"/>
                  </a:lnTo>
                  <a:lnTo>
                    <a:pt x="2203958" y="84201"/>
                  </a:lnTo>
                  <a:lnTo>
                    <a:pt x="2203958" y="80010"/>
                  </a:lnTo>
                  <a:close/>
                </a:path>
                <a:path w="2949575" h="2031364">
                  <a:moveTo>
                    <a:pt x="2254758" y="88519"/>
                  </a:moveTo>
                  <a:lnTo>
                    <a:pt x="2242058" y="88519"/>
                  </a:lnTo>
                  <a:lnTo>
                    <a:pt x="2242058" y="92710"/>
                  </a:lnTo>
                  <a:lnTo>
                    <a:pt x="2254758" y="92710"/>
                  </a:lnTo>
                  <a:lnTo>
                    <a:pt x="2254758" y="88519"/>
                  </a:lnTo>
                  <a:close/>
                </a:path>
                <a:path w="2949575" h="2031364">
                  <a:moveTo>
                    <a:pt x="2254758" y="80010"/>
                  </a:moveTo>
                  <a:lnTo>
                    <a:pt x="2242058" y="80010"/>
                  </a:lnTo>
                  <a:lnTo>
                    <a:pt x="2242058" y="84201"/>
                  </a:lnTo>
                  <a:lnTo>
                    <a:pt x="2254758" y="84201"/>
                  </a:lnTo>
                  <a:lnTo>
                    <a:pt x="2254758" y="80010"/>
                  </a:lnTo>
                  <a:close/>
                </a:path>
                <a:path w="2949575" h="2031364">
                  <a:moveTo>
                    <a:pt x="2305558" y="88519"/>
                  </a:moveTo>
                  <a:lnTo>
                    <a:pt x="2292858" y="88519"/>
                  </a:lnTo>
                  <a:lnTo>
                    <a:pt x="2292858" y="92710"/>
                  </a:lnTo>
                  <a:lnTo>
                    <a:pt x="2305558" y="92710"/>
                  </a:lnTo>
                  <a:lnTo>
                    <a:pt x="2305558" y="88519"/>
                  </a:lnTo>
                  <a:close/>
                </a:path>
                <a:path w="2949575" h="2031364">
                  <a:moveTo>
                    <a:pt x="2305558" y="80010"/>
                  </a:moveTo>
                  <a:lnTo>
                    <a:pt x="2292858" y="80010"/>
                  </a:lnTo>
                  <a:lnTo>
                    <a:pt x="2292858" y="84201"/>
                  </a:lnTo>
                  <a:lnTo>
                    <a:pt x="2305558" y="84201"/>
                  </a:lnTo>
                  <a:lnTo>
                    <a:pt x="2305558" y="80010"/>
                  </a:lnTo>
                  <a:close/>
                </a:path>
                <a:path w="2949575" h="2031364">
                  <a:moveTo>
                    <a:pt x="2445258" y="88519"/>
                  </a:moveTo>
                  <a:lnTo>
                    <a:pt x="2343658" y="88519"/>
                  </a:lnTo>
                  <a:lnTo>
                    <a:pt x="2343658" y="92710"/>
                  </a:lnTo>
                  <a:lnTo>
                    <a:pt x="2445258" y="92710"/>
                  </a:lnTo>
                  <a:lnTo>
                    <a:pt x="2445258" y="88519"/>
                  </a:lnTo>
                  <a:close/>
                </a:path>
                <a:path w="2949575" h="2031364">
                  <a:moveTo>
                    <a:pt x="2445258" y="80010"/>
                  </a:moveTo>
                  <a:lnTo>
                    <a:pt x="2343658" y="80010"/>
                  </a:lnTo>
                  <a:lnTo>
                    <a:pt x="2343658" y="84201"/>
                  </a:lnTo>
                  <a:lnTo>
                    <a:pt x="2445258" y="84201"/>
                  </a:lnTo>
                  <a:lnTo>
                    <a:pt x="2445258" y="80010"/>
                  </a:lnTo>
                  <a:close/>
                </a:path>
                <a:path w="2949575" h="2031364">
                  <a:moveTo>
                    <a:pt x="2496058" y="88519"/>
                  </a:moveTo>
                  <a:lnTo>
                    <a:pt x="2483358" y="88519"/>
                  </a:lnTo>
                  <a:lnTo>
                    <a:pt x="2483358" y="92710"/>
                  </a:lnTo>
                  <a:lnTo>
                    <a:pt x="2496058" y="92710"/>
                  </a:lnTo>
                  <a:lnTo>
                    <a:pt x="2496058" y="88519"/>
                  </a:lnTo>
                  <a:close/>
                </a:path>
                <a:path w="2949575" h="2031364">
                  <a:moveTo>
                    <a:pt x="2496058" y="80010"/>
                  </a:moveTo>
                  <a:lnTo>
                    <a:pt x="2483358" y="80010"/>
                  </a:lnTo>
                  <a:lnTo>
                    <a:pt x="2483358" y="84201"/>
                  </a:lnTo>
                  <a:lnTo>
                    <a:pt x="2496058" y="84201"/>
                  </a:lnTo>
                  <a:lnTo>
                    <a:pt x="2496058" y="80010"/>
                  </a:lnTo>
                  <a:close/>
                </a:path>
                <a:path w="2949575" h="2031364">
                  <a:moveTo>
                    <a:pt x="2546858" y="88519"/>
                  </a:moveTo>
                  <a:lnTo>
                    <a:pt x="2534158" y="88519"/>
                  </a:lnTo>
                  <a:lnTo>
                    <a:pt x="2534158" y="92710"/>
                  </a:lnTo>
                  <a:lnTo>
                    <a:pt x="2546858" y="92710"/>
                  </a:lnTo>
                  <a:lnTo>
                    <a:pt x="2546858" y="88519"/>
                  </a:lnTo>
                  <a:close/>
                </a:path>
                <a:path w="2949575" h="2031364">
                  <a:moveTo>
                    <a:pt x="2546858" y="80010"/>
                  </a:moveTo>
                  <a:lnTo>
                    <a:pt x="2534158" y="80010"/>
                  </a:lnTo>
                  <a:lnTo>
                    <a:pt x="2534158" y="84201"/>
                  </a:lnTo>
                  <a:lnTo>
                    <a:pt x="2546858" y="84201"/>
                  </a:lnTo>
                  <a:lnTo>
                    <a:pt x="2546858" y="80010"/>
                  </a:lnTo>
                  <a:close/>
                </a:path>
                <a:path w="2949575" h="2031364">
                  <a:moveTo>
                    <a:pt x="2686558" y="88519"/>
                  </a:moveTo>
                  <a:lnTo>
                    <a:pt x="2584958" y="88519"/>
                  </a:lnTo>
                  <a:lnTo>
                    <a:pt x="2584958" y="92710"/>
                  </a:lnTo>
                  <a:lnTo>
                    <a:pt x="2686558" y="92710"/>
                  </a:lnTo>
                  <a:lnTo>
                    <a:pt x="2686558" y="88519"/>
                  </a:lnTo>
                  <a:close/>
                </a:path>
                <a:path w="2949575" h="2031364">
                  <a:moveTo>
                    <a:pt x="2686558" y="80010"/>
                  </a:moveTo>
                  <a:lnTo>
                    <a:pt x="2584958" y="80010"/>
                  </a:lnTo>
                  <a:lnTo>
                    <a:pt x="2584958" y="84201"/>
                  </a:lnTo>
                  <a:lnTo>
                    <a:pt x="2686558" y="84201"/>
                  </a:lnTo>
                  <a:lnTo>
                    <a:pt x="2686558" y="80010"/>
                  </a:lnTo>
                  <a:close/>
                </a:path>
                <a:path w="2949575" h="2031364">
                  <a:moveTo>
                    <a:pt x="2737358" y="88519"/>
                  </a:moveTo>
                  <a:lnTo>
                    <a:pt x="2724658" y="88519"/>
                  </a:lnTo>
                  <a:lnTo>
                    <a:pt x="2724658" y="92710"/>
                  </a:lnTo>
                  <a:lnTo>
                    <a:pt x="2737358" y="92710"/>
                  </a:lnTo>
                  <a:lnTo>
                    <a:pt x="2737358" y="88519"/>
                  </a:lnTo>
                  <a:close/>
                </a:path>
                <a:path w="2949575" h="2031364">
                  <a:moveTo>
                    <a:pt x="2737358" y="80010"/>
                  </a:moveTo>
                  <a:lnTo>
                    <a:pt x="2724658" y="80010"/>
                  </a:lnTo>
                  <a:lnTo>
                    <a:pt x="2724658" y="84201"/>
                  </a:lnTo>
                  <a:lnTo>
                    <a:pt x="2737358" y="84201"/>
                  </a:lnTo>
                  <a:lnTo>
                    <a:pt x="2737358" y="80010"/>
                  </a:lnTo>
                  <a:close/>
                </a:path>
                <a:path w="2949575" h="2031364">
                  <a:moveTo>
                    <a:pt x="2788158" y="88519"/>
                  </a:moveTo>
                  <a:lnTo>
                    <a:pt x="2775458" y="88519"/>
                  </a:lnTo>
                  <a:lnTo>
                    <a:pt x="2775458" y="92710"/>
                  </a:lnTo>
                  <a:lnTo>
                    <a:pt x="2788158" y="92710"/>
                  </a:lnTo>
                  <a:lnTo>
                    <a:pt x="2788158" y="88519"/>
                  </a:lnTo>
                  <a:close/>
                </a:path>
                <a:path w="2949575" h="2031364">
                  <a:moveTo>
                    <a:pt x="2788158" y="80010"/>
                  </a:moveTo>
                  <a:lnTo>
                    <a:pt x="2775458" y="80010"/>
                  </a:lnTo>
                  <a:lnTo>
                    <a:pt x="2775458" y="84201"/>
                  </a:lnTo>
                  <a:lnTo>
                    <a:pt x="2788158" y="84201"/>
                  </a:lnTo>
                  <a:lnTo>
                    <a:pt x="2788158" y="80010"/>
                  </a:lnTo>
                  <a:close/>
                </a:path>
                <a:path w="2949575" h="2031364">
                  <a:moveTo>
                    <a:pt x="2927858" y="88519"/>
                  </a:moveTo>
                  <a:lnTo>
                    <a:pt x="2826258" y="88519"/>
                  </a:lnTo>
                  <a:lnTo>
                    <a:pt x="2826258" y="92710"/>
                  </a:lnTo>
                  <a:lnTo>
                    <a:pt x="2927858" y="92710"/>
                  </a:lnTo>
                  <a:lnTo>
                    <a:pt x="2927858" y="88519"/>
                  </a:lnTo>
                  <a:close/>
                </a:path>
                <a:path w="2949575" h="2031364">
                  <a:moveTo>
                    <a:pt x="2927858" y="80010"/>
                  </a:moveTo>
                  <a:lnTo>
                    <a:pt x="2826258" y="80010"/>
                  </a:lnTo>
                  <a:lnTo>
                    <a:pt x="2826258" y="84201"/>
                  </a:lnTo>
                  <a:lnTo>
                    <a:pt x="2927858" y="84201"/>
                  </a:lnTo>
                  <a:lnTo>
                    <a:pt x="2927858" y="80010"/>
                  </a:lnTo>
                  <a:close/>
                </a:path>
                <a:path w="2949575" h="2031364">
                  <a:moveTo>
                    <a:pt x="2940939" y="50800"/>
                  </a:moveTo>
                  <a:lnTo>
                    <a:pt x="2936748" y="50800"/>
                  </a:lnTo>
                  <a:lnTo>
                    <a:pt x="2936748" y="63500"/>
                  </a:lnTo>
                  <a:lnTo>
                    <a:pt x="2940939" y="63500"/>
                  </a:lnTo>
                  <a:lnTo>
                    <a:pt x="2940939" y="50800"/>
                  </a:lnTo>
                  <a:close/>
                </a:path>
                <a:path w="2949575" h="2031364">
                  <a:moveTo>
                    <a:pt x="2940939" y="0"/>
                  </a:moveTo>
                  <a:lnTo>
                    <a:pt x="2936748" y="0"/>
                  </a:lnTo>
                  <a:lnTo>
                    <a:pt x="2936748" y="12700"/>
                  </a:lnTo>
                  <a:lnTo>
                    <a:pt x="2940939" y="12700"/>
                  </a:lnTo>
                  <a:lnTo>
                    <a:pt x="2940939" y="0"/>
                  </a:lnTo>
                  <a:close/>
                </a:path>
                <a:path w="2949575" h="2031364">
                  <a:moveTo>
                    <a:pt x="2949448" y="50800"/>
                  </a:moveTo>
                  <a:lnTo>
                    <a:pt x="2945257" y="50800"/>
                  </a:lnTo>
                  <a:lnTo>
                    <a:pt x="2945257" y="63500"/>
                  </a:lnTo>
                  <a:lnTo>
                    <a:pt x="2949448" y="63500"/>
                  </a:lnTo>
                  <a:lnTo>
                    <a:pt x="2949448" y="50800"/>
                  </a:lnTo>
                  <a:close/>
                </a:path>
                <a:path w="2949575" h="2031364">
                  <a:moveTo>
                    <a:pt x="2949448" y="0"/>
                  </a:moveTo>
                  <a:lnTo>
                    <a:pt x="2945257" y="0"/>
                  </a:lnTo>
                  <a:lnTo>
                    <a:pt x="2945257" y="12700"/>
                  </a:lnTo>
                  <a:lnTo>
                    <a:pt x="2949448" y="12700"/>
                  </a:lnTo>
                  <a:lnTo>
                    <a:pt x="29494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208263" y="1659636"/>
              <a:ext cx="1957070" cy="462280"/>
            </a:xfrm>
            <a:custGeom>
              <a:avLst/>
              <a:gdLst/>
              <a:ahLst/>
              <a:cxnLst/>
              <a:rect l="l" t="t" r="r" b="b"/>
              <a:pathLst>
                <a:path w="1957070" h="462280">
                  <a:moveTo>
                    <a:pt x="0" y="461772"/>
                  </a:moveTo>
                  <a:lnTo>
                    <a:pt x="1956816" y="461772"/>
                  </a:lnTo>
                  <a:lnTo>
                    <a:pt x="1956816" y="0"/>
                  </a:lnTo>
                  <a:lnTo>
                    <a:pt x="0" y="0"/>
                  </a:lnTo>
                  <a:lnTo>
                    <a:pt x="0" y="461772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047356" y="1097566"/>
            <a:ext cx="3111500" cy="96710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sz="2400" b="1" spc="-245" dirty="0">
                <a:solidFill>
                  <a:srgbClr val="FF0000"/>
                </a:solidFill>
                <a:latin typeface="Arial"/>
                <a:cs typeface="Arial"/>
              </a:rPr>
              <a:t>Vách</a:t>
            </a:r>
            <a:r>
              <a:rPr sz="2400" b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125" dirty="0">
                <a:solidFill>
                  <a:srgbClr val="FF0000"/>
                </a:solidFill>
                <a:latin typeface="Arial"/>
                <a:cs typeface="Arial"/>
              </a:rPr>
              <a:t>đá</a:t>
            </a:r>
            <a:endParaRPr sz="2400">
              <a:latin typeface="Arial"/>
              <a:cs typeface="Arial"/>
            </a:endParaRPr>
          </a:p>
          <a:p>
            <a:pPr marL="1391920">
              <a:lnSpc>
                <a:spcPct val="100000"/>
              </a:lnSpc>
              <a:spcBef>
                <a:spcPts val="830"/>
              </a:spcBef>
            </a:pPr>
            <a:r>
              <a:rPr sz="2400" b="1" spc="-670" dirty="0">
                <a:solidFill>
                  <a:srgbClr val="FF0000"/>
                </a:solidFill>
                <a:latin typeface="Arial"/>
                <a:cs typeface="Arial"/>
              </a:rPr>
              <a:t>Â</a:t>
            </a:r>
            <a:r>
              <a:rPr sz="3600" b="1" spc="-1005" baseline="1157" dirty="0">
                <a:solidFill>
                  <a:srgbClr val="FF0000"/>
                </a:solidFill>
                <a:latin typeface="Arial"/>
                <a:cs typeface="Arial"/>
              </a:rPr>
              <a:t>Â</a:t>
            </a:r>
            <a:r>
              <a:rPr sz="2400" b="1" spc="-670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3600" b="1" spc="-1005" baseline="1157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sz="2400" b="1" spc="-67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3600" b="1" spc="-1005" baseline="1157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2400" b="1" spc="-67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3600" b="1" spc="-1005" baseline="1157" dirty="0">
                <a:solidFill>
                  <a:srgbClr val="FF0000"/>
                </a:solidFill>
                <a:latin typeface="Arial"/>
                <a:cs typeface="Arial"/>
              </a:rPr>
              <a:t>ộ</a:t>
            </a:r>
            <a:r>
              <a:rPr sz="2400" b="1" spc="-670" dirty="0">
                <a:solidFill>
                  <a:srgbClr val="FF0000"/>
                </a:solidFill>
                <a:latin typeface="Arial"/>
                <a:cs typeface="Arial"/>
              </a:rPr>
              <a:t>ả</a:t>
            </a:r>
            <a:r>
              <a:rPr sz="3600" b="1" spc="-1005" baseline="1157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spc="-67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3600" b="1" spc="-1005" baseline="1157" dirty="0">
                <a:solidFill>
                  <a:srgbClr val="FF0000"/>
                </a:solidFill>
                <a:latin typeface="Arial"/>
                <a:cs typeface="Arial"/>
              </a:rPr>
              <a:t>lạ</a:t>
            </a:r>
            <a:r>
              <a:rPr sz="2400" b="1" spc="-67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3600" b="1" spc="-1005" baseline="1157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2400" b="1" spc="-670" dirty="0">
                <a:solidFill>
                  <a:srgbClr val="FF0000"/>
                </a:solidFill>
                <a:latin typeface="Arial"/>
                <a:cs typeface="Arial"/>
              </a:rPr>
              <a:t>ạ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672" y="97663"/>
            <a:ext cx="47072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5" dirty="0">
                <a:solidFill>
                  <a:srgbClr val="2E5496"/>
                </a:solidFill>
                <a:latin typeface="Arial"/>
                <a:cs typeface="Arial"/>
              </a:rPr>
              <a:t>I. </a:t>
            </a:r>
            <a:r>
              <a:rPr sz="3000" b="1" spc="-114" dirty="0">
                <a:solidFill>
                  <a:srgbClr val="2E5496"/>
                </a:solidFill>
                <a:latin typeface="Arial"/>
                <a:cs typeface="Arial"/>
              </a:rPr>
              <a:t>ÂM </a:t>
            </a:r>
            <a:r>
              <a:rPr sz="3000" b="1" spc="-310" dirty="0">
                <a:solidFill>
                  <a:srgbClr val="2E5496"/>
                </a:solidFill>
                <a:latin typeface="Arial"/>
                <a:cs typeface="Arial"/>
              </a:rPr>
              <a:t>PHẢN </a:t>
            </a:r>
            <a:r>
              <a:rPr sz="3000" b="1" spc="-350" dirty="0">
                <a:solidFill>
                  <a:srgbClr val="2E5496"/>
                </a:solidFill>
                <a:latin typeface="Arial"/>
                <a:cs typeface="Arial"/>
              </a:rPr>
              <a:t>XẠ </a:t>
            </a:r>
            <a:r>
              <a:rPr sz="3000" b="1" dirty="0">
                <a:solidFill>
                  <a:srgbClr val="2E5496"/>
                </a:solidFill>
                <a:latin typeface="Carlito"/>
                <a:cs typeface="Carlito"/>
              </a:rPr>
              <a:t>- </a:t>
            </a:r>
            <a:r>
              <a:rPr sz="3000" b="1" spc="-310" dirty="0">
                <a:solidFill>
                  <a:srgbClr val="2E5496"/>
                </a:solidFill>
                <a:latin typeface="Arial"/>
                <a:cs typeface="Arial"/>
              </a:rPr>
              <a:t>TIẾNG</a:t>
            </a:r>
            <a:r>
              <a:rPr sz="3000" b="1" spc="-56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3000" b="1" spc="-305" dirty="0">
                <a:solidFill>
                  <a:srgbClr val="2E5496"/>
                </a:solidFill>
                <a:latin typeface="Arial"/>
                <a:cs typeface="Arial"/>
              </a:rPr>
              <a:t>VANG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59308"/>
            <a:ext cx="6391275" cy="2460625"/>
            <a:chOff x="0" y="559308"/>
            <a:chExt cx="6391275" cy="2460625"/>
          </a:xfrm>
        </p:grpSpPr>
        <p:sp>
          <p:nvSpPr>
            <p:cNvPr id="4" name="object 4"/>
            <p:cNvSpPr/>
            <p:nvPr/>
          </p:nvSpPr>
          <p:spPr>
            <a:xfrm>
              <a:off x="0" y="559308"/>
              <a:ext cx="2497835" cy="1714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79492" y="2109216"/>
              <a:ext cx="1311402" cy="9105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54326" y="1328673"/>
            <a:ext cx="92462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b="1" spc="-385" dirty="0">
                <a:solidFill>
                  <a:srgbClr val="FFFFFF"/>
                </a:solidFill>
                <a:latin typeface="Arial"/>
                <a:cs typeface="Arial"/>
              </a:rPr>
              <a:t>Ta </a:t>
            </a:r>
            <a:r>
              <a:rPr sz="3000" b="1" spc="-254" dirty="0">
                <a:solidFill>
                  <a:srgbClr val="FFFFFF"/>
                </a:solidFill>
                <a:latin typeface="Arial"/>
                <a:cs typeface="Arial"/>
              </a:rPr>
              <a:t>nghe được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tiếng </a:t>
            </a:r>
            <a:r>
              <a:rPr sz="3000" b="1" spc="-285" dirty="0">
                <a:solidFill>
                  <a:srgbClr val="FFFFFF"/>
                </a:solidFill>
                <a:latin typeface="Arial"/>
                <a:cs typeface="Arial"/>
              </a:rPr>
              <a:t>vang </a:t>
            </a:r>
            <a:r>
              <a:rPr sz="3000" b="1" spc="-185" dirty="0">
                <a:solidFill>
                  <a:srgbClr val="FFFFFF"/>
                </a:solidFill>
                <a:latin typeface="Arial"/>
                <a:cs typeface="Arial"/>
              </a:rPr>
              <a:t>khi </a:t>
            </a:r>
            <a:r>
              <a:rPr sz="3000" b="1" spc="-210" dirty="0">
                <a:solidFill>
                  <a:srgbClr val="FFFFFF"/>
                </a:solidFill>
                <a:latin typeface="Arial"/>
                <a:cs typeface="Arial"/>
              </a:rPr>
              <a:t>âm 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truyền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đến </a:t>
            </a:r>
            <a:r>
              <a:rPr sz="3000" b="1" spc="-285" dirty="0">
                <a:solidFill>
                  <a:srgbClr val="FFFFFF"/>
                </a:solidFill>
                <a:latin typeface="Arial"/>
                <a:cs typeface="Arial"/>
              </a:rPr>
              <a:t>vách 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đá</a:t>
            </a:r>
            <a:r>
              <a:rPr sz="3000" b="1" u="heavy" spc="-16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18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dội </a:t>
            </a:r>
            <a:r>
              <a:rPr sz="3000" b="1" u="heavy" spc="-1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lại </a:t>
            </a:r>
            <a:r>
              <a:rPr sz="3000" b="1" spc="-1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đến </a:t>
            </a:r>
            <a:r>
              <a:rPr sz="3000" b="1" spc="-90" dirty="0">
                <a:solidFill>
                  <a:srgbClr val="FFFFFF"/>
                </a:solidFill>
                <a:latin typeface="Arial"/>
                <a:cs typeface="Arial"/>
              </a:rPr>
              <a:t>tai </a:t>
            </a:r>
            <a:r>
              <a:rPr sz="3000" b="1" spc="-270" dirty="0">
                <a:solidFill>
                  <a:srgbClr val="FFFFFF"/>
                </a:solidFill>
                <a:latin typeface="Arial"/>
                <a:cs typeface="Arial"/>
              </a:rPr>
              <a:t>chậm </a:t>
            </a:r>
            <a:r>
              <a:rPr sz="3000" b="1" spc="-229" dirty="0">
                <a:solidFill>
                  <a:srgbClr val="FFFFFF"/>
                </a:solidFill>
                <a:latin typeface="Arial"/>
                <a:cs typeface="Arial"/>
              </a:rPr>
              <a:t>hơn </a:t>
            </a:r>
            <a:r>
              <a:rPr sz="3000" b="1" spc="-210" dirty="0">
                <a:solidFill>
                  <a:srgbClr val="FFFFFF"/>
                </a:solidFill>
                <a:latin typeface="Arial"/>
                <a:cs typeface="Arial"/>
              </a:rPr>
              <a:t>âm </a:t>
            </a:r>
            <a:r>
              <a:rPr sz="3000" b="1" spc="-165" dirty="0">
                <a:solidFill>
                  <a:srgbClr val="FFFFFF"/>
                </a:solidFill>
                <a:latin typeface="Arial"/>
                <a:cs typeface="Arial"/>
              </a:rPr>
              <a:t>truyền</a:t>
            </a:r>
            <a:r>
              <a:rPr sz="3000" b="1" u="heavy" spc="-16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17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trực </a:t>
            </a:r>
            <a:r>
              <a:rPr sz="3000" b="1" u="heavy" spc="-1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tiếp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đến </a:t>
            </a:r>
            <a:r>
              <a:rPr sz="3000" b="1" spc="-90" dirty="0">
                <a:solidFill>
                  <a:srgbClr val="FFFFFF"/>
                </a:solidFill>
                <a:latin typeface="Arial"/>
                <a:cs typeface="Arial"/>
              </a:rPr>
              <a:t>tai </a:t>
            </a:r>
            <a:r>
              <a:rPr sz="3000" b="1" spc="-145" dirty="0">
                <a:solidFill>
                  <a:srgbClr val="FFFFFF"/>
                </a:solidFill>
                <a:latin typeface="Arial"/>
                <a:cs typeface="Arial"/>
              </a:rPr>
              <a:t>một </a:t>
            </a:r>
            <a:r>
              <a:rPr sz="3000" b="1" spc="-254" dirty="0">
                <a:solidFill>
                  <a:srgbClr val="FFFFFF"/>
                </a:solidFill>
                <a:latin typeface="Arial"/>
                <a:cs typeface="Arial"/>
              </a:rPr>
              <a:t>khoảng  </a:t>
            </a:r>
            <a:r>
              <a:rPr sz="3000" b="1" spc="-130" dirty="0">
                <a:solidFill>
                  <a:srgbClr val="FFFFFF"/>
                </a:solidFill>
                <a:latin typeface="Arial"/>
                <a:cs typeface="Arial"/>
              </a:rPr>
              <a:t>thời </a:t>
            </a:r>
            <a:r>
              <a:rPr sz="3000" b="1" spc="-235" dirty="0">
                <a:solidFill>
                  <a:srgbClr val="FFFFFF"/>
                </a:solidFill>
                <a:latin typeface="Arial"/>
                <a:cs typeface="Arial"/>
              </a:rPr>
              <a:t>gian 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ít 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nhất </a:t>
            </a:r>
            <a:r>
              <a:rPr sz="3000" b="1" spc="-150" dirty="0">
                <a:solidFill>
                  <a:srgbClr val="FFFFFF"/>
                </a:solidFill>
                <a:latin typeface="Arial"/>
                <a:cs typeface="Arial"/>
              </a:rPr>
              <a:t>là </a:t>
            </a:r>
            <a:r>
              <a:rPr sz="3000" b="1" dirty="0">
                <a:solidFill>
                  <a:srgbClr val="FFFFFF"/>
                </a:solidFill>
                <a:latin typeface="Carlito"/>
                <a:cs typeface="Carlito"/>
              </a:rPr>
              <a:t>1/15</a:t>
            </a:r>
            <a:r>
              <a:rPr sz="3000" b="1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000" b="1" spc="-55" dirty="0">
                <a:solidFill>
                  <a:srgbClr val="FFFFFF"/>
                </a:solidFill>
                <a:latin typeface="Carlito"/>
                <a:cs typeface="Carlito"/>
              </a:rPr>
              <a:t>giây.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72" y="97663"/>
            <a:ext cx="47072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>
                <a:solidFill>
                  <a:srgbClr val="2E5496"/>
                </a:solidFill>
              </a:rPr>
              <a:t>I. </a:t>
            </a:r>
            <a:r>
              <a:rPr sz="3000" spc="-114" dirty="0">
                <a:solidFill>
                  <a:srgbClr val="2E5496"/>
                </a:solidFill>
              </a:rPr>
              <a:t>ÂM </a:t>
            </a:r>
            <a:r>
              <a:rPr sz="3000" spc="-310" dirty="0">
                <a:solidFill>
                  <a:srgbClr val="2E5496"/>
                </a:solidFill>
              </a:rPr>
              <a:t>PHẢN </a:t>
            </a:r>
            <a:r>
              <a:rPr sz="3000" spc="-350" dirty="0">
                <a:solidFill>
                  <a:srgbClr val="2E5496"/>
                </a:solidFill>
              </a:rPr>
              <a:t>XẠ </a:t>
            </a:r>
            <a:r>
              <a:rPr sz="3000" dirty="0">
                <a:solidFill>
                  <a:srgbClr val="2E5496"/>
                </a:solidFill>
                <a:latin typeface="Carlito"/>
                <a:cs typeface="Carlito"/>
              </a:rPr>
              <a:t>- </a:t>
            </a:r>
            <a:r>
              <a:rPr sz="3000" spc="-310" dirty="0">
                <a:solidFill>
                  <a:srgbClr val="2E5496"/>
                </a:solidFill>
              </a:rPr>
              <a:t>TIẾNG</a:t>
            </a:r>
            <a:r>
              <a:rPr sz="3000" spc="-560" dirty="0">
                <a:solidFill>
                  <a:srgbClr val="2E5496"/>
                </a:solidFill>
              </a:rPr>
              <a:t> </a:t>
            </a:r>
            <a:r>
              <a:rPr sz="3000" spc="-305" dirty="0">
                <a:solidFill>
                  <a:srgbClr val="2E5496"/>
                </a:solidFill>
              </a:rPr>
              <a:t>VANG</a:t>
            </a:r>
            <a:endParaRPr sz="3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59308"/>
            <a:ext cx="6391275" cy="2460625"/>
            <a:chOff x="0" y="559308"/>
            <a:chExt cx="6391275" cy="2460625"/>
          </a:xfrm>
        </p:grpSpPr>
        <p:sp>
          <p:nvSpPr>
            <p:cNvPr id="4" name="object 4"/>
            <p:cNvSpPr/>
            <p:nvPr/>
          </p:nvSpPr>
          <p:spPr>
            <a:xfrm>
              <a:off x="0" y="559308"/>
              <a:ext cx="2497835" cy="1714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79492" y="2109216"/>
              <a:ext cx="1311402" cy="9105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54326" y="1328673"/>
            <a:ext cx="9246235" cy="196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b="1" spc="-385" dirty="0">
                <a:solidFill>
                  <a:srgbClr val="FFFFFF"/>
                </a:solidFill>
                <a:latin typeface="Arial"/>
                <a:cs typeface="Arial"/>
              </a:rPr>
              <a:t>Ta </a:t>
            </a:r>
            <a:r>
              <a:rPr sz="3000" b="1" spc="-254" dirty="0">
                <a:solidFill>
                  <a:srgbClr val="FFFFFF"/>
                </a:solidFill>
                <a:latin typeface="Arial"/>
                <a:cs typeface="Arial"/>
              </a:rPr>
              <a:t>nghe được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tiếng </a:t>
            </a:r>
            <a:r>
              <a:rPr sz="3000" b="1" spc="-285" dirty="0">
                <a:solidFill>
                  <a:srgbClr val="FFFFFF"/>
                </a:solidFill>
                <a:latin typeface="Arial"/>
                <a:cs typeface="Arial"/>
              </a:rPr>
              <a:t>vang </a:t>
            </a:r>
            <a:r>
              <a:rPr sz="3000" b="1" spc="-185" dirty="0">
                <a:solidFill>
                  <a:srgbClr val="FFFFFF"/>
                </a:solidFill>
                <a:latin typeface="Arial"/>
                <a:cs typeface="Arial"/>
              </a:rPr>
              <a:t>khi </a:t>
            </a:r>
            <a:r>
              <a:rPr sz="3000" b="1" spc="-210" dirty="0">
                <a:solidFill>
                  <a:srgbClr val="FFFFFF"/>
                </a:solidFill>
                <a:latin typeface="Arial"/>
                <a:cs typeface="Arial"/>
              </a:rPr>
              <a:t>âm 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truyền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đến </a:t>
            </a:r>
            <a:r>
              <a:rPr sz="3000" b="1" spc="-285" dirty="0">
                <a:solidFill>
                  <a:srgbClr val="FFFFFF"/>
                </a:solidFill>
                <a:latin typeface="Arial"/>
                <a:cs typeface="Arial"/>
              </a:rPr>
              <a:t>vách 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đá</a:t>
            </a:r>
            <a:r>
              <a:rPr sz="3000" b="1" u="heavy" spc="-16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18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dội </a:t>
            </a:r>
            <a:r>
              <a:rPr sz="3000" b="1" u="heavy" spc="-1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lại </a:t>
            </a:r>
            <a:r>
              <a:rPr sz="3000" b="1" spc="-1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đến </a:t>
            </a:r>
            <a:r>
              <a:rPr sz="3000" b="1" spc="-90" dirty="0">
                <a:solidFill>
                  <a:srgbClr val="FFFFFF"/>
                </a:solidFill>
                <a:latin typeface="Arial"/>
                <a:cs typeface="Arial"/>
              </a:rPr>
              <a:t>tai </a:t>
            </a:r>
            <a:r>
              <a:rPr sz="3000" b="1" spc="-270" dirty="0">
                <a:solidFill>
                  <a:srgbClr val="FFFFFF"/>
                </a:solidFill>
                <a:latin typeface="Arial"/>
                <a:cs typeface="Arial"/>
              </a:rPr>
              <a:t>chậm </a:t>
            </a:r>
            <a:r>
              <a:rPr sz="3000" b="1" spc="-229" dirty="0">
                <a:solidFill>
                  <a:srgbClr val="FFFFFF"/>
                </a:solidFill>
                <a:latin typeface="Arial"/>
                <a:cs typeface="Arial"/>
              </a:rPr>
              <a:t>hơn </a:t>
            </a:r>
            <a:r>
              <a:rPr sz="3000" b="1" spc="-210" dirty="0">
                <a:solidFill>
                  <a:srgbClr val="FFFFFF"/>
                </a:solidFill>
                <a:latin typeface="Arial"/>
                <a:cs typeface="Arial"/>
              </a:rPr>
              <a:t>âm </a:t>
            </a:r>
            <a:r>
              <a:rPr sz="3000" b="1" spc="-165" dirty="0">
                <a:solidFill>
                  <a:srgbClr val="FFFFFF"/>
                </a:solidFill>
                <a:latin typeface="Arial"/>
                <a:cs typeface="Arial"/>
              </a:rPr>
              <a:t>truyền</a:t>
            </a:r>
            <a:r>
              <a:rPr sz="3000" b="1" u="heavy" spc="-16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17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trực </a:t>
            </a:r>
            <a:r>
              <a:rPr sz="3000" b="1" u="heavy" spc="-1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tiếp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đến </a:t>
            </a:r>
            <a:r>
              <a:rPr sz="3000" b="1" spc="-90" dirty="0">
                <a:solidFill>
                  <a:srgbClr val="FFFFFF"/>
                </a:solidFill>
                <a:latin typeface="Arial"/>
                <a:cs typeface="Arial"/>
              </a:rPr>
              <a:t>tai </a:t>
            </a:r>
            <a:r>
              <a:rPr sz="3000" b="1" spc="-145" dirty="0">
                <a:solidFill>
                  <a:srgbClr val="FFFFFF"/>
                </a:solidFill>
                <a:latin typeface="Arial"/>
                <a:cs typeface="Arial"/>
              </a:rPr>
              <a:t>một </a:t>
            </a:r>
            <a:r>
              <a:rPr sz="3000" b="1" spc="-254" dirty="0">
                <a:solidFill>
                  <a:srgbClr val="FFFFFF"/>
                </a:solidFill>
                <a:latin typeface="Arial"/>
                <a:cs typeface="Arial"/>
              </a:rPr>
              <a:t>khoảng  </a:t>
            </a:r>
            <a:r>
              <a:rPr sz="3000" b="1" spc="-130" dirty="0">
                <a:solidFill>
                  <a:srgbClr val="FFFFFF"/>
                </a:solidFill>
                <a:latin typeface="Arial"/>
                <a:cs typeface="Arial"/>
              </a:rPr>
              <a:t>thời </a:t>
            </a:r>
            <a:r>
              <a:rPr sz="3000" b="1" spc="-235" dirty="0">
                <a:solidFill>
                  <a:srgbClr val="FFFFFF"/>
                </a:solidFill>
                <a:latin typeface="Arial"/>
                <a:cs typeface="Arial"/>
              </a:rPr>
              <a:t>gian 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ít 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nhất </a:t>
            </a:r>
            <a:r>
              <a:rPr sz="3000" b="1" spc="-150" dirty="0">
                <a:solidFill>
                  <a:srgbClr val="FFFFFF"/>
                </a:solidFill>
                <a:latin typeface="Arial"/>
                <a:cs typeface="Arial"/>
              </a:rPr>
              <a:t>là </a:t>
            </a:r>
            <a:r>
              <a:rPr sz="3000" b="1" dirty="0">
                <a:solidFill>
                  <a:srgbClr val="FFFFFF"/>
                </a:solidFill>
                <a:latin typeface="Carlito"/>
                <a:cs typeface="Carlito"/>
              </a:rPr>
              <a:t>1/15</a:t>
            </a:r>
            <a:r>
              <a:rPr sz="3000" b="1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000" b="1" spc="-55" dirty="0">
                <a:solidFill>
                  <a:srgbClr val="FFFFFF"/>
                </a:solidFill>
                <a:latin typeface="Carlito"/>
                <a:cs typeface="Carlito"/>
              </a:rPr>
              <a:t>giây.</a:t>
            </a:r>
            <a:endParaRPr sz="30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835"/>
              </a:spcBef>
            </a:pPr>
            <a:r>
              <a:rPr sz="3000" b="1" spc="-290" dirty="0">
                <a:solidFill>
                  <a:srgbClr val="FFFFFF"/>
                </a:solidFill>
                <a:latin typeface="Arial"/>
                <a:cs typeface="Arial"/>
              </a:rPr>
              <a:t>Âm </a:t>
            </a:r>
            <a:r>
              <a:rPr sz="3000" b="1" spc="-185" dirty="0">
                <a:solidFill>
                  <a:srgbClr val="FFFFFF"/>
                </a:solidFill>
                <a:latin typeface="Arial"/>
                <a:cs typeface="Arial"/>
              </a:rPr>
              <a:t>dội </a:t>
            </a:r>
            <a:r>
              <a:rPr sz="3000" b="1" spc="-135" dirty="0">
                <a:solidFill>
                  <a:srgbClr val="FFFFFF"/>
                </a:solidFill>
                <a:latin typeface="Arial"/>
                <a:cs typeface="Arial"/>
              </a:rPr>
              <a:t>lại </a:t>
            </a:r>
            <a:r>
              <a:rPr sz="3000" b="1" spc="-185" dirty="0">
                <a:solidFill>
                  <a:srgbClr val="FFFFFF"/>
                </a:solidFill>
                <a:latin typeface="Arial"/>
                <a:cs typeface="Arial"/>
              </a:rPr>
              <a:t>khi </a:t>
            </a:r>
            <a:r>
              <a:rPr sz="3000" b="1" spc="-290" dirty="0">
                <a:solidFill>
                  <a:srgbClr val="FFFFFF"/>
                </a:solidFill>
                <a:latin typeface="Arial"/>
                <a:cs typeface="Arial"/>
              </a:rPr>
              <a:t>gặp </a:t>
            </a:r>
            <a:r>
              <a:rPr sz="3000" b="1" spc="-140" dirty="0">
                <a:solidFill>
                  <a:srgbClr val="FFFFFF"/>
                </a:solidFill>
                <a:latin typeface="Arial"/>
                <a:cs typeface="Arial"/>
              </a:rPr>
              <a:t>mặt </a:t>
            </a:r>
            <a:r>
              <a:rPr sz="3000" b="1" spc="-270" dirty="0">
                <a:solidFill>
                  <a:srgbClr val="FFFFFF"/>
                </a:solidFill>
                <a:latin typeface="Arial"/>
                <a:cs typeface="Arial"/>
              </a:rPr>
              <a:t>chắn </a:t>
            </a:r>
            <a:r>
              <a:rPr sz="3000" b="1" spc="-250" dirty="0">
                <a:solidFill>
                  <a:srgbClr val="FFFFFF"/>
                </a:solidFill>
                <a:latin typeface="Arial"/>
                <a:cs typeface="Arial"/>
              </a:rPr>
              <a:t>gọi </a:t>
            </a:r>
            <a:r>
              <a:rPr sz="3000" b="1" spc="-145" dirty="0">
                <a:solidFill>
                  <a:srgbClr val="FFFFFF"/>
                </a:solidFill>
                <a:latin typeface="Arial"/>
                <a:cs typeface="Arial"/>
              </a:rPr>
              <a:t>là</a:t>
            </a:r>
            <a:r>
              <a:rPr sz="3000" b="1" u="heavy" spc="-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2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âm </a:t>
            </a:r>
            <a:r>
              <a:rPr sz="3000" b="1" u="heavy" spc="-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phản</a:t>
            </a:r>
            <a:r>
              <a:rPr sz="3000" b="1" u="heavy" spc="3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1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xạ</a:t>
            </a:r>
            <a:r>
              <a:rPr sz="3000" b="1" spc="-185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6672" y="97663"/>
            <a:ext cx="47072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35" dirty="0">
                <a:solidFill>
                  <a:srgbClr val="2E5496"/>
                </a:solidFill>
                <a:latin typeface="Arial"/>
                <a:cs typeface="Arial"/>
              </a:rPr>
              <a:t>I. </a:t>
            </a:r>
            <a:r>
              <a:rPr sz="3000" b="1" spc="-114" dirty="0">
                <a:solidFill>
                  <a:srgbClr val="2E5496"/>
                </a:solidFill>
                <a:latin typeface="Arial"/>
                <a:cs typeface="Arial"/>
              </a:rPr>
              <a:t>ÂM </a:t>
            </a:r>
            <a:r>
              <a:rPr sz="3000" b="1" spc="-310" dirty="0">
                <a:solidFill>
                  <a:srgbClr val="2E5496"/>
                </a:solidFill>
                <a:latin typeface="Arial"/>
                <a:cs typeface="Arial"/>
              </a:rPr>
              <a:t>PHẢN </a:t>
            </a:r>
            <a:r>
              <a:rPr sz="3000" b="1" spc="-350" dirty="0">
                <a:solidFill>
                  <a:srgbClr val="2E5496"/>
                </a:solidFill>
                <a:latin typeface="Arial"/>
                <a:cs typeface="Arial"/>
              </a:rPr>
              <a:t>XẠ </a:t>
            </a:r>
            <a:r>
              <a:rPr sz="3000" b="1" dirty="0">
                <a:solidFill>
                  <a:srgbClr val="2E5496"/>
                </a:solidFill>
                <a:latin typeface="Carlito"/>
                <a:cs typeface="Carlito"/>
              </a:rPr>
              <a:t>- </a:t>
            </a:r>
            <a:r>
              <a:rPr sz="3000" b="1" spc="-310" dirty="0">
                <a:solidFill>
                  <a:srgbClr val="2E5496"/>
                </a:solidFill>
                <a:latin typeface="Arial"/>
                <a:cs typeface="Arial"/>
              </a:rPr>
              <a:t>TIẾNG</a:t>
            </a:r>
            <a:r>
              <a:rPr sz="3000" b="1" spc="-560" dirty="0">
                <a:solidFill>
                  <a:srgbClr val="2E5496"/>
                </a:solidFill>
                <a:latin typeface="Arial"/>
                <a:cs typeface="Arial"/>
              </a:rPr>
              <a:t> </a:t>
            </a:r>
            <a:r>
              <a:rPr sz="3000" b="1" spc="-305" dirty="0">
                <a:solidFill>
                  <a:srgbClr val="2E5496"/>
                </a:solidFill>
                <a:latin typeface="Arial"/>
                <a:cs typeface="Arial"/>
              </a:rPr>
              <a:t>VANG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0760" y="591312"/>
            <a:ext cx="8385175" cy="2364105"/>
            <a:chOff x="3040760" y="591312"/>
            <a:chExt cx="8385175" cy="2364105"/>
          </a:xfrm>
        </p:grpSpPr>
        <p:sp>
          <p:nvSpPr>
            <p:cNvPr id="4" name="object 4"/>
            <p:cNvSpPr/>
            <p:nvPr/>
          </p:nvSpPr>
          <p:spPr>
            <a:xfrm>
              <a:off x="8801100" y="591312"/>
              <a:ext cx="2624328" cy="2363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50285" y="1081278"/>
              <a:ext cx="5793105" cy="1385570"/>
            </a:xfrm>
            <a:custGeom>
              <a:avLst/>
              <a:gdLst/>
              <a:ahLst/>
              <a:cxnLst/>
              <a:rect l="l" t="t" r="r" b="b"/>
              <a:pathLst>
                <a:path w="5793105" h="1385570">
                  <a:moveTo>
                    <a:pt x="0" y="1385315"/>
                  </a:moveTo>
                  <a:lnTo>
                    <a:pt x="5792723" y="1385315"/>
                  </a:lnTo>
                  <a:lnTo>
                    <a:pt x="5792723" y="0"/>
                  </a:lnTo>
                  <a:lnTo>
                    <a:pt x="0" y="0"/>
                  </a:lnTo>
                  <a:lnTo>
                    <a:pt x="0" y="1385315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  <a:prstDash val="lgDash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500373" y="1090371"/>
            <a:ext cx="488950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" marR="5080" indent="-22860" algn="just">
              <a:lnSpc>
                <a:spcPct val="100000"/>
              </a:lnSpc>
              <a:spcBef>
                <a:spcPts val="95"/>
              </a:spcBef>
            </a:pPr>
            <a:r>
              <a:rPr sz="2800" spc="-254" dirty="0">
                <a:solidFill>
                  <a:srgbClr val="FFFFFF"/>
                </a:solidFill>
                <a:latin typeface="Arial"/>
                <a:cs typeface="Arial"/>
              </a:rPr>
              <a:t>Tại </a:t>
            </a:r>
            <a:r>
              <a:rPr sz="2800" spc="-204" dirty="0">
                <a:solidFill>
                  <a:srgbClr val="FFFFFF"/>
                </a:solidFill>
                <a:latin typeface="Arial"/>
                <a:cs typeface="Arial"/>
              </a:rPr>
              <a:t>sao 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trong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phòng kín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ta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14" dirty="0">
                <a:solidFill>
                  <a:srgbClr val="FFFFFF"/>
                </a:solidFill>
                <a:latin typeface="Arial"/>
                <a:cs typeface="Arial"/>
              </a:rPr>
              <a:t>thường  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nghe </a:t>
            </a:r>
            <a:r>
              <a:rPr sz="2800" spc="-85" dirty="0">
                <a:solidFill>
                  <a:srgbClr val="FFFFFF"/>
                </a:solidFill>
                <a:latin typeface="Arial"/>
                <a:cs typeface="Arial"/>
              </a:rPr>
              <a:t>thấy 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âm 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800" spc="-140" dirty="0">
                <a:solidFill>
                  <a:srgbClr val="FFFFFF"/>
                </a:solidFill>
                <a:latin typeface="Arial"/>
                <a:cs typeface="Arial"/>
              </a:rPr>
              <a:t>hơn </a:t>
            </a:r>
            <a:r>
              <a:rPr sz="2800" spc="-200" dirty="0">
                <a:solidFill>
                  <a:srgbClr val="FFFFFF"/>
                </a:solidFill>
                <a:latin typeface="Arial"/>
                <a:cs typeface="Arial"/>
              </a:rPr>
              <a:t>so </a:t>
            </a:r>
            <a:r>
              <a:rPr sz="2800" spc="-125" dirty="0">
                <a:solidFill>
                  <a:srgbClr val="FFFFFF"/>
                </a:solidFill>
                <a:latin typeface="Arial"/>
                <a:cs typeface="Arial"/>
              </a:rPr>
              <a:t>với 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khi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ta  </a:t>
            </a:r>
            <a:r>
              <a:rPr sz="2800" spc="-150" dirty="0">
                <a:solidFill>
                  <a:srgbClr val="FFFFFF"/>
                </a:solidFill>
                <a:latin typeface="Arial"/>
                <a:cs typeface="Arial"/>
              </a:rPr>
              <a:t>nghe </a:t>
            </a:r>
            <a:r>
              <a:rPr sz="2800" spc="-130" dirty="0">
                <a:solidFill>
                  <a:srgbClr val="FFFFFF"/>
                </a:solidFill>
                <a:latin typeface="Arial"/>
                <a:cs typeface="Arial"/>
              </a:rPr>
              <a:t>chính </a:t>
            </a:r>
            <a:r>
              <a:rPr sz="2800" spc="-160" dirty="0">
                <a:solidFill>
                  <a:srgbClr val="FFFFFF"/>
                </a:solidFill>
                <a:latin typeface="Arial"/>
                <a:cs typeface="Arial"/>
              </a:rPr>
              <a:t>âm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đó </a:t>
            </a:r>
            <a:r>
              <a:rPr sz="2800" spc="-220" dirty="0">
                <a:solidFill>
                  <a:srgbClr val="FFFFFF"/>
                </a:solidFill>
                <a:latin typeface="Arial"/>
                <a:cs typeface="Arial"/>
              </a:rPr>
              <a:t>ở </a:t>
            </a:r>
            <a:r>
              <a:rPr sz="2800" spc="-135" dirty="0">
                <a:solidFill>
                  <a:srgbClr val="FFFFFF"/>
                </a:solidFill>
                <a:latin typeface="Arial"/>
                <a:cs typeface="Arial"/>
              </a:rPr>
              <a:t>ngoài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trời</a:t>
            </a:r>
            <a:r>
              <a:rPr sz="2800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65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66344" y="591312"/>
            <a:ext cx="10958830" cy="5697855"/>
            <a:chOff x="466344" y="591312"/>
            <a:chExt cx="10958830" cy="5697855"/>
          </a:xfrm>
        </p:grpSpPr>
        <p:sp>
          <p:nvSpPr>
            <p:cNvPr id="8" name="object 8"/>
            <p:cNvSpPr/>
            <p:nvPr/>
          </p:nvSpPr>
          <p:spPr>
            <a:xfrm>
              <a:off x="6147815" y="3457956"/>
              <a:ext cx="5276849" cy="27851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66344" y="591312"/>
              <a:ext cx="2624327" cy="23637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168" y="3457956"/>
              <a:ext cx="4530089" cy="28308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4492" y="326897"/>
            <a:ext cx="86817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Khi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nói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trong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phòng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học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thì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nghe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được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tiếng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vang.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400" spc="-20" dirty="0">
                <a:solidFill>
                  <a:srgbClr val="FFFFFF"/>
                </a:solidFill>
                <a:latin typeface="Carlito"/>
                <a:cs typeface="Carlito"/>
              </a:rPr>
              <a:t>Hãy 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</a:rPr>
              <a:t>tính</a:t>
            </a:r>
            <a:r>
              <a:rPr sz="24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 </a:t>
            </a:r>
            <a:r>
              <a:rPr sz="24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khoảng </a:t>
            </a:r>
            <a:r>
              <a:rPr sz="2400" b="1" i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cách </a:t>
            </a:r>
            <a:r>
              <a:rPr sz="2400" b="1" i="1" u="heavy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rlito"/>
                <a:cs typeface="Carlito"/>
              </a:rPr>
              <a:t>ngắn nhất</a:t>
            </a:r>
            <a:r>
              <a:rPr sz="2400" b="1" i="1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từ 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người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nói 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đến </a:t>
            </a:r>
            <a:r>
              <a:rPr sz="2400" spc="-145" dirty="0">
                <a:solidFill>
                  <a:srgbClr val="FFFFFF"/>
                </a:solidFill>
                <a:latin typeface="Arial"/>
                <a:cs typeface="Arial"/>
              </a:rPr>
              <a:t>bức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tường 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để</a:t>
            </a:r>
            <a:r>
              <a:rPr sz="2400" spc="-43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nghe 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được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tiếng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55" dirty="0">
                <a:solidFill>
                  <a:srgbClr val="FFFFFF"/>
                </a:solidFill>
                <a:latin typeface="Arial"/>
                <a:cs typeface="Arial"/>
              </a:rPr>
              <a:t>vang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(biết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vận</a:t>
            </a:r>
            <a:r>
              <a:rPr sz="24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tốc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truyền</a:t>
            </a:r>
            <a:r>
              <a:rPr sz="2400" spc="-135" dirty="0">
                <a:solidFill>
                  <a:srgbClr val="FFFFFF"/>
                </a:solidFill>
                <a:latin typeface="Arial"/>
                <a:cs typeface="Arial"/>
              </a:rPr>
              <a:t> âm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trong</a:t>
            </a:r>
            <a:r>
              <a:rPr sz="2400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10" dirty="0">
                <a:solidFill>
                  <a:srgbClr val="FFFFFF"/>
                </a:solidFill>
                <a:latin typeface="Arial"/>
                <a:cs typeface="Arial"/>
              </a:rPr>
              <a:t>không</a:t>
            </a:r>
            <a:r>
              <a:rPr sz="2400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0" dirty="0">
                <a:solidFill>
                  <a:srgbClr val="FFFFFF"/>
                </a:solidFill>
                <a:latin typeface="Arial"/>
                <a:cs typeface="Arial"/>
              </a:rPr>
              <a:t>khí</a:t>
            </a:r>
            <a:r>
              <a:rPr sz="24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là</a:t>
            </a:r>
            <a:r>
              <a:rPr sz="24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340m/s).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83733" y="3302000"/>
            <a:ext cx="5820410" cy="818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5"/>
              </a:spcBef>
            </a:pPr>
            <a:r>
              <a:rPr sz="2600" b="1" i="1" spc="-5" dirty="0">
                <a:latin typeface="Carlito"/>
                <a:cs typeface="Carlito"/>
              </a:rPr>
              <a:t>Thời </a:t>
            </a:r>
            <a:r>
              <a:rPr sz="2600" b="1" i="1" dirty="0">
                <a:latin typeface="Carlito"/>
                <a:cs typeface="Carlito"/>
              </a:rPr>
              <a:t>gian </a:t>
            </a:r>
            <a:r>
              <a:rPr sz="2600" b="1" i="1" spc="-5" dirty="0">
                <a:latin typeface="Carlito"/>
                <a:cs typeface="Carlito"/>
              </a:rPr>
              <a:t>từ lúc người nói </a:t>
            </a:r>
            <a:r>
              <a:rPr sz="2600" b="1" i="1" dirty="0">
                <a:latin typeface="Carlito"/>
                <a:cs typeface="Carlito"/>
              </a:rPr>
              <a:t>đến bức</a:t>
            </a:r>
            <a:r>
              <a:rPr sz="2600" b="1" i="1" spc="-50" dirty="0">
                <a:latin typeface="Carlito"/>
                <a:cs typeface="Carlito"/>
              </a:rPr>
              <a:t> </a:t>
            </a:r>
            <a:r>
              <a:rPr sz="2600" b="1" i="1" spc="-5" dirty="0">
                <a:latin typeface="Carlito"/>
                <a:cs typeface="Carlito"/>
              </a:rPr>
              <a:t>tường</a:t>
            </a:r>
            <a:endParaRPr sz="26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600" b="1" i="1" dirty="0">
                <a:latin typeface="Carlito"/>
                <a:cs typeface="Carlito"/>
              </a:rPr>
              <a:t>là: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88426" y="2550922"/>
            <a:ext cx="82486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Carlito"/>
                <a:cs typeface="Carlito"/>
              </a:rPr>
              <a:t>S =</a:t>
            </a:r>
            <a:r>
              <a:rPr sz="2600" b="1" spc="-85" dirty="0">
                <a:latin typeface="Carlito"/>
                <a:cs typeface="Carlito"/>
              </a:rPr>
              <a:t> v.t</a:t>
            </a:r>
            <a:endParaRPr sz="2600">
              <a:latin typeface="Carlito"/>
              <a:cs typeface="Carlito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830693" y="2303145"/>
            <a:ext cx="2201545" cy="3892550"/>
            <a:chOff x="7830693" y="2303145"/>
            <a:chExt cx="2201545" cy="3892550"/>
          </a:xfrm>
        </p:grpSpPr>
        <p:sp>
          <p:nvSpPr>
            <p:cNvPr id="7" name="object 7"/>
            <p:cNvSpPr/>
            <p:nvPr/>
          </p:nvSpPr>
          <p:spPr>
            <a:xfrm>
              <a:off x="7859268" y="2331720"/>
              <a:ext cx="2144395" cy="815340"/>
            </a:xfrm>
            <a:custGeom>
              <a:avLst/>
              <a:gdLst/>
              <a:ahLst/>
              <a:cxnLst/>
              <a:rect l="l" t="t" r="r" b="b"/>
              <a:pathLst>
                <a:path w="2144395" h="815339">
                  <a:moveTo>
                    <a:pt x="0" y="407669"/>
                  </a:moveTo>
                  <a:lnTo>
                    <a:pt x="8354" y="356528"/>
                  </a:lnTo>
                  <a:lnTo>
                    <a:pt x="32746" y="307284"/>
                  </a:lnTo>
                  <a:lnTo>
                    <a:pt x="72172" y="260318"/>
                  </a:lnTo>
                  <a:lnTo>
                    <a:pt x="125626" y="216012"/>
                  </a:lnTo>
                  <a:lnTo>
                    <a:pt x="192104" y="174750"/>
                  </a:lnTo>
                  <a:lnTo>
                    <a:pt x="229912" y="155379"/>
                  </a:lnTo>
                  <a:lnTo>
                    <a:pt x="270599" y="136911"/>
                  </a:lnTo>
                  <a:lnTo>
                    <a:pt x="314039" y="119395"/>
                  </a:lnTo>
                  <a:lnTo>
                    <a:pt x="360106" y="102879"/>
                  </a:lnTo>
                  <a:lnTo>
                    <a:pt x="408676" y="87409"/>
                  </a:lnTo>
                  <a:lnTo>
                    <a:pt x="459622" y="73035"/>
                  </a:lnTo>
                  <a:lnTo>
                    <a:pt x="512818" y="59802"/>
                  </a:lnTo>
                  <a:lnTo>
                    <a:pt x="568140" y="47760"/>
                  </a:lnTo>
                  <a:lnTo>
                    <a:pt x="625460" y="36956"/>
                  </a:lnTo>
                  <a:lnTo>
                    <a:pt x="684655" y="27438"/>
                  </a:lnTo>
                  <a:lnTo>
                    <a:pt x="745597" y="19253"/>
                  </a:lnTo>
                  <a:lnTo>
                    <a:pt x="808162" y="12449"/>
                  </a:lnTo>
                  <a:lnTo>
                    <a:pt x="872224" y="7074"/>
                  </a:lnTo>
                  <a:lnTo>
                    <a:pt x="937657" y="3175"/>
                  </a:lnTo>
                  <a:lnTo>
                    <a:pt x="1004335" y="801"/>
                  </a:lnTo>
                  <a:lnTo>
                    <a:pt x="1072133" y="0"/>
                  </a:lnTo>
                  <a:lnTo>
                    <a:pt x="1139932" y="801"/>
                  </a:lnTo>
                  <a:lnTo>
                    <a:pt x="1206610" y="3175"/>
                  </a:lnTo>
                  <a:lnTo>
                    <a:pt x="1272043" y="7074"/>
                  </a:lnTo>
                  <a:lnTo>
                    <a:pt x="1336105" y="12449"/>
                  </a:lnTo>
                  <a:lnTo>
                    <a:pt x="1398670" y="19253"/>
                  </a:lnTo>
                  <a:lnTo>
                    <a:pt x="1459612" y="27438"/>
                  </a:lnTo>
                  <a:lnTo>
                    <a:pt x="1518807" y="36956"/>
                  </a:lnTo>
                  <a:lnTo>
                    <a:pt x="1576127" y="47760"/>
                  </a:lnTo>
                  <a:lnTo>
                    <a:pt x="1631449" y="59802"/>
                  </a:lnTo>
                  <a:lnTo>
                    <a:pt x="1684645" y="73035"/>
                  </a:lnTo>
                  <a:lnTo>
                    <a:pt x="1735591" y="87409"/>
                  </a:lnTo>
                  <a:lnTo>
                    <a:pt x="1784161" y="102879"/>
                  </a:lnTo>
                  <a:lnTo>
                    <a:pt x="1830228" y="119395"/>
                  </a:lnTo>
                  <a:lnTo>
                    <a:pt x="1873668" y="136911"/>
                  </a:lnTo>
                  <a:lnTo>
                    <a:pt x="1914355" y="155379"/>
                  </a:lnTo>
                  <a:lnTo>
                    <a:pt x="1952163" y="174750"/>
                  </a:lnTo>
                  <a:lnTo>
                    <a:pt x="1986967" y="194977"/>
                  </a:lnTo>
                  <a:lnTo>
                    <a:pt x="2047058" y="237809"/>
                  </a:lnTo>
                  <a:lnTo>
                    <a:pt x="2093624" y="283492"/>
                  </a:lnTo>
                  <a:lnTo>
                    <a:pt x="2125659" y="331645"/>
                  </a:lnTo>
                  <a:lnTo>
                    <a:pt x="2142158" y="381886"/>
                  </a:lnTo>
                  <a:lnTo>
                    <a:pt x="2144267" y="407669"/>
                  </a:lnTo>
                  <a:lnTo>
                    <a:pt x="2142158" y="433453"/>
                  </a:lnTo>
                  <a:lnTo>
                    <a:pt x="2125659" y="483694"/>
                  </a:lnTo>
                  <a:lnTo>
                    <a:pt x="2093624" y="531847"/>
                  </a:lnTo>
                  <a:lnTo>
                    <a:pt x="2047058" y="577530"/>
                  </a:lnTo>
                  <a:lnTo>
                    <a:pt x="1986967" y="620362"/>
                  </a:lnTo>
                  <a:lnTo>
                    <a:pt x="1952163" y="640589"/>
                  </a:lnTo>
                  <a:lnTo>
                    <a:pt x="1914355" y="659960"/>
                  </a:lnTo>
                  <a:lnTo>
                    <a:pt x="1873668" y="678428"/>
                  </a:lnTo>
                  <a:lnTo>
                    <a:pt x="1830228" y="695944"/>
                  </a:lnTo>
                  <a:lnTo>
                    <a:pt x="1784161" y="712460"/>
                  </a:lnTo>
                  <a:lnTo>
                    <a:pt x="1735591" y="727930"/>
                  </a:lnTo>
                  <a:lnTo>
                    <a:pt x="1684645" y="742304"/>
                  </a:lnTo>
                  <a:lnTo>
                    <a:pt x="1631449" y="755537"/>
                  </a:lnTo>
                  <a:lnTo>
                    <a:pt x="1576127" y="767579"/>
                  </a:lnTo>
                  <a:lnTo>
                    <a:pt x="1518807" y="778383"/>
                  </a:lnTo>
                  <a:lnTo>
                    <a:pt x="1459612" y="787901"/>
                  </a:lnTo>
                  <a:lnTo>
                    <a:pt x="1398670" y="796086"/>
                  </a:lnTo>
                  <a:lnTo>
                    <a:pt x="1336105" y="802890"/>
                  </a:lnTo>
                  <a:lnTo>
                    <a:pt x="1272043" y="808265"/>
                  </a:lnTo>
                  <a:lnTo>
                    <a:pt x="1206610" y="812164"/>
                  </a:lnTo>
                  <a:lnTo>
                    <a:pt x="1139932" y="814538"/>
                  </a:lnTo>
                  <a:lnTo>
                    <a:pt x="1072133" y="815339"/>
                  </a:lnTo>
                  <a:lnTo>
                    <a:pt x="1004335" y="814538"/>
                  </a:lnTo>
                  <a:lnTo>
                    <a:pt x="937657" y="812164"/>
                  </a:lnTo>
                  <a:lnTo>
                    <a:pt x="872224" y="808265"/>
                  </a:lnTo>
                  <a:lnTo>
                    <a:pt x="808162" y="802890"/>
                  </a:lnTo>
                  <a:lnTo>
                    <a:pt x="745597" y="796086"/>
                  </a:lnTo>
                  <a:lnTo>
                    <a:pt x="684655" y="787901"/>
                  </a:lnTo>
                  <a:lnTo>
                    <a:pt x="625460" y="778383"/>
                  </a:lnTo>
                  <a:lnTo>
                    <a:pt x="568140" y="767579"/>
                  </a:lnTo>
                  <a:lnTo>
                    <a:pt x="512818" y="755537"/>
                  </a:lnTo>
                  <a:lnTo>
                    <a:pt x="459622" y="742304"/>
                  </a:lnTo>
                  <a:lnTo>
                    <a:pt x="408676" y="727930"/>
                  </a:lnTo>
                  <a:lnTo>
                    <a:pt x="360106" y="712460"/>
                  </a:lnTo>
                  <a:lnTo>
                    <a:pt x="314039" y="695944"/>
                  </a:lnTo>
                  <a:lnTo>
                    <a:pt x="270599" y="678428"/>
                  </a:lnTo>
                  <a:lnTo>
                    <a:pt x="229912" y="659960"/>
                  </a:lnTo>
                  <a:lnTo>
                    <a:pt x="192104" y="640589"/>
                  </a:lnTo>
                  <a:lnTo>
                    <a:pt x="157300" y="620362"/>
                  </a:lnTo>
                  <a:lnTo>
                    <a:pt x="97209" y="577530"/>
                  </a:lnTo>
                  <a:lnTo>
                    <a:pt x="50643" y="531847"/>
                  </a:lnTo>
                  <a:lnTo>
                    <a:pt x="18608" y="483694"/>
                  </a:lnTo>
                  <a:lnTo>
                    <a:pt x="2109" y="433453"/>
                  </a:lnTo>
                  <a:lnTo>
                    <a:pt x="0" y="407669"/>
                  </a:lnTo>
                  <a:close/>
                </a:path>
              </a:pathLst>
            </a:custGeom>
            <a:ln w="57150">
              <a:solidFill>
                <a:srgbClr val="FF00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81010" y="6187473"/>
              <a:ext cx="396875" cy="0"/>
            </a:xfrm>
            <a:custGeom>
              <a:avLst/>
              <a:gdLst/>
              <a:ahLst/>
              <a:cxnLst/>
              <a:rect l="l" t="t" r="r" b="b"/>
              <a:pathLst>
                <a:path w="396875">
                  <a:moveTo>
                    <a:pt x="0" y="0"/>
                  </a:moveTo>
                  <a:lnTo>
                    <a:pt x="396842" y="0"/>
                  </a:lnTo>
                </a:path>
              </a:pathLst>
            </a:custGeom>
            <a:ln w="1529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981735" y="6187413"/>
            <a:ext cx="40132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25" dirty="0">
                <a:latin typeface="Times New Roman"/>
                <a:cs typeface="Times New Roman"/>
              </a:rPr>
              <a:t>30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58333" y="4887214"/>
            <a:ext cx="5918200" cy="147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74295">
              <a:lnSpc>
                <a:spcPct val="100000"/>
              </a:lnSpc>
              <a:spcBef>
                <a:spcPts val="100"/>
              </a:spcBef>
            </a:pPr>
            <a:r>
              <a:rPr sz="2600" b="1" i="1" dirty="0">
                <a:latin typeface="Carlito"/>
                <a:cs typeface="Carlito"/>
              </a:rPr>
              <a:t>Khoảng </a:t>
            </a:r>
            <a:r>
              <a:rPr sz="2600" b="1" i="1" spc="-10" dirty="0">
                <a:latin typeface="Carlito"/>
                <a:cs typeface="Carlito"/>
              </a:rPr>
              <a:t>cách </a:t>
            </a:r>
            <a:r>
              <a:rPr sz="2600" b="1" i="1" dirty="0">
                <a:latin typeface="Carlito"/>
                <a:cs typeface="Carlito"/>
              </a:rPr>
              <a:t>ngắn </a:t>
            </a:r>
            <a:r>
              <a:rPr sz="2600" b="1" i="1" spc="-5" dirty="0">
                <a:latin typeface="Carlito"/>
                <a:cs typeface="Carlito"/>
              </a:rPr>
              <a:t>nhất </a:t>
            </a:r>
            <a:r>
              <a:rPr sz="2600" b="1" i="1" dirty="0">
                <a:latin typeface="Carlito"/>
                <a:cs typeface="Carlito"/>
              </a:rPr>
              <a:t>giữa </a:t>
            </a:r>
            <a:r>
              <a:rPr sz="2600" b="1" i="1" spc="-5" dirty="0">
                <a:latin typeface="Carlito"/>
                <a:cs typeface="Carlito"/>
              </a:rPr>
              <a:t>người nói </a:t>
            </a:r>
            <a:r>
              <a:rPr sz="2600" b="1" i="1" dirty="0">
                <a:latin typeface="Carlito"/>
                <a:cs typeface="Carlito"/>
              </a:rPr>
              <a:t>và  bức </a:t>
            </a:r>
            <a:r>
              <a:rPr sz="2600" b="1" i="1" spc="-5" dirty="0">
                <a:latin typeface="Carlito"/>
                <a:cs typeface="Carlito"/>
              </a:rPr>
              <a:t>tường để nghe rõ được tiếng </a:t>
            </a:r>
            <a:r>
              <a:rPr sz="2600" b="1" i="1" dirty="0">
                <a:latin typeface="Carlito"/>
                <a:cs typeface="Carlito"/>
              </a:rPr>
              <a:t>vang</a:t>
            </a:r>
            <a:r>
              <a:rPr sz="2600" b="1" i="1" spc="-50" dirty="0">
                <a:latin typeface="Carlito"/>
                <a:cs typeface="Carlito"/>
              </a:rPr>
              <a:t> </a:t>
            </a:r>
            <a:r>
              <a:rPr sz="2600" b="1" i="1" dirty="0">
                <a:latin typeface="Carlito"/>
                <a:cs typeface="Carlito"/>
              </a:rPr>
              <a:t>là:</a:t>
            </a:r>
            <a:endParaRPr sz="2600">
              <a:latin typeface="Carlito"/>
              <a:cs typeface="Carlito"/>
            </a:endParaRPr>
          </a:p>
          <a:p>
            <a:pPr marL="558165" algn="ctr">
              <a:lnSpc>
                <a:spcPct val="100000"/>
              </a:lnSpc>
              <a:spcBef>
                <a:spcPts val="1720"/>
              </a:spcBef>
              <a:tabLst>
                <a:tab pos="3284220" algn="l"/>
                <a:tab pos="3645535" algn="l"/>
              </a:tabLst>
            </a:pPr>
            <a:r>
              <a:rPr sz="2900" i="1" spc="30" dirty="0">
                <a:latin typeface="Times New Roman"/>
                <a:cs typeface="Times New Roman"/>
              </a:rPr>
              <a:t>S </a:t>
            </a:r>
            <a:r>
              <a:rPr sz="2900" spc="30" dirty="0">
                <a:latin typeface="Symbol"/>
                <a:cs typeface="Symbol"/>
              </a:rPr>
              <a:t></a:t>
            </a:r>
            <a:r>
              <a:rPr sz="2900" spc="30" dirty="0">
                <a:latin typeface="Times New Roman"/>
                <a:cs typeface="Times New Roman"/>
              </a:rPr>
              <a:t> </a:t>
            </a:r>
            <a:r>
              <a:rPr sz="2900" i="1" spc="-75" dirty="0">
                <a:latin typeface="Times New Roman"/>
                <a:cs typeface="Times New Roman"/>
              </a:rPr>
              <a:t>v</a:t>
            </a:r>
            <a:r>
              <a:rPr sz="2900" spc="-75" dirty="0">
                <a:latin typeface="Times New Roman"/>
                <a:cs typeface="Times New Roman"/>
              </a:rPr>
              <a:t>.</a:t>
            </a:r>
            <a:r>
              <a:rPr sz="2900" i="1" spc="-75" dirty="0">
                <a:latin typeface="Times New Roman"/>
                <a:cs typeface="Times New Roman"/>
              </a:rPr>
              <a:t>t </a:t>
            </a:r>
            <a:r>
              <a:rPr sz="2900" spc="30" dirty="0">
                <a:latin typeface="Symbol"/>
                <a:cs typeface="Symbol"/>
              </a:rPr>
              <a:t></a:t>
            </a:r>
            <a:r>
              <a:rPr sz="2900" spc="30" dirty="0">
                <a:latin typeface="Times New Roman"/>
                <a:cs typeface="Times New Roman"/>
              </a:rPr>
              <a:t> </a:t>
            </a:r>
            <a:r>
              <a:rPr sz="2900" spc="25" dirty="0">
                <a:latin typeface="Times New Roman"/>
                <a:cs typeface="Times New Roman"/>
              </a:rPr>
              <a:t>340</a:t>
            </a:r>
            <a:r>
              <a:rPr sz="2900" i="1" spc="25" dirty="0">
                <a:latin typeface="Times New Roman"/>
                <a:cs typeface="Times New Roman"/>
              </a:rPr>
              <a:t>m</a:t>
            </a:r>
            <a:r>
              <a:rPr sz="2900" i="1" spc="-355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Times New Roman"/>
                <a:cs typeface="Times New Roman"/>
              </a:rPr>
              <a:t>/</a:t>
            </a:r>
            <a:r>
              <a:rPr sz="2900" spc="-180" dirty="0">
                <a:latin typeface="Times New Roman"/>
                <a:cs typeface="Times New Roman"/>
              </a:rPr>
              <a:t> </a:t>
            </a:r>
            <a:r>
              <a:rPr sz="2900" i="1" spc="-15" dirty="0">
                <a:latin typeface="Times New Roman"/>
                <a:cs typeface="Times New Roman"/>
              </a:rPr>
              <a:t>s</a:t>
            </a:r>
            <a:r>
              <a:rPr sz="2900" spc="-15" dirty="0">
                <a:latin typeface="Times New Roman"/>
                <a:cs typeface="Times New Roman"/>
              </a:rPr>
              <a:t>.	</a:t>
            </a:r>
            <a:r>
              <a:rPr sz="4350" spc="44" baseline="35440" dirty="0">
                <a:latin typeface="Times New Roman"/>
                <a:cs typeface="Times New Roman"/>
              </a:rPr>
              <a:t>1	</a:t>
            </a:r>
            <a:r>
              <a:rPr sz="2900" i="1" spc="20" dirty="0">
                <a:latin typeface="Times New Roman"/>
                <a:cs typeface="Times New Roman"/>
              </a:rPr>
              <a:t>s </a:t>
            </a:r>
            <a:r>
              <a:rPr sz="2900" spc="30" dirty="0">
                <a:latin typeface="Symbol"/>
                <a:cs typeface="Symbol"/>
              </a:rPr>
              <a:t></a:t>
            </a:r>
            <a:r>
              <a:rPr sz="2900" spc="-45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Times New Roman"/>
                <a:cs typeface="Times New Roman"/>
              </a:rPr>
              <a:t>11.33</a:t>
            </a:r>
            <a:r>
              <a:rPr sz="2900" i="1" dirty="0">
                <a:latin typeface="Times New Roman"/>
                <a:cs typeface="Times New Roman"/>
              </a:rPr>
              <a:t>m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50847" y="4402301"/>
            <a:ext cx="1553845" cy="0"/>
          </a:xfrm>
          <a:custGeom>
            <a:avLst/>
            <a:gdLst/>
            <a:ahLst/>
            <a:cxnLst/>
            <a:rect l="l" t="t" r="r" b="b"/>
            <a:pathLst>
              <a:path w="1553845">
                <a:moveTo>
                  <a:pt x="0" y="0"/>
                </a:moveTo>
                <a:lnTo>
                  <a:pt x="352343" y="0"/>
                </a:lnTo>
              </a:path>
              <a:path w="1553845">
                <a:moveTo>
                  <a:pt x="1167271" y="0"/>
                </a:moveTo>
                <a:lnTo>
                  <a:pt x="1553282" y="0"/>
                </a:lnTo>
              </a:path>
            </a:pathLst>
          </a:custGeom>
          <a:ln w="148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023104" y="4401766"/>
            <a:ext cx="1584960" cy="450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07770" algn="l"/>
              </a:tabLst>
            </a:pPr>
            <a:r>
              <a:rPr sz="2800" spc="25" dirty="0">
                <a:latin typeface="Times New Roman"/>
                <a:cs typeface="Times New Roman"/>
              </a:rPr>
              <a:t>1</a:t>
            </a:r>
            <a:r>
              <a:rPr sz="2800" spc="20" dirty="0">
                <a:latin typeface="Times New Roman"/>
                <a:cs typeface="Times New Roman"/>
              </a:rPr>
              <a:t>5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25" dirty="0">
                <a:latin typeface="Times New Roman"/>
                <a:cs typeface="Times New Roman"/>
              </a:rPr>
              <a:t>30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24789" y="3900161"/>
            <a:ext cx="1390015" cy="450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96340" algn="l"/>
              </a:tabLst>
            </a:pPr>
            <a:r>
              <a:rPr sz="2800" spc="20" dirty="0">
                <a:latin typeface="Times New Roman"/>
                <a:cs typeface="Times New Roman"/>
              </a:rPr>
              <a:t>1	1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69255" y="4123890"/>
            <a:ext cx="1355725" cy="450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202055" algn="l"/>
              </a:tabLst>
            </a:pPr>
            <a:r>
              <a:rPr sz="2800" spc="10" dirty="0">
                <a:latin typeface="Times New Roman"/>
                <a:cs typeface="Times New Roman"/>
              </a:rPr>
              <a:t>: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2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Symbol"/>
                <a:cs typeface="Symbol"/>
              </a:rPr>
              <a:t>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i="1" spc="15" dirty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26825" y="4123890"/>
            <a:ext cx="437515" cy="4508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i="1" spc="10" dirty="0">
                <a:latin typeface="Times New Roman"/>
                <a:cs typeface="Times New Roman"/>
              </a:rPr>
              <a:t>t</a:t>
            </a:r>
            <a:r>
              <a:rPr sz="2800" i="1" spc="9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Symbol"/>
                <a:cs typeface="Symbol"/>
              </a:rPr>
              <a:t></a:t>
            </a:r>
            <a:endParaRPr sz="2800">
              <a:latin typeface="Symbol"/>
              <a:cs typeface="Symbo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0" y="2685288"/>
            <a:ext cx="5443220" cy="3402329"/>
            <a:chOff x="0" y="2685288"/>
            <a:chExt cx="5443220" cy="3402329"/>
          </a:xfrm>
        </p:grpSpPr>
        <p:sp>
          <p:nvSpPr>
            <p:cNvPr id="17" name="object 17"/>
            <p:cNvSpPr/>
            <p:nvPr/>
          </p:nvSpPr>
          <p:spPr>
            <a:xfrm>
              <a:off x="0" y="2685288"/>
              <a:ext cx="5442966" cy="34023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68395" y="4535423"/>
              <a:ext cx="1402080" cy="140360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4501857"/>
              <a:ext cx="3765804" cy="3581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5447" y="4645152"/>
              <a:ext cx="3510279" cy="76200"/>
            </a:xfrm>
            <a:custGeom>
              <a:avLst/>
              <a:gdLst/>
              <a:ahLst/>
              <a:cxnLst/>
              <a:rect l="l" t="t" r="r" b="b"/>
              <a:pathLst>
                <a:path w="3510279" h="76200">
                  <a:moveTo>
                    <a:pt x="76199" y="0"/>
                  </a:moveTo>
                  <a:lnTo>
                    <a:pt x="0" y="38100"/>
                  </a:lnTo>
                  <a:lnTo>
                    <a:pt x="76199" y="76200"/>
                  </a:lnTo>
                  <a:lnTo>
                    <a:pt x="76199" y="44450"/>
                  </a:lnTo>
                  <a:lnTo>
                    <a:pt x="63487" y="44450"/>
                  </a:lnTo>
                  <a:lnTo>
                    <a:pt x="63487" y="31750"/>
                  </a:lnTo>
                  <a:lnTo>
                    <a:pt x="76199" y="31750"/>
                  </a:lnTo>
                  <a:lnTo>
                    <a:pt x="76199" y="0"/>
                  </a:lnTo>
                  <a:close/>
                </a:path>
                <a:path w="3510279" h="76200">
                  <a:moveTo>
                    <a:pt x="76199" y="31750"/>
                  </a:moveTo>
                  <a:lnTo>
                    <a:pt x="63487" y="31750"/>
                  </a:lnTo>
                  <a:lnTo>
                    <a:pt x="63487" y="44450"/>
                  </a:lnTo>
                  <a:lnTo>
                    <a:pt x="76199" y="44450"/>
                  </a:lnTo>
                  <a:lnTo>
                    <a:pt x="76199" y="31750"/>
                  </a:lnTo>
                  <a:close/>
                </a:path>
                <a:path w="3510279" h="76200">
                  <a:moveTo>
                    <a:pt x="3510026" y="31750"/>
                  </a:moveTo>
                  <a:lnTo>
                    <a:pt x="76199" y="31750"/>
                  </a:lnTo>
                  <a:lnTo>
                    <a:pt x="76199" y="44450"/>
                  </a:lnTo>
                  <a:lnTo>
                    <a:pt x="3510026" y="44450"/>
                  </a:lnTo>
                  <a:lnTo>
                    <a:pt x="3510026" y="317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292" y="4663401"/>
              <a:ext cx="3791712" cy="3581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5447" y="4806695"/>
              <a:ext cx="3510279" cy="76200"/>
            </a:xfrm>
            <a:custGeom>
              <a:avLst/>
              <a:gdLst/>
              <a:ahLst/>
              <a:cxnLst/>
              <a:rect l="l" t="t" r="r" b="b"/>
              <a:pathLst>
                <a:path w="3510279" h="76200">
                  <a:moveTo>
                    <a:pt x="3433826" y="0"/>
                  </a:moveTo>
                  <a:lnTo>
                    <a:pt x="3433826" y="76199"/>
                  </a:lnTo>
                  <a:lnTo>
                    <a:pt x="3497326" y="44449"/>
                  </a:lnTo>
                  <a:lnTo>
                    <a:pt x="3446526" y="44449"/>
                  </a:lnTo>
                  <a:lnTo>
                    <a:pt x="3446526" y="31749"/>
                  </a:lnTo>
                  <a:lnTo>
                    <a:pt x="3497326" y="31749"/>
                  </a:lnTo>
                  <a:lnTo>
                    <a:pt x="3433826" y="0"/>
                  </a:lnTo>
                  <a:close/>
                </a:path>
                <a:path w="3510279" h="76200">
                  <a:moveTo>
                    <a:pt x="3433826" y="31749"/>
                  </a:moveTo>
                  <a:lnTo>
                    <a:pt x="0" y="31749"/>
                  </a:lnTo>
                  <a:lnTo>
                    <a:pt x="0" y="44449"/>
                  </a:lnTo>
                  <a:lnTo>
                    <a:pt x="3433826" y="44449"/>
                  </a:lnTo>
                  <a:lnTo>
                    <a:pt x="3433826" y="31749"/>
                  </a:lnTo>
                  <a:close/>
                </a:path>
                <a:path w="3510279" h="76200">
                  <a:moveTo>
                    <a:pt x="3497326" y="31749"/>
                  </a:moveTo>
                  <a:lnTo>
                    <a:pt x="3446526" y="31749"/>
                  </a:lnTo>
                  <a:lnTo>
                    <a:pt x="3446526" y="44449"/>
                  </a:lnTo>
                  <a:lnTo>
                    <a:pt x="3497326" y="44449"/>
                  </a:lnTo>
                  <a:lnTo>
                    <a:pt x="3510026" y="38099"/>
                  </a:lnTo>
                  <a:lnTo>
                    <a:pt x="3497326" y="317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672" y="97663"/>
            <a:ext cx="47072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35" dirty="0">
                <a:solidFill>
                  <a:srgbClr val="2E5496"/>
                </a:solidFill>
              </a:rPr>
              <a:t>I. </a:t>
            </a:r>
            <a:r>
              <a:rPr sz="3000" spc="-114" dirty="0">
                <a:solidFill>
                  <a:srgbClr val="2E5496"/>
                </a:solidFill>
              </a:rPr>
              <a:t>ÂM </a:t>
            </a:r>
            <a:r>
              <a:rPr sz="3000" spc="-310" dirty="0">
                <a:solidFill>
                  <a:srgbClr val="2E5496"/>
                </a:solidFill>
              </a:rPr>
              <a:t>PHẢN </a:t>
            </a:r>
            <a:r>
              <a:rPr sz="3000" spc="-350" dirty="0">
                <a:solidFill>
                  <a:srgbClr val="2E5496"/>
                </a:solidFill>
              </a:rPr>
              <a:t>XẠ </a:t>
            </a:r>
            <a:r>
              <a:rPr sz="3000" dirty="0">
                <a:solidFill>
                  <a:srgbClr val="2E5496"/>
                </a:solidFill>
                <a:latin typeface="Carlito"/>
                <a:cs typeface="Carlito"/>
              </a:rPr>
              <a:t>- </a:t>
            </a:r>
            <a:r>
              <a:rPr sz="3000" spc="-310" dirty="0">
                <a:solidFill>
                  <a:srgbClr val="2E5496"/>
                </a:solidFill>
              </a:rPr>
              <a:t>TIẾNG</a:t>
            </a:r>
            <a:r>
              <a:rPr sz="3000" spc="-560" dirty="0">
                <a:solidFill>
                  <a:srgbClr val="2E5496"/>
                </a:solidFill>
              </a:rPr>
              <a:t> </a:t>
            </a:r>
            <a:r>
              <a:rPr sz="3000" spc="-305" dirty="0">
                <a:solidFill>
                  <a:srgbClr val="2E5496"/>
                </a:solidFill>
              </a:rPr>
              <a:t>VANG</a:t>
            </a:r>
            <a:endParaRPr sz="3000">
              <a:latin typeface="Carlito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559308"/>
            <a:ext cx="6391275" cy="2460625"/>
            <a:chOff x="0" y="559308"/>
            <a:chExt cx="6391275" cy="2460625"/>
          </a:xfrm>
        </p:grpSpPr>
        <p:sp>
          <p:nvSpPr>
            <p:cNvPr id="4" name="object 4"/>
            <p:cNvSpPr/>
            <p:nvPr/>
          </p:nvSpPr>
          <p:spPr>
            <a:xfrm>
              <a:off x="0" y="559308"/>
              <a:ext cx="2497835" cy="17145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79492" y="2109216"/>
              <a:ext cx="1311402" cy="9105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354326" y="1328673"/>
            <a:ext cx="9246235" cy="196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000" b="1" spc="-385" dirty="0">
                <a:solidFill>
                  <a:srgbClr val="FFFFFF"/>
                </a:solidFill>
                <a:latin typeface="Arial"/>
                <a:cs typeface="Arial"/>
              </a:rPr>
              <a:t>Ta </a:t>
            </a:r>
            <a:r>
              <a:rPr sz="3000" b="1" spc="-254" dirty="0">
                <a:solidFill>
                  <a:srgbClr val="FFFFFF"/>
                </a:solidFill>
                <a:latin typeface="Arial"/>
                <a:cs typeface="Arial"/>
              </a:rPr>
              <a:t>nghe được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tiếng </a:t>
            </a:r>
            <a:r>
              <a:rPr sz="3000" b="1" spc="-285" dirty="0">
                <a:solidFill>
                  <a:srgbClr val="FFFFFF"/>
                </a:solidFill>
                <a:latin typeface="Arial"/>
                <a:cs typeface="Arial"/>
              </a:rPr>
              <a:t>vang </a:t>
            </a:r>
            <a:r>
              <a:rPr sz="3000" b="1" spc="-185" dirty="0">
                <a:solidFill>
                  <a:srgbClr val="FFFFFF"/>
                </a:solidFill>
                <a:latin typeface="Arial"/>
                <a:cs typeface="Arial"/>
              </a:rPr>
              <a:t>khi </a:t>
            </a:r>
            <a:r>
              <a:rPr sz="3000" b="1" spc="-210" dirty="0">
                <a:solidFill>
                  <a:srgbClr val="FFFFFF"/>
                </a:solidFill>
                <a:latin typeface="Arial"/>
                <a:cs typeface="Arial"/>
              </a:rPr>
              <a:t>âm 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truyền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đến </a:t>
            </a:r>
            <a:r>
              <a:rPr sz="3000" b="1" spc="-285" dirty="0">
                <a:solidFill>
                  <a:srgbClr val="FFFFFF"/>
                </a:solidFill>
                <a:latin typeface="Arial"/>
                <a:cs typeface="Arial"/>
              </a:rPr>
              <a:t>vách 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đá</a:t>
            </a:r>
            <a:r>
              <a:rPr sz="3000" b="1" u="heavy" spc="-16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18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dội </a:t>
            </a:r>
            <a:r>
              <a:rPr sz="3000" b="1" u="heavy" spc="-13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lại </a:t>
            </a:r>
            <a:r>
              <a:rPr sz="3000" b="1" spc="-13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đến </a:t>
            </a:r>
            <a:r>
              <a:rPr sz="3000" b="1" spc="-90" dirty="0">
                <a:solidFill>
                  <a:srgbClr val="FFFFFF"/>
                </a:solidFill>
                <a:latin typeface="Arial"/>
                <a:cs typeface="Arial"/>
              </a:rPr>
              <a:t>tai </a:t>
            </a:r>
            <a:r>
              <a:rPr sz="3000" b="1" spc="-270" dirty="0">
                <a:solidFill>
                  <a:srgbClr val="FFFFFF"/>
                </a:solidFill>
                <a:latin typeface="Arial"/>
                <a:cs typeface="Arial"/>
              </a:rPr>
              <a:t>chậm </a:t>
            </a:r>
            <a:r>
              <a:rPr sz="3000" b="1" spc="-229" dirty="0">
                <a:solidFill>
                  <a:srgbClr val="FFFFFF"/>
                </a:solidFill>
                <a:latin typeface="Arial"/>
                <a:cs typeface="Arial"/>
              </a:rPr>
              <a:t>hơn </a:t>
            </a:r>
            <a:r>
              <a:rPr sz="3000" b="1" spc="-210" dirty="0">
                <a:solidFill>
                  <a:srgbClr val="FFFFFF"/>
                </a:solidFill>
                <a:latin typeface="Arial"/>
                <a:cs typeface="Arial"/>
              </a:rPr>
              <a:t>âm </a:t>
            </a:r>
            <a:r>
              <a:rPr sz="3000" b="1" spc="-165" dirty="0">
                <a:solidFill>
                  <a:srgbClr val="FFFFFF"/>
                </a:solidFill>
                <a:latin typeface="Arial"/>
                <a:cs typeface="Arial"/>
              </a:rPr>
              <a:t>truyền</a:t>
            </a:r>
            <a:r>
              <a:rPr sz="3000" b="1" u="heavy" spc="-16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175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trực </a:t>
            </a:r>
            <a:r>
              <a:rPr sz="3000" b="1" u="heavy" spc="-110" dirty="0">
                <a:solidFill>
                  <a:srgbClr val="FFFF00"/>
                </a:solidFill>
                <a:uFill>
                  <a:solidFill>
                    <a:srgbClr val="FFFF00"/>
                  </a:solidFill>
                </a:uFill>
                <a:latin typeface="Arial"/>
                <a:cs typeface="Arial"/>
              </a:rPr>
              <a:t>tiếp </a:t>
            </a:r>
            <a:r>
              <a:rPr sz="3000" b="1" spc="-170" dirty="0">
                <a:solidFill>
                  <a:srgbClr val="FFFFFF"/>
                </a:solidFill>
                <a:latin typeface="Arial"/>
                <a:cs typeface="Arial"/>
              </a:rPr>
              <a:t>đến </a:t>
            </a:r>
            <a:r>
              <a:rPr sz="3000" b="1" spc="-90" dirty="0">
                <a:solidFill>
                  <a:srgbClr val="FFFFFF"/>
                </a:solidFill>
                <a:latin typeface="Arial"/>
                <a:cs typeface="Arial"/>
              </a:rPr>
              <a:t>tai </a:t>
            </a:r>
            <a:r>
              <a:rPr sz="3000" b="1" spc="-145" dirty="0">
                <a:solidFill>
                  <a:srgbClr val="FFFFFF"/>
                </a:solidFill>
                <a:latin typeface="Arial"/>
                <a:cs typeface="Arial"/>
              </a:rPr>
              <a:t>một </a:t>
            </a:r>
            <a:r>
              <a:rPr sz="3000" b="1" spc="-254" dirty="0">
                <a:solidFill>
                  <a:srgbClr val="FFFFFF"/>
                </a:solidFill>
                <a:latin typeface="Arial"/>
                <a:cs typeface="Arial"/>
              </a:rPr>
              <a:t>khoảng  </a:t>
            </a:r>
            <a:r>
              <a:rPr sz="3000" b="1" spc="-130" dirty="0">
                <a:solidFill>
                  <a:srgbClr val="FFFFFF"/>
                </a:solidFill>
                <a:latin typeface="Arial"/>
                <a:cs typeface="Arial"/>
              </a:rPr>
              <a:t>thời </a:t>
            </a:r>
            <a:r>
              <a:rPr sz="3000" b="1" spc="-235" dirty="0">
                <a:solidFill>
                  <a:srgbClr val="FFFFFF"/>
                </a:solidFill>
                <a:latin typeface="Arial"/>
                <a:cs typeface="Arial"/>
              </a:rPr>
              <a:t>gian </a:t>
            </a:r>
            <a:r>
              <a:rPr sz="3000" b="1" spc="-30" dirty="0">
                <a:solidFill>
                  <a:srgbClr val="FFFFFF"/>
                </a:solidFill>
                <a:latin typeface="Arial"/>
                <a:cs typeface="Arial"/>
              </a:rPr>
              <a:t>ít </a:t>
            </a:r>
            <a:r>
              <a:rPr sz="3000" b="1" spc="-160" dirty="0">
                <a:solidFill>
                  <a:srgbClr val="FFFFFF"/>
                </a:solidFill>
                <a:latin typeface="Arial"/>
                <a:cs typeface="Arial"/>
              </a:rPr>
              <a:t>nhất </a:t>
            </a:r>
            <a:r>
              <a:rPr sz="3000" b="1" spc="-150" dirty="0">
                <a:solidFill>
                  <a:srgbClr val="FFFFFF"/>
                </a:solidFill>
                <a:latin typeface="Arial"/>
                <a:cs typeface="Arial"/>
              </a:rPr>
              <a:t>là </a:t>
            </a:r>
            <a:r>
              <a:rPr sz="3000" b="1" dirty="0">
                <a:solidFill>
                  <a:srgbClr val="FFFFFF"/>
                </a:solidFill>
                <a:latin typeface="Carlito"/>
                <a:cs typeface="Carlito"/>
              </a:rPr>
              <a:t>1/15</a:t>
            </a:r>
            <a:r>
              <a:rPr sz="3000" b="1" spc="-1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3000" b="1" spc="-55" dirty="0">
                <a:solidFill>
                  <a:srgbClr val="FFFFFF"/>
                </a:solidFill>
                <a:latin typeface="Carlito"/>
                <a:cs typeface="Carlito"/>
              </a:rPr>
              <a:t>giây.</a:t>
            </a:r>
            <a:endParaRPr sz="3000">
              <a:latin typeface="Carlito"/>
              <a:cs typeface="Carlito"/>
            </a:endParaRPr>
          </a:p>
          <a:p>
            <a:pPr marL="12700" algn="just">
              <a:lnSpc>
                <a:spcPct val="100000"/>
              </a:lnSpc>
              <a:spcBef>
                <a:spcPts val="835"/>
              </a:spcBef>
            </a:pPr>
            <a:r>
              <a:rPr sz="3000" b="1" spc="-290" dirty="0">
                <a:solidFill>
                  <a:srgbClr val="FFFFFF"/>
                </a:solidFill>
                <a:latin typeface="Arial"/>
                <a:cs typeface="Arial"/>
              </a:rPr>
              <a:t>Âm </a:t>
            </a:r>
            <a:r>
              <a:rPr sz="3000" b="1" spc="-185" dirty="0">
                <a:solidFill>
                  <a:srgbClr val="FFFFFF"/>
                </a:solidFill>
                <a:latin typeface="Arial"/>
                <a:cs typeface="Arial"/>
              </a:rPr>
              <a:t>dội </a:t>
            </a:r>
            <a:r>
              <a:rPr sz="3000" b="1" spc="-135" dirty="0">
                <a:solidFill>
                  <a:srgbClr val="FFFFFF"/>
                </a:solidFill>
                <a:latin typeface="Arial"/>
                <a:cs typeface="Arial"/>
              </a:rPr>
              <a:t>lại </a:t>
            </a:r>
            <a:r>
              <a:rPr sz="3000" b="1" spc="-185" dirty="0">
                <a:solidFill>
                  <a:srgbClr val="FFFFFF"/>
                </a:solidFill>
                <a:latin typeface="Arial"/>
                <a:cs typeface="Arial"/>
              </a:rPr>
              <a:t>khi </a:t>
            </a:r>
            <a:r>
              <a:rPr sz="3000" b="1" spc="-290" dirty="0">
                <a:solidFill>
                  <a:srgbClr val="FFFFFF"/>
                </a:solidFill>
                <a:latin typeface="Arial"/>
                <a:cs typeface="Arial"/>
              </a:rPr>
              <a:t>gặp </a:t>
            </a:r>
            <a:r>
              <a:rPr sz="3000" b="1" spc="-140" dirty="0">
                <a:solidFill>
                  <a:srgbClr val="FFFFFF"/>
                </a:solidFill>
                <a:latin typeface="Arial"/>
                <a:cs typeface="Arial"/>
              </a:rPr>
              <a:t>mặt </a:t>
            </a:r>
            <a:r>
              <a:rPr sz="3000" b="1" spc="-270" dirty="0">
                <a:solidFill>
                  <a:srgbClr val="FFFFFF"/>
                </a:solidFill>
                <a:latin typeface="Arial"/>
                <a:cs typeface="Arial"/>
              </a:rPr>
              <a:t>chắn </a:t>
            </a:r>
            <a:r>
              <a:rPr sz="3000" b="1" spc="-250" dirty="0">
                <a:solidFill>
                  <a:srgbClr val="FFFFFF"/>
                </a:solidFill>
                <a:latin typeface="Arial"/>
                <a:cs typeface="Arial"/>
              </a:rPr>
              <a:t>gọi </a:t>
            </a:r>
            <a:r>
              <a:rPr sz="3000" b="1" spc="-145" dirty="0">
                <a:solidFill>
                  <a:srgbClr val="FFFFFF"/>
                </a:solidFill>
                <a:latin typeface="Arial"/>
                <a:cs typeface="Arial"/>
              </a:rPr>
              <a:t>là</a:t>
            </a:r>
            <a:r>
              <a:rPr sz="3000" b="1" u="heavy" spc="-14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2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âm </a:t>
            </a:r>
            <a:r>
              <a:rPr sz="3000" b="1" u="heavy" spc="-2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phản</a:t>
            </a:r>
            <a:r>
              <a:rPr sz="3000" b="1" u="heavy" spc="30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 </a:t>
            </a:r>
            <a:r>
              <a:rPr sz="3000" b="1" u="heavy" spc="-18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Arial"/>
                <a:cs typeface="Arial"/>
              </a:rPr>
              <a:t>xạ</a:t>
            </a:r>
            <a:r>
              <a:rPr sz="3000" b="1" spc="-185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endParaRPr sz="3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424</Words>
  <Application>Microsoft Office PowerPoint</Application>
  <PresentationFormat>Widescreen</PresentationFormat>
  <Paragraphs>41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Carlito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I. ÂM PHẢN XẠ - TIẾNG VANG</vt:lpstr>
      <vt:lpstr>I. ÂM PHẢN XẠ - TIẾNG VANG</vt:lpstr>
      <vt:lpstr>PowerPoint Presentation</vt:lpstr>
      <vt:lpstr>I. ÂM PHẢN XẠ - TIẾNG VANG</vt:lpstr>
      <vt:lpstr>PowerPoint Presentation</vt:lpstr>
      <vt:lpstr>PowerPoint Presentation</vt:lpstr>
      <vt:lpstr>I. ÂM PHẢN XẠ - TIẾNG VANG</vt:lpstr>
      <vt:lpstr>PowerPoint Presentation</vt:lpstr>
      <vt:lpstr>II. VẬT PHẢN XẠ ÂM TỐT – VẬT PHẢN XẠ ÂM KÉM</vt:lpstr>
      <vt:lpstr>II. VẬT PHẢN XẠ ÂM TỐT – VẬT PHẢN XẠ ÂM KÉM</vt:lpstr>
      <vt:lpstr>II. VẬT PHẢN XẠ ÂM TỐT – VẬT PHẢN XẠ ÂM KÉM</vt:lpstr>
      <vt:lpstr>CÓ THỂ EM CHƯA BIẾT!</vt:lpstr>
      <vt:lpstr>CÓ THỂ EM CHƯA BIẾT!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hoangphuong</dc:creator>
  <cp:lastModifiedBy>Administrator</cp:lastModifiedBy>
  <cp:revision>1</cp:revision>
  <dcterms:created xsi:type="dcterms:W3CDTF">2021-11-25T10:00:32Z</dcterms:created>
  <dcterms:modified xsi:type="dcterms:W3CDTF">2022-01-21T03:30:44Z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2021-11-25T00:00:00Z</vt:filetime>
  </property>
</Properties>
</file>