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6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OB; OC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44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42515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89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,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24" r="96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8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?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thang HKIJ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72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4.12: </a:t>
            </a: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nhóm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</a:rPr>
              <a:t>cân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lục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955944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CDEF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2603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3086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BEFA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Hình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BDEA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ACDF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ở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Tam </a:t>
            </a:r>
            <a:r>
              <a:rPr lang="en-US" dirty="0" err="1" smtClean="0">
                <a:solidFill>
                  <a:srgbClr val="00B050"/>
                </a:solidFill>
              </a:rPr>
              <a:t>giác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Hình</a:t>
            </a:r>
            <a:r>
              <a:rPr lang="en-US" dirty="0" smtClean="0">
                <a:solidFill>
                  <a:srgbClr val="FFC000"/>
                </a:solidFill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Microsoft Office PowerPoint</Application>
  <PresentationFormat>Widescreen</PresentationFormat>
  <Paragraphs>731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.VnTime</vt:lpstr>
      <vt:lpstr>Arial</vt:lpstr>
      <vt:lpstr>Calibri</vt:lpstr>
      <vt:lpstr>Calibri Light</vt:lpstr>
      <vt:lpstr>Cambria Math</vt:lpstr>
      <vt:lpstr>Courier New</vt:lpstr>
      <vt:lpstr>等线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2021-08-30T13:49:26Z</dcterms:created>
  <dcterms:modified xsi:type="dcterms:W3CDTF">2021-11-18T00:39:01Z</dcterms:modified>
</cp:coreProperties>
</file>