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4"/>
  </p:notesMasterIdLst>
  <p:sldIdLst>
    <p:sldId id="542" r:id="rId2"/>
    <p:sldId id="526" r:id="rId3"/>
    <p:sldId id="288" r:id="rId4"/>
    <p:sldId id="543" r:id="rId5"/>
    <p:sldId id="544" r:id="rId6"/>
    <p:sldId id="523" r:id="rId7"/>
    <p:sldId id="524" r:id="rId8"/>
    <p:sldId id="536" r:id="rId9"/>
    <p:sldId id="537" r:id="rId10"/>
    <p:sldId id="535" r:id="rId11"/>
    <p:sldId id="293" r:id="rId12"/>
    <p:sldId id="533" r:id="rId13"/>
    <p:sldId id="534" r:id="rId14"/>
    <p:sldId id="548" r:id="rId15"/>
    <p:sldId id="547" r:id="rId16"/>
    <p:sldId id="545" r:id="rId17"/>
    <p:sldId id="549" r:id="rId18"/>
    <p:sldId id="538" r:id="rId19"/>
    <p:sldId id="550" r:id="rId20"/>
    <p:sldId id="539" r:id="rId21"/>
    <p:sldId id="540" r:id="rId22"/>
    <p:sldId id="541"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7B"/>
    <a:srgbClr val="DA16D1"/>
    <a:srgbClr val="6BDEF9"/>
    <a:srgbClr val="C9FBD6"/>
    <a:srgbClr val="F8FEBA"/>
    <a:srgbClr val="F9FEDA"/>
    <a:srgbClr val="ECFEF1"/>
    <a:srgbClr val="94FAD1"/>
    <a:srgbClr val="E7FFE5"/>
    <a:srgbClr val="B9D2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03" autoAdjust="0"/>
    <p:restoredTop sz="86399" autoAdjust="0"/>
  </p:normalViewPr>
  <p:slideViewPr>
    <p:cSldViewPr>
      <p:cViewPr varScale="1">
        <p:scale>
          <a:sx n="75" d="100"/>
          <a:sy n="75" d="100"/>
        </p:scale>
        <p:origin x="1786" y="43"/>
      </p:cViewPr>
      <p:guideLst>
        <p:guide orient="horz" pos="2160"/>
        <p:guide pos="2880"/>
      </p:guideLst>
    </p:cSldViewPr>
  </p:slideViewPr>
  <p:outlineViewPr>
    <p:cViewPr>
      <p:scale>
        <a:sx n="33" d="100"/>
        <a:sy n="33" d="100"/>
      </p:scale>
      <p:origin x="0" y="-1229"/>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2F93BA-677A-49A9-B277-4054B32AF9C7}" type="datetimeFigureOut">
              <a:rPr lang="en-US" smtClean="0"/>
              <a:t>11/27/2021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738A22-ABC5-4AF8-9AF3-CD069469B04D}" type="slidenum">
              <a:rPr lang="en-US" smtClean="0"/>
              <a:t>‹#›</a:t>
            </a:fld>
            <a:endParaRPr lang="en-US"/>
          </a:p>
        </p:txBody>
      </p:sp>
    </p:spTree>
    <p:extLst>
      <p:ext uri="{BB962C8B-B14F-4D97-AF65-F5344CB8AC3E}">
        <p14:creationId xmlns:p14="http://schemas.microsoft.com/office/powerpoint/2010/main" val="3419534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1661A-21BE-415F-8D8B-8B60FD8775D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2B9CA8B-BDBB-4BFC-8047-4DA1E3A18AA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F2F7A5B-6C1A-466B-91D9-EABB44F6007E}"/>
              </a:ext>
            </a:extLst>
          </p:cNvPr>
          <p:cNvSpPr>
            <a:spLocks noGrp="1"/>
          </p:cNvSpPr>
          <p:nvPr>
            <p:ph type="dt" sz="half" idx="10"/>
          </p:nvPr>
        </p:nvSpPr>
        <p:spPr/>
        <p:txBody>
          <a:bodyPr/>
          <a:lstStyle/>
          <a:p>
            <a:fld id="{73042AC0-D318-46D8-BD9E-7F340C26034E}" type="datetimeFigureOut">
              <a:rPr lang="en-US" smtClean="0"/>
              <a:t>11/27/2021</a:t>
            </a:fld>
            <a:endParaRPr lang="en-US"/>
          </a:p>
        </p:txBody>
      </p:sp>
      <p:sp>
        <p:nvSpPr>
          <p:cNvPr id="5" name="Footer Placeholder 4">
            <a:extLst>
              <a:ext uri="{FF2B5EF4-FFF2-40B4-BE49-F238E27FC236}">
                <a16:creationId xmlns:a16="http://schemas.microsoft.com/office/drawing/2014/main" id="{5F6EDDEB-E22F-4A14-8C39-96DB64F21A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58B9A-719E-4768-8A9A-95099B32E754}"/>
              </a:ext>
            </a:extLst>
          </p:cNvPr>
          <p:cNvSpPr>
            <a:spLocks noGrp="1"/>
          </p:cNvSpPr>
          <p:nvPr>
            <p:ph type="sldNum" sz="quarter" idx="12"/>
          </p:nvPr>
        </p:nvSpPr>
        <p:spPr/>
        <p:txBody>
          <a:bodyPr/>
          <a:lstStyle/>
          <a:p>
            <a:fld id="{0DBECFB0-9080-4ECA-A092-361B0386A69E}" type="slidenum">
              <a:rPr lang="en-US" smtClean="0"/>
              <a:t>‹#›</a:t>
            </a:fld>
            <a:endParaRPr lang="en-US"/>
          </a:p>
        </p:txBody>
      </p:sp>
    </p:spTree>
    <p:extLst>
      <p:ext uri="{BB962C8B-B14F-4D97-AF65-F5344CB8AC3E}">
        <p14:creationId xmlns:p14="http://schemas.microsoft.com/office/powerpoint/2010/main" val="2724854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9AD1D-5A6F-44BE-9517-BF0064C09D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0F65D4-A4CB-4AEE-908D-82CBC0D390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E48CD0-F11C-42AE-B771-83120507CA61}"/>
              </a:ext>
            </a:extLst>
          </p:cNvPr>
          <p:cNvSpPr>
            <a:spLocks noGrp="1"/>
          </p:cNvSpPr>
          <p:nvPr>
            <p:ph type="dt" sz="half" idx="10"/>
          </p:nvPr>
        </p:nvSpPr>
        <p:spPr/>
        <p:txBody>
          <a:bodyPr/>
          <a:lstStyle/>
          <a:p>
            <a:fld id="{73042AC0-D318-46D8-BD9E-7F340C26034E}" type="datetimeFigureOut">
              <a:rPr lang="en-US" smtClean="0"/>
              <a:t>11/27/2021</a:t>
            </a:fld>
            <a:endParaRPr lang="en-US"/>
          </a:p>
        </p:txBody>
      </p:sp>
      <p:sp>
        <p:nvSpPr>
          <p:cNvPr id="5" name="Footer Placeholder 4">
            <a:extLst>
              <a:ext uri="{FF2B5EF4-FFF2-40B4-BE49-F238E27FC236}">
                <a16:creationId xmlns:a16="http://schemas.microsoft.com/office/drawing/2014/main" id="{1425C9EB-1B00-463E-B2D2-B4E3284063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32944-AE9A-4518-B2DD-39B98F2B50E8}"/>
              </a:ext>
            </a:extLst>
          </p:cNvPr>
          <p:cNvSpPr>
            <a:spLocks noGrp="1"/>
          </p:cNvSpPr>
          <p:nvPr>
            <p:ph type="sldNum" sz="quarter" idx="12"/>
          </p:nvPr>
        </p:nvSpPr>
        <p:spPr/>
        <p:txBody>
          <a:bodyPr/>
          <a:lstStyle/>
          <a:p>
            <a:fld id="{0DBECFB0-9080-4ECA-A092-361B0386A69E}" type="slidenum">
              <a:rPr lang="en-US" smtClean="0"/>
              <a:t>‹#›</a:t>
            </a:fld>
            <a:endParaRPr lang="en-US"/>
          </a:p>
        </p:txBody>
      </p:sp>
    </p:spTree>
    <p:extLst>
      <p:ext uri="{BB962C8B-B14F-4D97-AF65-F5344CB8AC3E}">
        <p14:creationId xmlns:p14="http://schemas.microsoft.com/office/powerpoint/2010/main" val="163798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7C05D0-7D17-4117-94FC-C631AE75CBA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CA1F25-6F61-434A-A023-E7ABD788C97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075850-5546-4BA2-A6C8-611CFAD3B192}"/>
              </a:ext>
            </a:extLst>
          </p:cNvPr>
          <p:cNvSpPr>
            <a:spLocks noGrp="1"/>
          </p:cNvSpPr>
          <p:nvPr>
            <p:ph type="dt" sz="half" idx="10"/>
          </p:nvPr>
        </p:nvSpPr>
        <p:spPr/>
        <p:txBody>
          <a:bodyPr/>
          <a:lstStyle/>
          <a:p>
            <a:fld id="{73042AC0-D318-46D8-BD9E-7F340C26034E}" type="datetimeFigureOut">
              <a:rPr lang="en-US" smtClean="0"/>
              <a:t>11/27/2021</a:t>
            </a:fld>
            <a:endParaRPr lang="en-US"/>
          </a:p>
        </p:txBody>
      </p:sp>
      <p:sp>
        <p:nvSpPr>
          <p:cNvPr id="5" name="Footer Placeholder 4">
            <a:extLst>
              <a:ext uri="{FF2B5EF4-FFF2-40B4-BE49-F238E27FC236}">
                <a16:creationId xmlns:a16="http://schemas.microsoft.com/office/drawing/2014/main" id="{74EA5EE4-3343-40AA-B281-1791BC04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8056E-C427-4135-92E0-8DED4947E8B4}"/>
              </a:ext>
            </a:extLst>
          </p:cNvPr>
          <p:cNvSpPr>
            <a:spLocks noGrp="1"/>
          </p:cNvSpPr>
          <p:nvPr>
            <p:ph type="sldNum" sz="quarter" idx="12"/>
          </p:nvPr>
        </p:nvSpPr>
        <p:spPr/>
        <p:txBody>
          <a:bodyPr/>
          <a:lstStyle/>
          <a:p>
            <a:fld id="{0DBECFB0-9080-4ECA-A092-361B0386A69E}" type="slidenum">
              <a:rPr lang="en-US" smtClean="0"/>
              <a:t>‹#›</a:t>
            </a:fld>
            <a:endParaRPr lang="en-US"/>
          </a:p>
        </p:txBody>
      </p:sp>
    </p:spTree>
    <p:extLst>
      <p:ext uri="{BB962C8B-B14F-4D97-AF65-F5344CB8AC3E}">
        <p14:creationId xmlns:p14="http://schemas.microsoft.com/office/powerpoint/2010/main" val="2188237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7"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8" name="Rectangle 6"/>
          <p:cNvSpPr>
            <a:spLocks noGrp="1" noChangeArrowheads="1"/>
          </p:cNvSpPr>
          <p:nvPr>
            <p:ph type="sldNum" sz="quarter" idx="12"/>
          </p:nvPr>
        </p:nvSpPr>
        <p:spPr/>
        <p:txBody>
          <a:bodyPr/>
          <a:lstStyle>
            <a:lvl1pPr>
              <a:defRPr>
                <a:solidFill>
                  <a:srgbClr val="000000"/>
                </a:solidFill>
              </a:defRPr>
            </a:lvl1pPr>
          </a:lstStyle>
          <a:p>
            <a:pPr>
              <a:defRPr/>
            </a:pPr>
            <a:fld id="{7500F21B-B91C-4308-8BF1-6644D860585D}" type="slidenum">
              <a:rPr lang="en-US" altLang="en-US"/>
              <a:pPr>
                <a:defRPr/>
              </a:pPr>
              <a:t>‹#›</a:t>
            </a:fld>
            <a:endParaRPr lang="en-US" altLang="en-US"/>
          </a:p>
        </p:txBody>
      </p:sp>
    </p:spTree>
    <p:extLst>
      <p:ext uri="{BB962C8B-B14F-4D97-AF65-F5344CB8AC3E}">
        <p14:creationId xmlns:p14="http://schemas.microsoft.com/office/powerpoint/2010/main" val="3755127596"/>
      </p:ext>
    </p:extLst>
  </p:cSld>
  <p:clrMapOvr>
    <a:masterClrMapping/>
  </p:clrMapOvr>
  <p:transition spd="slow">
    <p:wipe dir="d"/>
    <p:sndAc>
      <p:stSnd>
        <p:snd r:embed="rId1" name="chimes.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420E-BE23-4DDE-A54F-BD710AED86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12E7C1-EFF8-4691-8FC0-F9C6ED38D1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1F2A07-182B-41F0-B9F8-2A8C1CD8B39C}"/>
              </a:ext>
            </a:extLst>
          </p:cNvPr>
          <p:cNvSpPr>
            <a:spLocks noGrp="1"/>
          </p:cNvSpPr>
          <p:nvPr>
            <p:ph type="dt" sz="half" idx="10"/>
          </p:nvPr>
        </p:nvSpPr>
        <p:spPr/>
        <p:txBody>
          <a:bodyPr/>
          <a:lstStyle/>
          <a:p>
            <a:fld id="{73042AC0-D318-46D8-BD9E-7F340C26034E}" type="datetimeFigureOut">
              <a:rPr lang="en-US" smtClean="0"/>
              <a:t>11/27/2021</a:t>
            </a:fld>
            <a:endParaRPr lang="en-US"/>
          </a:p>
        </p:txBody>
      </p:sp>
      <p:sp>
        <p:nvSpPr>
          <p:cNvPr id="5" name="Footer Placeholder 4">
            <a:extLst>
              <a:ext uri="{FF2B5EF4-FFF2-40B4-BE49-F238E27FC236}">
                <a16:creationId xmlns:a16="http://schemas.microsoft.com/office/drawing/2014/main" id="{780FAB6B-2B92-4E42-A04D-1991B112A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85B9A2-1C59-4AA9-8879-9E767B030E37}"/>
              </a:ext>
            </a:extLst>
          </p:cNvPr>
          <p:cNvSpPr>
            <a:spLocks noGrp="1"/>
          </p:cNvSpPr>
          <p:nvPr>
            <p:ph type="sldNum" sz="quarter" idx="12"/>
          </p:nvPr>
        </p:nvSpPr>
        <p:spPr/>
        <p:txBody>
          <a:bodyPr/>
          <a:lstStyle/>
          <a:p>
            <a:fld id="{0DBECFB0-9080-4ECA-A092-361B0386A69E}" type="slidenum">
              <a:rPr lang="en-US" smtClean="0"/>
              <a:t>‹#›</a:t>
            </a:fld>
            <a:endParaRPr lang="en-US"/>
          </a:p>
        </p:txBody>
      </p:sp>
    </p:spTree>
    <p:extLst>
      <p:ext uri="{BB962C8B-B14F-4D97-AF65-F5344CB8AC3E}">
        <p14:creationId xmlns:p14="http://schemas.microsoft.com/office/powerpoint/2010/main" val="519349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6504B-CCA7-4AF4-8EFF-A1488601CA7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8BB4BC9-DA42-4F7C-BBC0-28FA204D51A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AA5384-66E9-492A-8791-03D7ED0256A7}"/>
              </a:ext>
            </a:extLst>
          </p:cNvPr>
          <p:cNvSpPr>
            <a:spLocks noGrp="1"/>
          </p:cNvSpPr>
          <p:nvPr>
            <p:ph type="dt" sz="half" idx="10"/>
          </p:nvPr>
        </p:nvSpPr>
        <p:spPr/>
        <p:txBody>
          <a:bodyPr/>
          <a:lstStyle/>
          <a:p>
            <a:fld id="{73042AC0-D318-46D8-BD9E-7F340C26034E}" type="datetimeFigureOut">
              <a:rPr lang="en-US" smtClean="0"/>
              <a:t>11/27/2021</a:t>
            </a:fld>
            <a:endParaRPr lang="en-US"/>
          </a:p>
        </p:txBody>
      </p:sp>
      <p:sp>
        <p:nvSpPr>
          <p:cNvPr id="5" name="Footer Placeholder 4">
            <a:extLst>
              <a:ext uri="{FF2B5EF4-FFF2-40B4-BE49-F238E27FC236}">
                <a16:creationId xmlns:a16="http://schemas.microsoft.com/office/drawing/2014/main" id="{27F81AE3-5E83-4ADA-AE71-730960B5A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944D9-D11D-4CD1-A93A-CB6D355BF4D6}"/>
              </a:ext>
            </a:extLst>
          </p:cNvPr>
          <p:cNvSpPr>
            <a:spLocks noGrp="1"/>
          </p:cNvSpPr>
          <p:nvPr>
            <p:ph type="sldNum" sz="quarter" idx="12"/>
          </p:nvPr>
        </p:nvSpPr>
        <p:spPr/>
        <p:txBody>
          <a:bodyPr/>
          <a:lstStyle/>
          <a:p>
            <a:fld id="{0DBECFB0-9080-4ECA-A092-361B0386A69E}" type="slidenum">
              <a:rPr lang="en-US" smtClean="0"/>
              <a:t>‹#›</a:t>
            </a:fld>
            <a:endParaRPr lang="en-US"/>
          </a:p>
        </p:txBody>
      </p:sp>
    </p:spTree>
    <p:extLst>
      <p:ext uri="{BB962C8B-B14F-4D97-AF65-F5344CB8AC3E}">
        <p14:creationId xmlns:p14="http://schemas.microsoft.com/office/powerpoint/2010/main" val="838636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15B45-BF5C-4B1A-B947-2954D49D19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B5E9F-5DA3-4A7F-BBEF-4530DFF47DE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34FCCC-9F58-41CE-A13B-A8BEE517243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A8DFE6-FAF4-423B-84D1-F144EDB94F8C}"/>
              </a:ext>
            </a:extLst>
          </p:cNvPr>
          <p:cNvSpPr>
            <a:spLocks noGrp="1"/>
          </p:cNvSpPr>
          <p:nvPr>
            <p:ph type="dt" sz="half" idx="10"/>
          </p:nvPr>
        </p:nvSpPr>
        <p:spPr/>
        <p:txBody>
          <a:bodyPr/>
          <a:lstStyle/>
          <a:p>
            <a:fld id="{73042AC0-D318-46D8-BD9E-7F340C26034E}" type="datetimeFigureOut">
              <a:rPr lang="en-US" smtClean="0"/>
              <a:t>11/27/2021</a:t>
            </a:fld>
            <a:endParaRPr lang="en-US"/>
          </a:p>
        </p:txBody>
      </p:sp>
      <p:sp>
        <p:nvSpPr>
          <p:cNvPr id="6" name="Footer Placeholder 5">
            <a:extLst>
              <a:ext uri="{FF2B5EF4-FFF2-40B4-BE49-F238E27FC236}">
                <a16:creationId xmlns:a16="http://schemas.microsoft.com/office/drawing/2014/main" id="{99AB8F27-1C40-4ADF-A038-E1C7896B8B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4C0D8A-6748-413D-8B96-E7ED56A99256}"/>
              </a:ext>
            </a:extLst>
          </p:cNvPr>
          <p:cNvSpPr>
            <a:spLocks noGrp="1"/>
          </p:cNvSpPr>
          <p:nvPr>
            <p:ph type="sldNum" sz="quarter" idx="12"/>
          </p:nvPr>
        </p:nvSpPr>
        <p:spPr/>
        <p:txBody>
          <a:bodyPr/>
          <a:lstStyle/>
          <a:p>
            <a:fld id="{0DBECFB0-9080-4ECA-A092-361B0386A69E}" type="slidenum">
              <a:rPr lang="en-US" smtClean="0"/>
              <a:t>‹#›</a:t>
            </a:fld>
            <a:endParaRPr lang="en-US"/>
          </a:p>
        </p:txBody>
      </p:sp>
    </p:spTree>
    <p:extLst>
      <p:ext uri="{BB962C8B-B14F-4D97-AF65-F5344CB8AC3E}">
        <p14:creationId xmlns:p14="http://schemas.microsoft.com/office/powerpoint/2010/main" val="378379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DB99F-9F2D-4BB0-94C0-A7045AFB202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BB7AB8-D790-4EC4-9564-2FA623D680F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1987D-22DF-4865-AFDF-9E66EE5D6C7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6E6B34-A2BB-40AB-9B3D-BBF281865B3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B338452-B33D-4C96-8F2A-1386BA3F561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A21BC2-D62C-4ABC-8BBC-B847BEBBFB24}"/>
              </a:ext>
            </a:extLst>
          </p:cNvPr>
          <p:cNvSpPr>
            <a:spLocks noGrp="1"/>
          </p:cNvSpPr>
          <p:nvPr>
            <p:ph type="dt" sz="half" idx="10"/>
          </p:nvPr>
        </p:nvSpPr>
        <p:spPr/>
        <p:txBody>
          <a:bodyPr/>
          <a:lstStyle/>
          <a:p>
            <a:fld id="{73042AC0-D318-46D8-BD9E-7F340C26034E}" type="datetimeFigureOut">
              <a:rPr lang="en-US" smtClean="0"/>
              <a:t>11/27/2021</a:t>
            </a:fld>
            <a:endParaRPr lang="en-US"/>
          </a:p>
        </p:txBody>
      </p:sp>
      <p:sp>
        <p:nvSpPr>
          <p:cNvPr id="8" name="Footer Placeholder 7">
            <a:extLst>
              <a:ext uri="{FF2B5EF4-FFF2-40B4-BE49-F238E27FC236}">
                <a16:creationId xmlns:a16="http://schemas.microsoft.com/office/drawing/2014/main" id="{13A0E091-7C1D-4EA9-A6AC-A8EEE63617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F62BE7-B38E-47EE-BC60-AC93022F6389}"/>
              </a:ext>
            </a:extLst>
          </p:cNvPr>
          <p:cNvSpPr>
            <a:spLocks noGrp="1"/>
          </p:cNvSpPr>
          <p:nvPr>
            <p:ph type="sldNum" sz="quarter" idx="12"/>
          </p:nvPr>
        </p:nvSpPr>
        <p:spPr/>
        <p:txBody>
          <a:bodyPr/>
          <a:lstStyle/>
          <a:p>
            <a:fld id="{0DBECFB0-9080-4ECA-A092-361B0386A69E}" type="slidenum">
              <a:rPr lang="en-US" smtClean="0"/>
              <a:t>‹#›</a:t>
            </a:fld>
            <a:endParaRPr lang="en-US"/>
          </a:p>
        </p:txBody>
      </p:sp>
    </p:spTree>
    <p:extLst>
      <p:ext uri="{BB962C8B-B14F-4D97-AF65-F5344CB8AC3E}">
        <p14:creationId xmlns:p14="http://schemas.microsoft.com/office/powerpoint/2010/main" val="139452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B730-0978-4702-A019-20DCA11E65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EDE365-D60D-4A07-A2C4-F7C2A4BB2B55}"/>
              </a:ext>
            </a:extLst>
          </p:cNvPr>
          <p:cNvSpPr>
            <a:spLocks noGrp="1"/>
          </p:cNvSpPr>
          <p:nvPr>
            <p:ph type="dt" sz="half" idx="10"/>
          </p:nvPr>
        </p:nvSpPr>
        <p:spPr/>
        <p:txBody>
          <a:bodyPr/>
          <a:lstStyle/>
          <a:p>
            <a:fld id="{73042AC0-D318-46D8-BD9E-7F340C26034E}" type="datetimeFigureOut">
              <a:rPr lang="en-US" smtClean="0"/>
              <a:t>11/27/2021</a:t>
            </a:fld>
            <a:endParaRPr lang="en-US"/>
          </a:p>
        </p:txBody>
      </p:sp>
      <p:sp>
        <p:nvSpPr>
          <p:cNvPr id="4" name="Footer Placeholder 3">
            <a:extLst>
              <a:ext uri="{FF2B5EF4-FFF2-40B4-BE49-F238E27FC236}">
                <a16:creationId xmlns:a16="http://schemas.microsoft.com/office/drawing/2014/main" id="{F5709D65-5383-4C96-A0AA-E6C3547C7C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1E70F3-355C-40A2-B392-D0E68C789612}"/>
              </a:ext>
            </a:extLst>
          </p:cNvPr>
          <p:cNvSpPr>
            <a:spLocks noGrp="1"/>
          </p:cNvSpPr>
          <p:nvPr>
            <p:ph type="sldNum" sz="quarter" idx="12"/>
          </p:nvPr>
        </p:nvSpPr>
        <p:spPr/>
        <p:txBody>
          <a:bodyPr/>
          <a:lstStyle/>
          <a:p>
            <a:fld id="{0DBECFB0-9080-4ECA-A092-361B0386A69E}" type="slidenum">
              <a:rPr lang="en-US" smtClean="0"/>
              <a:t>‹#›</a:t>
            </a:fld>
            <a:endParaRPr lang="en-US"/>
          </a:p>
        </p:txBody>
      </p:sp>
    </p:spTree>
    <p:extLst>
      <p:ext uri="{BB962C8B-B14F-4D97-AF65-F5344CB8AC3E}">
        <p14:creationId xmlns:p14="http://schemas.microsoft.com/office/powerpoint/2010/main" val="4053818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DAF009-3085-47DE-BCAF-729651D7F8BB}"/>
              </a:ext>
            </a:extLst>
          </p:cNvPr>
          <p:cNvSpPr>
            <a:spLocks noGrp="1"/>
          </p:cNvSpPr>
          <p:nvPr>
            <p:ph type="dt" sz="half" idx="10"/>
          </p:nvPr>
        </p:nvSpPr>
        <p:spPr/>
        <p:txBody>
          <a:bodyPr/>
          <a:lstStyle/>
          <a:p>
            <a:fld id="{73042AC0-D318-46D8-BD9E-7F340C26034E}" type="datetimeFigureOut">
              <a:rPr lang="en-US" smtClean="0"/>
              <a:t>11/27/2021</a:t>
            </a:fld>
            <a:endParaRPr lang="en-US"/>
          </a:p>
        </p:txBody>
      </p:sp>
      <p:sp>
        <p:nvSpPr>
          <p:cNvPr id="3" name="Footer Placeholder 2">
            <a:extLst>
              <a:ext uri="{FF2B5EF4-FFF2-40B4-BE49-F238E27FC236}">
                <a16:creationId xmlns:a16="http://schemas.microsoft.com/office/drawing/2014/main" id="{1E5E307B-38A9-435D-B436-0FD5A970F0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6F0D78-A576-49ED-819D-DE7EA5EA9088}"/>
              </a:ext>
            </a:extLst>
          </p:cNvPr>
          <p:cNvSpPr>
            <a:spLocks noGrp="1"/>
          </p:cNvSpPr>
          <p:nvPr>
            <p:ph type="sldNum" sz="quarter" idx="12"/>
          </p:nvPr>
        </p:nvSpPr>
        <p:spPr/>
        <p:txBody>
          <a:bodyPr/>
          <a:lstStyle/>
          <a:p>
            <a:fld id="{0DBECFB0-9080-4ECA-A092-361B0386A69E}" type="slidenum">
              <a:rPr lang="en-US" smtClean="0"/>
              <a:t>‹#›</a:t>
            </a:fld>
            <a:endParaRPr lang="en-US"/>
          </a:p>
        </p:txBody>
      </p:sp>
    </p:spTree>
    <p:extLst>
      <p:ext uri="{BB962C8B-B14F-4D97-AF65-F5344CB8AC3E}">
        <p14:creationId xmlns:p14="http://schemas.microsoft.com/office/powerpoint/2010/main" val="1188624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43CAA-3CD1-43A3-8B8C-B7804C599CC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C50675E-8308-45C1-8F76-33E2F73C705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D2CF2A-9FAF-42E5-9DB9-14334411DE7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D498FF0-81E6-4B97-85B4-65F64CA0FC3B}"/>
              </a:ext>
            </a:extLst>
          </p:cNvPr>
          <p:cNvSpPr>
            <a:spLocks noGrp="1"/>
          </p:cNvSpPr>
          <p:nvPr>
            <p:ph type="dt" sz="half" idx="10"/>
          </p:nvPr>
        </p:nvSpPr>
        <p:spPr/>
        <p:txBody>
          <a:bodyPr/>
          <a:lstStyle/>
          <a:p>
            <a:fld id="{73042AC0-D318-46D8-BD9E-7F340C26034E}" type="datetimeFigureOut">
              <a:rPr lang="en-US" smtClean="0"/>
              <a:t>11/27/2021</a:t>
            </a:fld>
            <a:endParaRPr lang="en-US"/>
          </a:p>
        </p:txBody>
      </p:sp>
      <p:sp>
        <p:nvSpPr>
          <p:cNvPr id="6" name="Footer Placeholder 5">
            <a:extLst>
              <a:ext uri="{FF2B5EF4-FFF2-40B4-BE49-F238E27FC236}">
                <a16:creationId xmlns:a16="http://schemas.microsoft.com/office/drawing/2014/main" id="{EBD6DFA8-AFAB-4C23-8704-2E0E27DF14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C3CB89-BF95-4C2D-9718-926B0718A42B}"/>
              </a:ext>
            </a:extLst>
          </p:cNvPr>
          <p:cNvSpPr>
            <a:spLocks noGrp="1"/>
          </p:cNvSpPr>
          <p:nvPr>
            <p:ph type="sldNum" sz="quarter" idx="12"/>
          </p:nvPr>
        </p:nvSpPr>
        <p:spPr/>
        <p:txBody>
          <a:bodyPr/>
          <a:lstStyle/>
          <a:p>
            <a:fld id="{0DBECFB0-9080-4ECA-A092-361B0386A69E}" type="slidenum">
              <a:rPr lang="en-US" smtClean="0"/>
              <a:t>‹#›</a:t>
            </a:fld>
            <a:endParaRPr lang="en-US"/>
          </a:p>
        </p:txBody>
      </p:sp>
    </p:spTree>
    <p:extLst>
      <p:ext uri="{BB962C8B-B14F-4D97-AF65-F5344CB8AC3E}">
        <p14:creationId xmlns:p14="http://schemas.microsoft.com/office/powerpoint/2010/main" val="2903716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0B001-1513-43D9-A3C7-597B363F7D0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DC92FB-7563-4A99-8EFD-61DFEDC1C2A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3405254-5467-46DB-B0A9-D5A6B53F2B1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6E9C6AF-2997-4510-98E4-F1984D6CBDB5}"/>
              </a:ext>
            </a:extLst>
          </p:cNvPr>
          <p:cNvSpPr>
            <a:spLocks noGrp="1"/>
          </p:cNvSpPr>
          <p:nvPr>
            <p:ph type="dt" sz="half" idx="10"/>
          </p:nvPr>
        </p:nvSpPr>
        <p:spPr/>
        <p:txBody>
          <a:bodyPr/>
          <a:lstStyle/>
          <a:p>
            <a:fld id="{73042AC0-D318-46D8-BD9E-7F340C26034E}" type="datetimeFigureOut">
              <a:rPr lang="en-US" smtClean="0"/>
              <a:t>11/27/2021</a:t>
            </a:fld>
            <a:endParaRPr lang="en-US"/>
          </a:p>
        </p:txBody>
      </p:sp>
      <p:sp>
        <p:nvSpPr>
          <p:cNvPr id="6" name="Footer Placeholder 5">
            <a:extLst>
              <a:ext uri="{FF2B5EF4-FFF2-40B4-BE49-F238E27FC236}">
                <a16:creationId xmlns:a16="http://schemas.microsoft.com/office/drawing/2014/main" id="{5A5F4B02-D6E5-4FFC-A099-D145C0CE3D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3644B6-03D7-4814-8529-240C7739B74A}"/>
              </a:ext>
            </a:extLst>
          </p:cNvPr>
          <p:cNvSpPr>
            <a:spLocks noGrp="1"/>
          </p:cNvSpPr>
          <p:nvPr>
            <p:ph type="sldNum" sz="quarter" idx="12"/>
          </p:nvPr>
        </p:nvSpPr>
        <p:spPr/>
        <p:txBody>
          <a:bodyPr/>
          <a:lstStyle/>
          <a:p>
            <a:fld id="{0DBECFB0-9080-4ECA-A092-361B0386A69E}" type="slidenum">
              <a:rPr lang="en-US" smtClean="0"/>
              <a:t>‹#›</a:t>
            </a:fld>
            <a:endParaRPr lang="en-US"/>
          </a:p>
        </p:txBody>
      </p:sp>
    </p:spTree>
    <p:extLst>
      <p:ext uri="{BB962C8B-B14F-4D97-AF65-F5344CB8AC3E}">
        <p14:creationId xmlns:p14="http://schemas.microsoft.com/office/powerpoint/2010/main" val="315382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878077-1E6C-402B-AA4A-14BF314BC63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AC6D51-A313-416B-BFE0-52538F97788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C09530-15DC-4AE9-920E-6A5723D2914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042AC0-D318-46D8-BD9E-7F340C26034E}" type="datetimeFigureOut">
              <a:rPr lang="en-US" smtClean="0"/>
              <a:t>11/27/2021</a:t>
            </a:fld>
            <a:endParaRPr lang="en-US"/>
          </a:p>
        </p:txBody>
      </p:sp>
      <p:sp>
        <p:nvSpPr>
          <p:cNvPr id="5" name="Footer Placeholder 4">
            <a:extLst>
              <a:ext uri="{FF2B5EF4-FFF2-40B4-BE49-F238E27FC236}">
                <a16:creationId xmlns:a16="http://schemas.microsoft.com/office/drawing/2014/main" id="{4AF66886-3293-45E3-9BA8-450CE60F843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77C82D-4BEF-42B2-80C1-05E28BE52CF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DBECFB0-9080-4ECA-A092-361B0386A69E}" type="slidenum">
              <a:rPr lang="en-US" smtClean="0"/>
              <a:t>‹#›</a:t>
            </a:fld>
            <a:endParaRPr lang="en-US"/>
          </a:p>
        </p:txBody>
      </p:sp>
    </p:spTree>
    <p:extLst>
      <p:ext uri="{BB962C8B-B14F-4D97-AF65-F5344CB8AC3E}">
        <p14:creationId xmlns:p14="http://schemas.microsoft.com/office/powerpoint/2010/main" val="10044127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685800"/>
            <a:ext cx="8610600" cy="1200329"/>
          </a:xfrm>
          <a:prstGeom prst="rect">
            <a:avLst/>
          </a:prstGeom>
        </p:spPr>
        <p:txBody>
          <a:bodyPr wrap="square">
            <a:spAutoFit/>
          </a:bodyPr>
          <a:lstStyle/>
          <a:p>
            <a:pPr algn="ctr"/>
            <a:r>
              <a:rPr lang="en-US" sz="3600" b="1" dirty="0" smtClean="0">
                <a:latin typeface="Times New Roman" panose="02020603050405020304" pitchFamily="18" charset="0"/>
                <a:cs typeface="Times New Roman" panose="02020603050405020304" pitchFamily="18" charset="0"/>
              </a:rPr>
              <a:t>CHƯƠNG V: TÍNH </a:t>
            </a:r>
            <a:r>
              <a:rPr lang="en-US" sz="3600" b="1" dirty="0">
                <a:latin typeface="Times New Roman" panose="02020603050405020304" pitchFamily="18" charset="0"/>
                <a:cs typeface="Times New Roman" panose="02020603050405020304" pitchFamily="18" charset="0"/>
              </a:rPr>
              <a:t>ĐỐI </a:t>
            </a:r>
            <a:r>
              <a:rPr lang="en-US" sz="3600" b="1" dirty="0" smtClean="0">
                <a:latin typeface="Times New Roman" panose="02020603050405020304" pitchFamily="18" charset="0"/>
                <a:cs typeface="Times New Roman" panose="02020603050405020304" pitchFamily="18" charset="0"/>
              </a:rPr>
              <a:t>XỨNG </a:t>
            </a:r>
          </a:p>
          <a:p>
            <a:pPr algn="ctr"/>
            <a:r>
              <a:rPr lang="en-US" sz="3600" b="1" dirty="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CỦA HÌNH PHẲNG TRONG TỰ NHIÊN</a:t>
            </a:r>
            <a:endParaRPr lang="en-US" sz="36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27055" y="1981200"/>
            <a:ext cx="86868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Times New Roman" panose="02020603050405020304" pitchFamily="18" charset="0"/>
                <a:cs typeface="Times New Roman" panose="02020603050405020304" pitchFamily="18" charset="0"/>
              </a:rPr>
              <a:t>BÀI 21: HÌNH CÓ TRỤC ĐỐI XỨNG</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5" name="Shape 1392"/>
          <p:cNvPicPr/>
          <p:nvPr/>
        </p:nvPicPr>
        <p:blipFill>
          <a:blip r:embed="rId2"/>
          <a:stretch/>
        </p:blipFill>
        <p:spPr>
          <a:xfrm>
            <a:off x="304800" y="2895601"/>
            <a:ext cx="8458200" cy="3962400"/>
          </a:xfrm>
          <a:prstGeom prst="rect">
            <a:avLst/>
          </a:prstGeom>
        </p:spPr>
      </p:pic>
    </p:spTree>
    <p:extLst>
      <p:ext uri="{BB962C8B-B14F-4D97-AF65-F5344CB8AC3E}">
        <p14:creationId xmlns:p14="http://schemas.microsoft.com/office/powerpoint/2010/main" val="406345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1404"/>
          <p:cNvPicPr/>
          <p:nvPr/>
        </p:nvPicPr>
        <p:blipFill>
          <a:blip r:embed="rId2"/>
          <a:stretch/>
        </p:blipFill>
        <p:spPr>
          <a:xfrm>
            <a:off x="228600" y="1219200"/>
            <a:ext cx="8610600" cy="4114800"/>
          </a:xfrm>
          <a:prstGeom prst="rect">
            <a:avLst/>
          </a:prstGeom>
        </p:spPr>
      </p:pic>
    </p:spTree>
    <p:extLst>
      <p:ext uri="{BB962C8B-B14F-4D97-AF65-F5344CB8AC3E}">
        <p14:creationId xmlns:p14="http://schemas.microsoft.com/office/powerpoint/2010/main" val="13288641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501332" y="404160"/>
            <a:ext cx="8262505" cy="823752"/>
          </a:xfrm>
          <a:prstGeom prst="rect">
            <a:avLst/>
          </a:prstGeom>
          <a:solidFill>
            <a:srgbClr val="F9FEDA"/>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lnSpc>
                <a:spcPct val="150000"/>
              </a:lnSpc>
            </a:pPr>
            <a:r>
              <a:rPr lang="en-US" sz="3600" b="1" smtClean="0">
                <a:solidFill>
                  <a:srgbClr val="FF0000"/>
                </a:solidFill>
                <a:latin typeface="Times New Roman" pitchFamily="18" charset="0"/>
                <a:cs typeface="Times New Roman" pitchFamily="18" charset="0"/>
              </a:rPr>
              <a:t>Mỗi hình sau có bao nhiêu trục </a:t>
            </a:r>
            <a:r>
              <a:rPr lang="en-US" sz="3600" b="1" dirty="0" err="1">
                <a:solidFill>
                  <a:srgbClr val="FF0000"/>
                </a:solidFill>
                <a:latin typeface="Times New Roman" pitchFamily="18" charset="0"/>
                <a:cs typeface="Times New Roman" pitchFamily="18" charset="0"/>
              </a:rPr>
              <a:t>đối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xứng</a:t>
            </a:r>
            <a:r>
              <a:rPr lang="en-US" sz="3600" b="1" dirty="0">
                <a:solidFill>
                  <a:srgbClr val="FF0000"/>
                </a:solidFill>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p:txBody>
      </p:sp>
      <p:pic>
        <p:nvPicPr>
          <p:cNvPr id="10" name="Picture 9"/>
          <p:cNvPicPr>
            <a:picLocks noChangeAspect="1"/>
          </p:cNvPicPr>
          <p:nvPr/>
        </p:nvPicPr>
        <p:blipFill>
          <a:blip r:embed="rId2"/>
          <a:stretch>
            <a:fillRect/>
          </a:stretch>
        </p:blipFill>
        <p:spPr>
          <a:xfrm>
            <a:off x="1203584" y="1828800"/>
            <a:ext cx="5203277" cy="4654870"/>
          </a:xfrm>
          <a:prstGeom prst="rect">
            <a:avLst/>
          </a:prstGeom>
        </p:spPr>
      </p:pic>
      <p:cxnSp>
        <p:nvCxnSpPr>
          <p:cNvPr id="17" name="Straight Connector 16"/>
          <p:cNvCxnSpPr/>
          <p:nvPr/>
        </p:nvCxnSpPr>
        <p:spPr>
          <a:xfrm>
            <a:off x="2609850" y="1752600"/>
            <a:ext cx="0" cy="2819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893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193231"/>
            <a:ext cx="8839199" cy="73866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lnSpc>
                <a:spcPct val="150000"/>
              </a:lnSpc>
            </a:pPr>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1: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trục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xứng</a:t>
            </a:r>
            <a:r>
              <a:rPr lang="en-US"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1DB63331-BE46-471F-9AE9-7F968ABF48CE}"/>
              </a:ext>
            </a:extLst>
          </p:cNvPr>
          <p:cNvSpPr txBox="1"/>
          <p:nvPr/>
        </p:nvSpPr>
        <p:spPr>
          <a:xfrm>
            <a:off x="1809030" y="3266209"/>
            <a:ext cx="1034855" cy="498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nSpc>
                <a:spcPct val="150000"/>
              </a:lnSpc>
            </a:pPr>
            <a:r>
              <a:rPr lang="en-US" sz="2000" b="1" dirty="0" err="1">
                <a:latin typeface="Times New Roman" pitchFamily="18" charset="0"/>
                <a:cs typeface="Times New Roman" pitchFamily="18" charset="0"/>
              </a:rPr>
              <a:t>Hình</a:t>
            </a:r>
            <a:r>
              <a:rPr lang="en-US" sz="2000" b="1" dirty="0">
                <a:latin typeface="Times New Roman" pitchFamily="18" charset="0"/>
                <a:cs typeface="Times New Roman" pitchFamily="18" charset="0"/>
              </a:rPr>
              <a:t> 1</a:t>
            </a:r>
            <a:endParaRPr lang="en-US" sz="2000"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087ABFBB-F5CF-4F48-B94E-96AE031C19DF}"/>
              </a:ext>
            </a:extLst>
          </p:cNvPr>
          <p:cNvSpPr txBox="1"/>
          <p:nvPr/>
        </p:nvSpPr>
        <p:spPr>
          <a:xfrm>
            <a:off x="6104610" y="3132963"/>
            <a:ext cx="1034855" cy="498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nSpc>
                <a:spcPct val="150000"/>
              </a:lnSpc>
            </a:pPr>
            <a:r>
              <a:rPr lang="en-US" sz="2000" b="1" dirty="0" err="1">
                <a:latin typeface="Times New Roman" pitchFamily="18" charset="0"/>
                <a:cs typeface="Times New Roman" pitchFamily="18" charset="0"/>
              </a:rPr>
              <a:t>Hình</a:t>
            </a:r>
            <a:r>
              <a:rPr lang="en-US" sz="2000" b="1" dirty="0">
                <a:latin typeface="Times New Roman" pitchFamily="18" charset="0"/>
                <a:cs typeface="Times New Roman" pitchFamily="18" charset="0"/>
              </a:rPr>
              <a:t> 2</a:t>
            </a:r>
            <a:endParaRPr lang="en-US" sz="2000"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4D21AC7E-76E9-4C3C-907C-352E507B2E4B}"/>
              </a:ext>
            </a:extLst>
          </p:cNvPr>
          <p:cNvSpPr txBox="1"/>
          <p:nvPr/>
        </p:nvSpPr>
        <p:spPr>
          <a:xfrm>
            <a:off x="1788586" y="6160354"/>
            <a:ext cx="1034855" cy="498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nSpc>
                <a:spcPct val="150000"/>
              </a:lnSpc>
            </a:pPr>
            <a:r>
              <a:rPr lang="en-US" sz="2000" b="1" dirty="0" err="1">
                <a:latin typeface="Times New Roman" pitchFamily="18" charset="0"/>
                <a:cs typeface="Times New Roman" pitchFamily="18" charset="0"/>
              </a:rPr>
              <a:t>Hình</a:t>
            </a:r>
            <a:r>
              <a:rPr lang="en-US" sz="2000" b="1" dirty="0">
                <a:latin typeface="Times New Roman" pitchFamily="18" charset="0"/>
                <a:cs typeface="Times New Roman" pitchFamily="18" charset="0"/>
              </a:rPr>
              <a:t> 3</a:t>
            </a:r>
            <a:endParaRPr lang="en-US" sz="2000" dirty="0">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5DA58E82-EC09-4CCA-A969-DCA3DBAC0692}"/>
              </a:ext>
            </a:extLst>
          </p:cNvPr>
          <p:cNvSpPr txBox="1"/>
          <p:nvPr/>
        </p:nvSpPr>
        <p:spPr>
          <a:xfrm>
            <a:off x="6320561" y="6188184"/>
            <a:ext cx="1034855" cy="498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nSpc>
                <a:spcPct val="150000"/>
              </a:lnSpc>
            </a:pPr>
            <a:r>
              <a:rPr lang="en-US" sz="2000" b="1" dirty="0" err="1">
                <a:latin typeface="Times New Roman" pitchFamily="18" charset="0"/>
                <a:cs typeface="Times New Roman" pitchFamily="18" charset="0"/>
              </a:rPr>
              <a:t>Hình</a:t>
            </a:r>
            <a:r>
              <a:rPr lang="en-US" sz="2000" b="1" dirty="0">
                <a:latin typeface="Times New Roman" pitchFamily="18" charset="0"/>
                <a:cs typeface="Times New Roman" pitchFamily="18" charset="0"/>
              </a:rPr>
              <a:t> 4</a:t>
            </a:r>
            <a:endParaRPr lang="en-US" sz="2000" dirty="0">
              <a:latin typeface="Times New Roman" pitchFamily="18" charset="0"/>
              <a:cs typeface="Times New Roman" pitchFamily="18" charset="0"/>
            </a:endParaRPr>
          </a:p>
        </p:txBody>
      </p:sp>
      <p:pic>
        <p:nvPicPr>
          <p:cNvPr id="5124" name="Picture 4" descr="Biển báo giao thông Biển báo đường bộ ở Singapore Biển cảnh báo Giao thông  một chiều, Biển báo đường, khu vực, vòng tròn png | PNGEgg">
            <a:extLst>
              <a:ext uri="{FF2B5EF4-FFF2-40B4-BE49-F238E27FC236}">
                <a16:creationId xmlns:a16="http://schemas.microsoft.com/office/drawing/2014/main" id="{9DB43E2F-D035-42B7-AA2C-72DFD70ED965}"/>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778" b="97000" l="0" r="100000">
                        <a14:foregroundMark x1="16778" y1="21778" x2="16778" y2="21778"/>
                        <a14:foregroundMark x1="44778" y1="2778" x2="44778" y2="2778"/>
                        <a14:foregroundMark x1="44778" y1="6111" x2="44778" y2="6111"/>
                        <a14:foregroundMark x1="40778" y1="39444" x2="40778" y2="39444"/>
                        <a14:foregroundMark x1="52778" y1="32556" x2="52778" y2="32556"/>
                        <a14:foregroundMark x1="57222" y1="57556" x2="57222" y2="57556"/>
                        <a14:foregroundMark x1="77111" y1="13556" x2="77111" y2="13556"/>
                        <a14:foregroundMark x1="86000" y1="66889" x2="86000" y2="66889"/>
                        <a14:foregroundMark x1="78000" y1="82111" x2="78000" y2="82111"/>
                        <a14:foregroundMark x1="26111" y1="86444" x2="26111" y2="86444"/>
                        <a14:foregroundMark x1="12444" y1="74222" x2="12889" y2="74222"/>
                        <a14:foregroundMark x1="25667" y1="86000" x2="25667" y2="86000"/>
                        <a14:foregroundMark x1="13333" y1="75667" x2="13333" y2="75667"/>
                        <a14:foregroundMark x1="6667" y1="55111" x2="6667" y2="55111"/>
                        <a14:foregroundMark x1="95778" y1="57111" x2="95778" y2="57111"/>
                        <a14:foregroundMark x1="75333" y1="47333" x2="75333" y2="47333"/>
                        <a14:foregroundMark x1="31889" y1="11556" x2="31889" y2="11556"/>
                        <a14:foregroundMark x1="66000" y1="11556" x2="66000" y2="11556"/>
                        <a14:foregroundMark x1="12889" y1="30111" x2="12889" y2="30111"/>
                        <a14:foregroundMark x1="70000" y1="87889" x2="70000" y2="87889"/>
                        <a14:foregroundMark x1="57222" y1="97222" x2="57222" y2="97222"/>
                        <a14:foregroundMark x1="92222" y1="32556" x2="92222" y2="32556"/>
                        <a14:foregroundMark x1="45667" y1="17889" x2="45667" y2="17889"/>
                        <a14:foregroundMark x1="47889" y1="18889" x2="45667" y2="19889"/>
                      </a14:backgroundRemoval>
                    </a14:imgEffect>
                  </a14:imgLayer>
                </a14:imgProps>
              </a:ext>
              <a:ext uri="{28A0092B-C50C-407E-A947-70E740481C1C}">
                <a14:useLocalDpi xmlns:a14="http://schemas.microsoft.com/office/drawing/2010/main" val="0"/>
              </a:ext>
            </a:extLst>
          </a:blip>
          <a:srcRect/>
          <a:stretch>
            <a:fillRect/>
          </a:stretch>
        </p:blipFill>
        <p:spPr bwMode="auto">
          <a:xfrm>
            <a:off x="1127540" y="884301"/>
            <a:ext cx="2453860" cy="23287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D962316-4F47-418F-B1AB-756BBD9B5FDB}"/>
              </a:ext>
            </a:extLst>
          </p:cNvPr>
          <p:cNvPicPr>
            <a:picLocks noChangeAspect="1"/>
          </p:cNvPicPr>
          <p:nvPr/>
        </p:nvPicPr>
        <p:blipFill>
          <a:blip r:embed="rId4"/>
          <a:stretch>
            <a:fillRect/>
          </a:stretch>
        </p:blipFill>
        <p:spPr>
          <a:xfrm>
            <a:off x="1600200" y="3929183"/>
            <a:ext cx="1676184" cy="2039700"/>
          </a:xfrm>
          <a:prstGeom prst="rect">
            <a:avLst/>
          </a:prstGeom>
        </p:spPr>
      </p:pic>
      <p:pic>
        <p:nvPicPr>
          <p:cNvPr id="9" name="Picture 8">
            <a:extLst>
              <a:ext uri="{FF2B5EF4-FFF2-40B4-BE49-F238E27FC236}">
                <a16:creationId xmlns:a16="http://schemas.microsoft.com/office/drawing/2014/main" id="{A12CDADC-E73B-4DFD-B2AE-265BB31FEC45}"/>
              </a:ext>
            </a:extLst>
          </p:cNvPr>
          <p:cNvPicPr>
            <a:picLocks noChangeAspect="1"/>
          </p:cNvPicPr>
          <p:nvPr/>
        </p:nvPicPr>
        <p:blipFill>
          <a:blip r:embed="rId5"/>
          <a:stretch>
            <a:fillRect/>
          </a:stretch>
        </p:blipFill>
        <p:spPr>
          <a:xfrm>
            <a:off x="5486400" y="884301"/>
            <a:ext cx="2561655" cy="2205854"/>
          </a:xfrm>
          <a:prstGeom prst="rect">
            <a:avLst/>
          </a:prstGeom>
        </p:spPr>
      </p:pic>
      <p:pic>
        <p:nvPicPr>
          <p:cNvPr id="15" name="Picture 14">
            <a:extLst>
              <a:ext uri="{FF2B5EF4-FFF2-40B4-BE49-F238E27FC236}">
                <a16:creationId xmlns:a16="http://schemas.microsoft.com/office/drawing/2014/main" id="{A4B4460F-6EBC-4BE5-9562-AF81BF00C921}"/>
              </a:ext>
            </a:extLst>
          </p:cNvPr>
          <p:cNvPicPr>
            <a:picLocks noChangeAspect="1"/>
          </p:cNvPicPr>
          <p:nvPr/>
        </p:nvPicPr>
        <p:blipFill>
          <a:blip r:embed="rId6"/>
          <a:stretch>
            <a:fillRect/>
          </a:stretch>
        </p:blipFill>
        <p:spPr>
          <a:xfrm>
            <a:off x="5486400" y="3828419"/>
            <a:ext cx="2635054" cy="2332777"/>
          </a:xfrm>
          <a:prstGeom prst="rect">
            <a:avLst/>
          </a:prstGeom>
        </p:spPr>
      </p:pic>
    </p:spTree>
    <p:extLst>
      <p:ext uri="{BB962C8B-B14F-4D97-AF65-F5344CB8AC3E}">
        <p14:creationId xmlns:p14="http://schemas.microsoft.com/office/powerpoint/2010/main" val="16458221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animEffect transition="in" filter="circle(in)">
                                      <p:cBhvr>
                                        <p:cTn id="11" dur="2000"/>
                                        <p:tgtEl>
                                          <p:spTgt spid="5124"/>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par>
                                <p:cTn id="27" presetID="6" presetClass="entr" presetSubtype="16"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13"/>
                                        </p:tgtEl>
                                        <p:attrNameLst>
                                          <p:attrName>fillcolor</p:attrName>
                                        </p:attrNameLst>
                                      </p:cBhvr>
                                      <p:to>
                                        <a:srgbClr val="FF0000"/>
                                      </p:to>
                                    </p:animClr>
                                    <p:set>
                                      <p:cBhvr>
                                        <p:cTn id="37" dur="2000" fill="hold"/>
                                        <p:tgtEl>
                                          <p:spTgt spid="13"/>
                                        </p:tgtEl>
                                        <p:attrNameLst>
                                          <p:attrName>fill.type</p:attrName>
                                        </p:attrNameLst>
                                      </p:cBhvr>
                                      <p:to>
                                        <p:strVal val="solid"/>
                                      </p:to>
                                    </p:set>
                                    <p:set>
                                      <p:cBhvr>
                                        <p:cTn id="3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93231"/>
            <a:ext cx="9296400" cy="738664"/>
          </a:xfrm>
          <a:prstGeom prst="rect">
            <a:avLst/>
          </a:prstGeom>
          <a:solidFill>
            <a:srgbClr val="F9FEDA"/>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lnSpc>
                <a:spcPct val="150000"/>
              </a:lnSpc>
            </a:pP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smtClean="0">
                <a:solidFill>
                  <a:srgbClr val="FF0000"/>
                </a:solidFill>
                <a:latin typeface="Times New Roman" pitchFamily="18" charset="0"/>
                <a:cs typeface="Times New Roman" pitchFamily="18" charset="0"/>
              </a:rPr>
              <a:t>2: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sau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hai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trục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đối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xứng</a:t>
            </a:r>
            <a:r>
              <a:rPr lang="en-US" sz="2800" b="1" dirty="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1DB63331-BE46-471F-9AE9-7F968ABF48CE}"/>
              </a:ext>
            </a:extLst>
          </p:cNvPr>
          <p:cNvSpPr txBox="1"/>
          <p:nvPr/>
        </p:nvSpPr>
        <p:spPr>
          <a:xfrm>
            <a:off x="2288156" y="3263205"/>
            <a:ext cx="1034855" cy="498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nSpc>
                <a:spcPct val="150000"/>
              </a:lnSpc>
            </a:pPr>
            <a:r>
              <a:rPr lang="en-US" sz="2000" b="1" dirty="0" err="1">
                <a:latin typeface="Times New Roman" pitchFamily="18" charset="0"/>
                <a:cs typeface="Times New Roman" pitchFamily="18" charset="0"/>
              </a:rPr>
              <a:t>Hình</a:t>
            </a:r>
            <a:r>
              <a:rPr lang="en-US" sz="2000" b="1" dirty="0">
                <a:latin typeface="Times New Roman" pitchFamily="18" charset="0"/>
                <a:cs typeface="Times New Roman" pitchFamily="18" charset="0"/>
              </a:rPr>
              <a:t> 1</a:t>
            </a:r>
            <a:endParaRPr lang="en-US" sz="2000"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087ABFBB-F5CF-4F48-B94E-96AE031C19DF}"/>
              </a:ext>
            </a:extLst>
          </p:cNvPr>
          <p:cNvSpPr txBox="1"/>
          <p:nvPr/>
        </p:nvSpPr>
        <p:spPr>
          <a:xfrm>
            <a:off x="6172199" y="3223523"/>
            <a:ext cx="1034855" cy="498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nSpc>
                <a:spcPct val="150000"/>
              </a:lnSpc>
            </a:pPr>
            <a:r>
              <a:rPr lang="en-US" sz="2000" b="1" dirty="0" err="1">
                <a:latin typeface="Times New Roman" pitchFamily="18" charset="0"/>
                <a:cs typeface="Times New Roman" pitchFamily="18" charset="0"/>
              </a:rPr>
              <a:t>Hình</a:t>
            </a:r>
            <a:r>
              <a:rPr lang="en-US" sz="2000" b="1" dirty="0">
                <a:latin typeface="Times New Roman" pitchFamily="18" charset="0"/>
                <a:cs typeface="Times New Roman" pitchFamily="18" charset="0"/>
              </a:rPr>
              <a:t> 2</a:t>
            </a:r>
            <a:endParaRPr lang="en-US" sz="2000"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4D21AC7E-76E9-4C3C-907C-352E507B2E4B}"/>
              </a:ext>
            </a:extLst>
          </p:cNvPr>
          <p:cNvSpPr txBox="1"/>
          <p:nvPr/>
        </p:nvSpPr>
        <p:spPr>
          <a:xfrm>
            <a:off x="2288156" y="6294745"/>
            <a:ext cx="1034855" cy="498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nSpc>
                <a:spcPct val="150000"/>
              </a:lnSpc>
            </a:pPr>
            <a:r>
              <a:rPr lang="en-US" sz="2000" b="1" dirty="0" err="1">
                <a:latin typeface="Times New Roman" pitchFamily="18" charset="0"/>
                <a:cs typeface="Times New Roman" pitchFamily="18" charset="0"/>
              </a:rPr>
              <a:t>Hình</a:t>
            </a:r>
            <a:r>
              <a:rPr lang="en-US" sz="2000" b="1" dirty="0">
                <a:latin typeface="Times New Roman" pitchFamily="18" charset="0"/>
                <a:cs typeface="Times New Roman" pitchFamily="18" charset="0"/>
              </a:rPr>
              <a:t> 3</a:t>
            </a:r>
            <a:endParaRPr lang="en-US" sz="2000" dirty="0">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5DA58E82-EC09-4CCA-A969-DCA3DBAC0692}"/>
              </a:ext>
            </a:extLst>
          </p:cNvPr>
          <p:cNvSpPr txBox="1"/>
          <p:nvPr/>
        </p:nvSpPr>
        <p:spPr>
          <a:xfrm>
            <a:off x="6245531" y="6288026"/>
            <a:ext cx="1034855" cy="498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nSpc>
                <a:spcPct val="150000"/>
              </a:lnSpc>
            </a:pPr>
            <a:r>
              <a:rPr lang="en-US" sz="2000" b="1" dirty="0" err="1">
                <a:latin typeface="Times New Roman" pitchFamily="18" charset="0"/>
                <a:cs typeface="Times New Roman" pitchFamily="18" charset="0"/>
              </a:rPr>
              <a:t>Hình</a:t>
            </a:r>
            <a:r>
              <a:rPr lang="en-US" sz="2000" b="1" dirty="0">
                <a:latin typeface="Times New Roman" pitchFamily="18" charset="0"/>
                <a:cs typeface="Times New Roman" pitchFamily="18" charset="0"/>
              </a:rPr>
              <a:t> 4</a:t>
            </a:r>
            <a:endParaRPr lang="en-US" sz="2000" dirty="0">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CB7F4CDD-19FF-4C99-A9E7-B096C816AF8D}"/>
              </a:ext>
            </a:extLst>
          </p:cNvPr>
          <p:cNvPicPr>
            <a:picLocks noChangeAspect="1"/>
          </p:cNvPicPr>
          <p:nvPr/>
        </p:nvPicPr>
        <p:blipFill>
          <a:blip r:embed="rId2"/>
          <a:stretch>
            <a:fillRect/>
          </a:stretch>
        </p:blipFill>
        <p:spPr>
          <a:xfrm>
            <a:off x="1345466" y="1032695"/>
            <a:ext cx="2920237" cy="2164268"/>
          </a:xfrm>
          <a:prstGeom prst="rect">
            <a:avLst/>
          </a:prstGeom>
        </p:spPr>
      </p:pic>
      <p:pic>
        <p:nvPicPr>
          <p:cNvPr id="18" name="Picture 17">
            <a:extLst>
              <a:ext uri="{FF2B5EF4-FFF2-40B4-BE49-F238E27FC236}">
                <a16:creationId xmlns:a16="http://schemas.microsoft.com/office/drawing/2014/main" id="{F171BA16-8F93-4E27-956A-711B4163394D}"/>
              </a:ext>
            </a:extLst>
          </p:cNvPr>
          <p:cNvPicPr>
            <a:picLocks noChangeAspect="1"/>
          </p:cNvPicPr>
          <p:nvPr/>
        </p:nvPicPr>
        <p:blipFill>
          <a:blip r:embed="rId3"/>
          <a:stretch>
            <a:fillRect/>
          </a:stretch>
        </p:blipFill>
        <p:spPr>
          <a:xfrm>
            <a:off x="1378920" y="4033534"/>
            <a:ext cx="2765747" cy="2164268"/>
          </a:xfrm>
          <a:prstGeom prst="rect">
            <a:avLst/>
          </a:prstGeom>
        </p:spPr>
      </p:pic>
      <p:sp>
        <p:nvSpPr>
          <p:cNvPr id="2" name="Rectangle 1">
            <a:extLst>
              <a:ext uri="{FF2B5EF4-FFF2-40B4-BE49-F238E27FC236}">
                <a16:creationId xmlns:a16="http://schemas.microsoft.com/office/drawing/2014/main" id="{089F4C48-4083-408B-B2AD-4FEB671A9ACC}"/>
              </a:ext>
            </a:extLst>
          </p:cNvPr>
          <p:cNvSpPr/>
          <p:nvPr/>
        </p:nvSpPr>
        <p:spPr>
          <a:xfrm>
            <a:off x="5410200" y="1320984"/>
            <a:ext cx="2705519" cy="1676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3073966-62E6-463C-A001-8DE7C2E1CC9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902" b="94363" l="6373" r="95098">
                        <a14:foregroundMark x1="58578" y1="39951" x2="58578" y2="39951"/>
                        <a14:foregroundMark x1="36520" y1="38235" x2="36520" y2="38235"/>
                        <a14:foregroundMark x1="32353" y1="54412" x2="32353" y2="54412"/>
                        <a14:foregroundMark x1="17892" y1="33088" x2="17892" y2="33088"/>
                        <a14:foregroundMark x1="18873" y1="26471" x2="18873" y2="26471"/>
                        <a14:foregroundMark x1="29657" y1="28186" x2="29657" y2="28186"/>
                        <a14:foregroundMark x1="45588" y1="35049" x2="45588" y2="35049"/>
                        <a14:foregroundMark x1="89461" y1="45343" x2="89461" y2="45343"/>
                        <a14:foregroundMark x1="80637" y1="76471" x2="80637" y2="76471"/>
                        <a14:foregroundMark x1="53186" y1="89951" x2="53186" y2="89951"/>
                        <a14:foregroundMark x1="48284" y1="10294" x2="48284" y2="10294"/>
                      </a14:backgroundRemoval>
                    </a14:imgEffect>
                  </a14:imgLayer>
                </a14:imgProps>
              </a:ext>
            </a:extLst>
          </a:blip>
          <a:stretch>
            <a:fillRect/>
          </a:stretch>
        </p:blipFill>
        <p:spPr>
          <a:xfrm>
            <a:off x="5581859" y="3925826"/>
            <a:ext cx="2362200" cy="2362200"/>
          </a:xfrm>
          <a:prstGeom prst="rect">
            <a:avLst/>
          </a:prstGeom>
        </p:spPr>
      </p:pic>
    </p:spTree>
    <p:extLst>
      <p:ext uri="{BB962C8B-B14F-4D97-AF65-F5344CB8AC3E}">
        <p14:creationId xmlns:p14="http://schemas.microsoft.com/office/powerpoint/2010/main" val="31864879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11"/>
                                        </p:tgtEl>
                                        <p:attrNameLst>
                                          <p:attrName>fillcolor</p:attrName>
                                        </p:attrNameLst>
                                      </p:cBhvr>
                                      <p:to>
                                        <a:srgbClr val="FF0000"/>
                                      </p:to>
                                    </p:animClr>
                                    <p:set>
                                      <p:cBhvr>
                                        <p:cTn id="38" dur="2000" fill="hold"/>
                                        <p:tgtEl>
                                          <p:spTgt spid="11"/>
                                        </p:tgtEl>
                                        <p:attrNameLst>
                                          <p:attrName>fill.type</p:attrName>
                                        </p:attrNameLst>
                                      </p:cBhvr>
                                      <p:to>
                                        <p:strVal val="solid"/>
                                      </p:to>
                                    </p:set>
                                    <p:set>
                                      <p:cBhvr>
                                        <p:cTn id="39"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P spid="13"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19300"/>
            <a:ext cx="7886700" cy="2819400"/>
          </a:xfrm>
        </p:spPr>
        <p:txBody>
          <a:bodyPr>
            <a:noAutofit/>
          </a:bodyPr>
          <a:lstStyle/>
          <a:p>
            <a:r>
              <a:rPr lang="en-US" sz="4800" u="sng" dirty="0" smtClean="0">
                <a:solidFill>
                  <a:srgbClr val="FF0000"/>
                </a:solidFill>
                <a:latin typeface="Times New Roman" panose="02020603050405020304" pitchFamily="18" charset="0"/>
                <a:cs typeface="Times New Roman" panose="02020603050405020304" pitchFamily="18" charset="0"/>
              </a:rPr>
              <a:t>HĐ 4:</a:t>
            </a:r>
            <a:r>
              <a:rPr lang="en-US" sz="4800" dirty="0" smtClean="0">
                <a:latin typeface="Times New Roman" panose="02020603050405020304" pitchFamily="18" charset="0"/>
                <a:cs typeface="Times New Roman" panose="02020603050405020304" pitchFamily="18" charset="0"/>
              </a:rPr>
              <a:t> </a:t>
            </a:r>
            <a:r>
              <a:rPr lang="en-US" sz="4800" dirty="0" smtClean="0">
                <a:latin typeface="Times New Roman" panose="02020603050405020304" pitchFamily="18" charset="0"/>
                <a:cs typeface="Times New Roman" panose="02020603050405020304" pitchFamily="18" charset="0"/>
              </a:rPr>
              <a:t/>
            </a:r>
            <a:br>
              <a:rPr lang="en-US" sz="4800" dirty="0" smtClean="0">
                <a:latin typeface="Times New Roman" panose="02020603050405020304" pitchFamily="18" charset="0"/>
                <a:cs typeface="Times New Roman" panose="02020603050405020304" pitchFamily="18" charset="0"/>
              </a:rPr>
            </a:br>
            <a:r>
              <a:rPr lang="en-US" sz="4800" dirty="0" err="1" smtClean="0">
                <a:latin typeface="Times New Roman" panose="02020603050405020304" pitchFamily="18" charset="0"/>
                <a:cs typeface="Times New Roman" panose="02020603050405020304" pitchFamily="18" charset="0"/>
              </a:rPr>
              <a:t>Dựa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vào</a:t>
            </a:r>
            <a:r>
              <a:rPr lang="en-US" sz="4800" dirty="0" smtClean="0">
                <a:latin typeface="Times New Roman" panose="02020603050405020304" pitchFamily="18" charset="0"/>
                <a:cs typeface="Times New Roman" panose="02020603050405020304" pitchFamily="18" charset="0"/>
              </a:rPr>
              <a:t> HĐ 2, </a:t>
            </a:r>
            <a:r>
              <a:rPr lang="en-US" sz="4800" dirty="0" err="1" smtClean="0">
                <a:latin typeface="Times New Roman" panose="02020603050405020304" pitchFamily="18" charset="0"/>
                <a:cs typeface="Times New Roman" panose="02020603050405020304" pitchFamily="18" charset="0"/>
              </a:rPr>
              <a:t>em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hãy</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biết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trục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đối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xứng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của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hình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tròn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là</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đường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thẳng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nào</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pic>
        <p:nvPicPr>
          <p:cNvPr id="4" name="Đồng hồ đếm ngược 3 phút có âm thanh - 3 minute Countdown Timer">
            <a:hlinkClick r:id="" action="ppaction://media"/>
            <a:extLst>
              <a:ext uri="{FF2B5EF4-FFF2-40B4-BE49-F238E27FC236}">
                <a16:creationId xmlns:a16="http://schemas.microsoft.com/office/drawing/2014/main" id="{DFFEF186-3166-4457-BDE4-D9BC40B438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05600" y="609600"/>
            <a:ext cx="1498999" cy="843187"/>
          </a:xfrm>
          <a:prstGeom prst="rect">
            <a:avLst/>
          </a:prstGeom>
        </p:spPr>
      </p:pic>
    </p:spTree>
    <p:extLst>
      <p:ext uri="{BB962C8B-B14F-4D97-AF65-F5344CB8AC3E}">
        <p14:creationId xmlns:p14="http://schemas.microsoft.com/office/powerpoint/2010/main" val="89625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439150" cy="4351338"/>
          </a:xfrm>
        </p:spPr>
        <p:txBody>
          <a:bodyPr>
            <a:normAutofit/>
          </a:bodyPr>
          <a:lstStyle/>
          <a:p>
            <a:pPr marL="0" indent="0">
              <a:buNone/>
            </a:pPr>
            <a:r>
              <a:rPr lang="en-US" sz="4800" u="sng" dirty="0">
                <a:solidFill>
                  <a:srgbClr val="FF0000"/>
                </a:solidFill>
                <a:latin typeface="Times New Roman" panose="02020603050405020304" pitchFamily="18" charset="0"/>
                <a:cs typeface="Times New Roman" panose="02020603050405020304" pitchFamily="18" charset="0"/>
              </a:rPr>
              <a:t>HĐ </a:t>
            </a:r>
            <a:r>
              <a:rPr lang="en-US" sz="4800" u="sng" dirty="0" smtClean="0">
                <a:solidFill>
                  <a:srgbClr val="FF0000"/>
                </a:solidFill>
                <a:latin typeface="Times New Roman" panose="02020603050405020304" pitchFamily="18" charset="0"/>
                <a:cs typeface="Times New Roman" panose="02020603050405020304" pitchFamily="18" charset="0"/>
              </a:rPr>
              <a:t>5: </a:t>
            </a:r>
            <a:endParaRPr lang="en-US" sz="4800" u="sng" dirty="0" smtClean="0">
              <a:solidFill>
                <a:srgbClr val="FF0000"/>
              </a:solidFill>
              <a:latin typeface="Times New Roman" panose="02020603050405020304" pitchFamily="18" charset="0"/>
              <a:cs typeface="Times New Roman" panose="02020603050405020304" pitchFamily="18" charset="0"/>
            </a:endParaRPr>
          </a:p>
          <a:p>
            <a:pPr marL="0" indent="0">
              <a:buNone/>
            </a:pPr>
            <a:r>
              <a:rPr lang="en-US" sz="4800" dirty="0" err="1" smtClean="0">
                <a:latin typeface="Times New Roman" panose="02020603050405020304" pitchFamily="18" charset="0"/>
                <a:cs typeface="Times New Roman" panose="02020603050405020304" pitchFamily="18" charset="0"/>
              </a:rPr>
              <a:t>Cắt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một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hình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thoi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bằng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giấy</a:t>
            </a:r>
            <a:r>
              <a:rPr lang="en-US" sz="4800" dirty="0" smtClean="0">
                <a:latin typeface="Times New Roman" panose="02020603050405020304" pitchFamily="18" charset="0"/>
                <a:cs typeface="Times New Roman" panose="02020603050405020304" pitchFamily="18" charset="0"/>
              </a:rPr>
              <a:t>. </a:t>
            </a:r>
            <a:endParaRPr lang="en-US" sz="4800" dirty="0" smtClean="0">
              <a:latin typeface="Times New Roman" panose="02020603050405020304" pitchFamily="18" charset="0"/>
              <a:cs typeface="Times New Roman" panose="02020603050405020304" pitchFamily="18" charset="0"/>
            </a:endParaRPr>
          </a:p>
          <a:p>
            <a:pPr marL="0" indent="0">
              <a:buNone/>
            </a:pPr>
            <a:r>
              <a:rPr lang="en-US" sz="4800" dirty="0" err="1" smtClean="0">
                <a:latin typeface="Times New Roman" panose="02020603050405020304" pitchFamily="18" charset="0"/>
                <a:cs typeface="Times New Roman" panose="02020603050405020304" pitchFamily="18" charset="0"/>
              </a:rPr>
              <a:t>Hãy</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tìm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trục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đối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xứng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của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nó</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bằng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gấp</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giấy</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Trục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đối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xứng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của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nó</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là</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đường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thẳng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nào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Em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tìm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được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mấy</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trục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đối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xứng</a:t>
            </a:r>
            <a:r>
              <a:rPr lang="en-US" sz="4800" dirty="0" smtClean="0">
                <a:latin typeface="Times New Roman" panose="02020603050405020304" pitchFamily="18" charset="0"/>
                <a:cs typeface="Times New Roman" panose="02020603050405020304" pitchFamily="18" charset="0"/>
              </a:rPr>
              <a:t>?</a:t>
            </a:r>
          </a:p>
          <a:p>
            <a:pPr marL="0" indent="0">
              <a:buNone/>
            </a:pPr>
            <a:endParaRPr lang="en-US" sz="3200" dirty="0"/>
          </a:p>
        </p:txBody>
      </p:sp>
      <p:pic>
        <p:nvPicPr>
          <p:cNvPr id="4" name="Đồng hồ đếm ngược 3 phút có âm thanh - 3 minute Countdown Timer">
            <a:hlinkClick r:id="" action="ppaction://media"/>
            <a:extLst>
              <a:ext uri="{FF2B5EF4-FFF2-40B4-BE49-F238E27FC236}">
                <a16:creationId xmlns:a16="http://schemas.microsoft.com/office/drawing/2014/main" id="{DFFEF186-3166-4457-BDE4-D9BC40B438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53200" y="304800"/>
            <a:ext cx="1498999" cy="843187"/>
          </a:xfrm>
          <a:prstGeom prst="rect">
            <a:avLst/>
          </a:prstGeom>
        </p:spPr>
      </p:pic>
    </p:spTree>
    <p:extLst>
      <p:ext uri="{BB962C8B-B14F-4D97-AF65-F5344CB8AC3E}">
        <p14:creationId xmlns:p14="http://schemas.microsoft.com/office/powerpoint/2010/main" val="181516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8820150" cy="4351338"/>
          </a:xfrm>
        </p:spPr>
        <p:txBody>
          <a:bodyPr>
            <a:noAutofit/>
          </a:bodyPr>
          <a:lstStyle/>
          <a:p>
            <a:pPr marL="0" indent="0">
              <a:buNone/>
            </a:pPr>
            <a:r>
              <a:rPr lang="en-US" sz="4800" u="sng" dirty="0" smtClean="0">
                <a:solidFill>
                  <a:srgbClr val="FF0000"/>
                </a:solidFill>
                <a:latin typeface="Times New Roman" panose="02020603050405020304" pitchFamily="18" charset="0"/>
                <a:cs typeface="Times New Roman" panose="02020603050405020304" pitchFamily="18" charset="0"/>
              </a:rPr>
              <a:t>HĐ </a:t>
            </a:r>
            <a:r>
              <a:rPr lang="en-US" sz="4800" u="sng" dirty="0" smtClean="0">
                <a:solidFill>
                  <a:srgbClr val="FF0000"/>
                </a:solidFill>
                <a:latin typeface="Times New Roman" panose="02020603050405020304" pitchFamily="18" charset="0"/>
                <a:cs typeface="Times New Roman" panose="02020603050405020304" pitchFamily="18" charset="0"/>
              </a:rPr>
              <a:t>6:</a:t>
            </a:r>
            <a:r>
              <a:rPr lang="en-US" sz="4800" dirty="0" smtClean="0">
                <a:latin typeface="Times New Roman" panose="02020603050405020304" pitchFamily="18" charset="0"/>
                <a:cs typeface="Times New Roman" panose="02020603050405020304" pitchFamily="18" charset="0"/>
              </a:rPr>
              <a:t> </a:t>
            </a:r>
            <a:endParaRPr lang="en-US" sz="4800" dirty="0" smtClean="0">
              <a:latin typeface="Times New Roman" panose="02020603050405020304" pitchFamily="18" charset="0"/>
              <a:cs typeface="Times New Roman" panose="02020603050405020304" pitchFamily="18" charset="0"/>
            </a:endParaRPr>
          </a:p>
          <a:p>
            <a:pPr marL="0" indent="0">
              <a:buNone/>
            </a:pPr>
            <a:r>
              <a:rPr lang="en-US" sz="4800" dirty="0" err="1" smtClean="0">
                <a:latin typeface="Times New Roman" panose="02020603050405020304" pitchFamily="18" charset="0"/>
                <a:cs typeface="Times New Roman" panose="02020603050405020304" pitchFamily="18" charset="0"/>
              </a:rPr>
              <a:t>Vẽ</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rồi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cắt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một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hình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chữ</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nhật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bằng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giấy</a:t>
            </a:r>
            <a:r>
              <a:rPr lang="en-US" sz="4800" dirty="0" smtClean="0">
                <a:latin typeface="Times New Roman" panose="02020603050405020304" pitchFamily="18" charset="0"/>
                <a:cs typeface="Times New Roman" panose="02020603050405020304" pitchFamily="18" charset="0"/>
              </a:rPr>
              <a:t>.</a:t>
            </a:r>
          </a:p>
          <a:p>
            <a:pPr marL="0" indent="0">
              <a:buNone/>
            </a:pPr>
            <a:r>
              <a:rPr lang="en-US" sz="4800" dirty="0" err="1">
                <a:latin typeface="Times New Roman" panose="02020603050405020304" pitchFamily="18" charset="0"/>
                <a:cs typeface="Times New Roman" panose="02020603050405020304" pitchFamily="18" charset="0"/>
              </a:rPr>
              <a:t>Hãy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trục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xứng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bằng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gấp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giấy</a:t>
            </a:r>
            <a:r>
              <a:rPr lang="en-US" sz="4800" dirty="0">
                <a:latin typeface="Times New Roman" panose="02020603050405020304" pitchFamily="18" charset="0"/>
                <a:cs typeface="Times New Roman" panose="02020603050405020304" pitchFamily="18" charset="0"/>
              </a:rPr>
              <a:t>.</a:t>
            </a:r>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Trục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xứng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đường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thẳng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mấy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trục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xứng</a:t>
            </a:r>
            <a:r>
              <a:rPr lang="en-US" sz="4800" dirty="0">
                <a:latin typeface="Times New Roman" panose="02020603050405020304" pitchFamily="18" charset="0"/>
                <a:cs typeface="Times New Roman" panose="02020603050405020304" pitchFamily="18" charset="0"/>
              </a:rPr>
              <a:t>?</a:t>
            </a:r>
          </a:p>
          <a:p>
            <a:pPr marL="0" indent="0">
              <a:buNone/>
            </a:pPr>
            <a:endParaRPr lang="en-US" sz="4800" dirty="0"/>
          </a:p>
        </p:txBody>
      </p:sp>
      <p:pic>
        <p:nvPicPr>
          <p:cNvPr id="4" name="Đồng hồ đếm ngược 3 phút có âm thanh - 3 minute Countdown Timer">
            <a:hlinkClick r:id="" action="ppaction://media"/>
            <a:extLst>
              <a:ext uri="{FF2B5EF4-FFF2-40B4-BE49-F238E27FC236}">
                <a16:creationId xmlns:a16="http://schemas.microsoft.com/office/drawing/2014/main" id="{DFFEF186-3166-4457-BDE4-D9BC40B438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72200" y="609600"/>
            <a:ext cx="1498999" cy="843187"/>
          </a:xfrm>
          <a:prstGeom prst="rect">
            <a:avLst/>
          </a:prstGeom>
        </p:spPr>
      </p:pic>
    </p:spTree>
    <p:extLst>
      <p:ext uri="{BB962C8B-B14F-4D97-AF65-F5344CB8AC3E}">
        <p14:creationId xmlns:p14="http://schemas.microsoft.com/office/powerpoint/2010/main" val="279711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THỰC HÀNH 1:</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33400" y="1371600"/>
            <a:ext cx="7886700" cy="4351338"/>
          </a:xfrm>
        </p:spPr>
        <p:txBody>
          <a:bodyPr>
            <a:noAutofit/>
          </a:bodyPr>
          <a:lstStyle/>
          <a:p>
            <a:pPr marL="514350" indent="-514350">
              <a:buAutoNum type="arabicPeriod"/>
            </a:pPr>
            <a:r>
              <a:rPr lang="en-US" sz="4400" dirty="0" err="1" smtClean="0">
                <a:latin typeface="Times New Roman" panose="02020603050405020304" pitchFamily="18" charset="0"/>
                <a:cs typeface="Times New Roman" panose="02020603050405020304" pitchFamily="18" charset="0"/>
              </a:rPr>
              <a:t>Bằng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gấp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giấy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em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hãy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tìm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trục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xứng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đoạn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thẳng</a:t>
            </a:r>
            <a:r>
              <a:rPr lang="en-US" sz="4400" dirty="0" smtClean="0">
                <a:latin typeface="Times New Roman" panose="02020603050405020304" pitchFamily="18" charset="0"/>
                <a:cs typeface="Times New Roman" panose="02020603050405020304" pitchFamily="18" charset="0"/>
              </a:rPr>
              <a:t>.</a:t>
            </a:r>
          </a:p>
          <a:p>
            <a:pPr marL="514350" indent="-514350">
              <a:buAutoNum type="arabicPeriod"/>
            </a:pPr>
            <a:r>
              <a:rPr lang="en-US" sz="4400" dirty="0" err="1" smtClean="0">
                <a:latin typeface="Times New Roman" panose="02020603050405020304" pitchFamily="18" charset="0"/>
                <a:cs typeface="Times New Roman" panose="02020603050405020304" pitchFamily="18" charset="0"/>
              </a:rPr>
              <a:t>Làm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tương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như</a:t>
            </a:r>
            <a:r>
              <a:rPr lang="en-US" sz="4400" dirty="0" smtClean="0">
                <a:latin typeface="Times New Roman" panose="02020603050405020304" pitchFamily="18" charset="0"/>
                <a:cs typeface="Times New Roman" panose="02020603050405020304" pitchFamily="18" charset="0"/>
              </a:rPr>
              <a:t> HĐ 6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hình</a:t>
            </a:r>
            <a:r>
              <a:rPr lang="en-US" sz="4400" dirty="0" smtClean="0">
                <a:latin typeface="Times New Roman" panose="02020603050405020304" pitchFamily="18" charset="0"/>
                <a:cs typeface="Times New Roman" panose="02020603050405020304" pitchFamily="18" charset="0"/>
              </a:rPr>
              <a:t> tam </a:t>
            </a:r>
            <a:r>
              <a:rPr lang="en-US" sz="4400" dirty="0" err="1" smtClean="0">
                <a:latin typeface="Times New Roman" panose="02020603050405020304" pitchFamily="18" charset="0"/>
                <a:cs typeface="Times New Roman" panose="02020603050405020304" pitchFamily="18" charset="0"/>
              </a:rPr>
              <a:t>giác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vuông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lục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Em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hãy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chỉ</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trục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xứng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mỗi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trên</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2874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1434"/>
          <p:cNvPicPr/>
          <p:nvPr/>
        </p:nvPicPr>
        <p:blipFill>
          <a:blip r:embed="rId2"/>
          <a:stretch/>
        </p:blipFill>
        <p:spPr>
          <a:xfrm>
            <a:off x="533400" y="2362200"/>
            <a:ext cx="1752600" cy="1609090"/>
          </a:xfrm>
          <a:prstGeom prst="rect">
            <a:avLst/>
          </a:prstGeom>
        </p:spPr>
      </p:pic>
      <p:pic>
        <p:nvPicPr>
          <p:cNvPr id="5" name="Shape 1436"/>
          <p:cNvPicPr/>
          <p:nvPr/>
        </p:nvPicPr>
        <p:blipFill>
          <a:blip r:embed="rId3"/>
          <a:stretch/>
        </p:blipFill>
        <p:spPr>
          <a:xfrm>
            <a:off x="2890520" y="2545079"/>
            <a:ext cx="1600200" cy="1408431"/>
          </a:xfrm>
          <a:prstGeom prst="rect">
            <a:avLst/>
          </a:prstGeom>
        </p:spPr>
      </p:pic>
      <p:pic>
        <p:nvPicPr>
          <p:cNvPr id="6" name="Shape 1438"/>
          <p:cNvPicPr/>
          <p:nvPr/>
        </p:nvPicPr>
        <p:blipFill>
          <a:blip r:embed="rId4"/>
          <a:stretch/>
        </p:blipFill>
        <p:spPr>
          <a:xfrm>
            <a:off x="5064760" y="2545079"/>
            <a:ext cx="1600200" cy="1646555"/>
          </a:xfrm>
          <a:prstGeom prst="rect">
            <a:avLst/>
          </a:prstGeom>
        </p:spPr>
      </p:pic>
      <p:pic>
        <p:nvPicPr>
          <p:cNvPr id="7" name="Shape 1440"/>
          <p:cNvPicPr/>
          <p:nvPr/>
        </p:nvPicPr>
        <p:blipFill>
          <a:blip r:embed="rId5"/>
          <a:stretch/>
        </p:blipFill>
        <p:spPr>
          <a:xfrm>
            <a:off x="7467600" y="2545079"/>
            <a:ext cx="1447800" cy="1304290"/>
          </a:xfrm>
          <a:prstGeom prst="rect">
            <a:avLst/>
          </a:prstGeom>
        </p:spPr>
      </p:pic>
      <p:sp>
        <p:nvSpPr>
          <p:cNvPr id="2" name="Rectangle 1"/>
          <p:cNvSpPr/>
          <p:nvPr/>
        </p:nvSpPr>
        <p:spPr>
          <a:xfrm>
            <a:off x="495300" y="457200"/>
            <a:ext cx="81534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ỨNG DỤNG CỦA TÍNH ĐỐI XỨNG ĐỂ CẮT CHỮ BẰNG GIẤY</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170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457200"/>
            <a:ext cx="81534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BẰNG CÁCH TƯƠNG TỰ, HÃY CẮT CHỮ E, 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736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23446"/>
            <a:ext cx="8353425" cy="1133475"/>
          </a:xfrm>
          <a:prstGeom prst="rect">
            <a:avLst/>
          </a:prstGeom>
        </p:spPr>
      </p:pic>
      <p:pic>
        <p:nvPicPr>
          <p:cNvPr id="6" name="Shape 1390"/>
          <p:cNvPicPr/>
          <p:nvPr/>
        </p:nvPicPr>
        <p:blipFill>
          <a:blip r:embed="rId3"/>
          <a:stretch/>
        </p:blipFill>
        <p:spPr>
          <a:xfrm>
            <a:off x="304800" y="2819400"/>
            <a:ext cx="8534400" cy="3581400"/>
          </a:xfrm>
          <a:prstGeom prst="rect">
            <a:avLst/>
          </a:prstGeom>
        </p:spPr>
      </p:pic>
    </p:spTree>
    <p:extLst>
      <p:ext uri="{BB962C8B-B14F-4D97-AF65-F5344CB8AC3E}">
        <p14:creationId xmlns:p14="http://schemas.microsoft.com/office/powerpoint/2010/main" val="221565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1442"/>
          <p:cNvPicPr/>
          <p:nvPr/>
        </p:nvPicPr>
        <p:blipFill>
          <a:blip r:embed="rId2"/>
          <a:stretch/>
        </p:blipFill>
        <p:spPr>
          <a:xfrm>
            <a:off x="1600200" y="762000"/>
            <a:ext cx="1295400" cy="2819400"/>
          </a:xfrm>
          <a:prstGeom prst="rect">
            <a:avLst/>
          </a:prstGeom>
        </p:spPr>
      </p:pic>
      <p:pic>
        <p:nvPicPr>
          <p:cNvPr id="5" name="Shape 1444"/>
          <p:cNvPicPr/>
          <p:nvPr/>
        </p:nvPicPr>
        <p:blipFill>
          <a:blip r:embed="rId3"/>
          <a:stretch/>
        </p:blipFill>
        <p:spPr>
          <a:xfrm>
            <a:off x="4114800" y="941704"/>
            <a:ext cx="2286000" cy="2030096"/>
          </a:xfrm>
          <a:prstGeom prst="rect">
            <a:avLst/>
          </a:prstGeom>
        </p:spPr>
      </p:pic>
    </p:spTree>
    <p:extLst>
      <p:ext uri="{BB962C8B-B14F-4D97-AF65-F5344CB8AC3E}">
        <p14:creationId xmlns:p14="http://schemas.microsoft.com/office/powerpoint/2010/main" val="35047513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1452"/>
          <p:cNvPicPr/>
          <p:nvPr/>
        </p:nvPicPr>
        <p:blipFill>
          <a:blip r:embed="rId2"/>
          <a:stretch/>
        </p:blipFill>
        <p:spPr>
          <a:xfrm>
            <a:off x="1295400" y="685800"/>
            <a:ext cx="1600200" cy="1066800"/>
          </a:xfrm>
          <a:prstGeom prst="rect">
            <a:avLst/>
          </a:prstGeom>
        </p:spPr>
      </p:pic>
      <p:pic>
        <p:nvPicPr>
          <p:cNvPr id="5" name="Shape 1456"/>
          <p:cNvPicPr/>
          <p:nvPr/>
        </p:nvPicPr>
        <p:blipFill>
          <a:blip r:embed="rId3"/>
          <a:stretch/>
        </p:blipFill>
        <p:spPr>
          <a:xfrm>
            <a:off x="5562600" y="615632"/>
            <a:ext cx="1868170" cy="1365568"/>
          </a:xfrm>
          <a:prstGeom prst="rect">
            <a:avLst/>
          </a:prstGeom>
        </p:spPr>
      </p:pic>
      <p:pic>
        <p:nvPicPr>
          <p:cNvPr id="6" name="Shape 1460"/>
          <p:cNvPicPr/>
          <p:nvPr/>
        </p:nvPicPr>
        <p:blipFill>
          <a:blip r:embed="rId4"/>
          <a:stretch/>
        </p:blipFill>
        <p:spPr>
          <a:xfrm>
            <a:off x="1399222" y="2551430"/>
            <a:ext cx="6830378" cy="1563370"/>
          </a:xfrm>
          <a:prstGeom prst="rect">
            <a:avLst/>
          </a:prstGeom>
        </p:spPr>
      </p:pic>
      <p:cxnSp>
        <p:nvCxnSpPr>
          <p:cNvPr id="8" name="Straight Connector 7"/>
          <p:cNvCxnSpPr/>
          <p:nvPr/>
        </p:nvCxnSpPr>
        <p:spPr>
          <a:xfrm>
            <a:off x="2095500" y="228600"/>
            <a:ext cx="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496685" y="228600"/>
            <a:ext cx="0" cy="2322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34000" y="1298416"/>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989320" y="615632"/>
            <a:ext cx="990600" cy="13655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989320" y="615632"/>
            <a:ext cx="990600" cy="136556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91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1466"/>
          <p:cNvPicPr/>
          <p:nvPr/>
        </p:nvPicPr>
        <p:blipFill>
          <a:blip r:embed="rId2"/>
          <a:stretch/>
        </p:blipFill>
        <p:spPr>
          <a:xfrm>
            <a:off x="1219200" y="990600"/>
            <a:ext cx="1447800" cy="1447800"/>
          </a:xfrm>
          <a:prstGeom prst="rect">
            <a:avLst/>
          </a:prstGeom>
        </p:spPr>
      </p:pic>
      <p:pic>
        <p:nvPicPr>
          <p:cNvPr id="5" name="Shape 1470"/>
          <p:cNvPicPr/>
          <p:nvPr/>
        </p:nvPicPr>
        <p:blipFill>
          <a:blip r:embed="rId3"/>
          <a:stretch/>
        </p:blipFill>
        <p:spPr>
          <a:xfrm>
            <a:off x="4166552" y="1005840"/>
            <a:ext cx="1472248" cy="1432560"/>
          </a:xfrm>
          <a:prstGeom prst="rect">
            <a:avLst/>
          </a:prstGeom>
        </p:spPr>
      </p:pic>
      <p:pic>
        <p:nvPicPr>
          <p:cNvPr id="6" name="Shape 1474"/>
          <p:cNvPicPr/>
          <p:nvPr/>
        </p:nvPicPr>
        <p:blipFill>
          <a:blip r:embed="rId4"/>
          <a:stretch/>
        </p:blipFill>
        <p:spPr>
          <a:xfrm>
            <a:off x="1225232" y="3038793"/>
            <a:ext cx="1441768" cy="1838007"/>
          </a:xfrm>
          <a:prstGeom prst="rect">
            <a:avLst/>
          </a:prstGeom>
        </p:spPr>
      </p:pic>
      <p:pic>
        <p:nvPicPr>
          <p:cNvPr id="7" name="Shape 1478"/>
          <p:cNvPicPr/>
          <p:nvPr/>
        </p:nvPicPr>
        <p:blipFill>
          <a:blip r:embed="rId5"/>
          <a:stretch/>
        </p:blipFill>
        <p:spPr>
          <a:xfrm>
            <a:off x="4364673" y="3011488"/>
            <a:ext cx="1274127" cy="1865312"/>
          </a:xfrm>
          <a:prstGeom prst="rect">
            <a:avLst/>
          </a:prstGeom>
        </p:spPr>
      </p:pic>
      <p:cxnSp>
        <p:nvCxnSpPr>
          <p:cNvPr id="9" name="Straight Connector 8"/>
          <p:cNvCxnSpPr/>
          <p:nvPr/>
        </p:nvCxnSpPr>
        <p:spPr>
          <a:xfrm>
            <a:off x="1943100" y="838200"/>
            <a:ext cx="3016" cy="190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505200" y="655320"/>
            <a:ext cx="2468880" cy="2325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33800" y="3883184"/>
            <a:ext cx="211232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723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80">
                                          <p:stCondLst>
                                            <p:cond delay="0"/>
                                          </p:stCondLst>
                                        </p:cTn>
                                        <p:tgtEl>
                                          <p:spTgt spid="14"/>
                                        </p:tgtEl>
                                      </p:cBhvr>
                                    </p:animEffect>
                                    <p:anim calcmode="lin" valueType="num">
                                      <p:cBhvr>
                                        <p:cTn id="1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3" dur="26">
                                          <p:stCondLst>
                                            <p:cond delay="650"/>
                                          </p:stCondLst>
                                        </p:cTn>
                                        <p:tgtEl>
                                          <p:spTgt spid="14"/>
                                        </p:tgtEl>
                                      </p:cBhvr>
                                      <p:to x="100000" y="60000"/>
                                    </p:animScale>
                                    <p:animScale>
                                      <p:cBhvr>
                                        <p:cTn id="24" dur="166" decel="50000">
                                          <p:stCondLst>
                                            <p:cond delay="676"/>
                                          </p:stCondLst>
                                        </p:cTn>
                                        <p:tgtEl>
                                          <p:spTgt spid="14"/>
                                        </p:tgtEl>
                                      </p:cBhvr>
                                      <p:to x="100000" y="100000"/>
                                    </p:animScale>
                                    <p:animScale>
                                      <p:cBhvr>
                                        <p:cTn id="25" dur="26">
                                          <p:stCondLst>
                                            <p:cond delay="1312"/>
                                          </p:stCondLst>
                                        </p:cTn>
                                        <p:tgtEl>
                                          <p:spTgt spid="14"/>
                                        </p:tgtEl>
                                      </p:cBhvr>
                                      <p:to x="100000" y="80000"/>
                                    </p:animScale>
                                    <p:animScale>
                                      <p:cBhvr>
                                        <p:cTn id="26" dur="166" decel="50000">
                                          <p:stCondLst>
                                            <p:cond delay="1338"/>
                                          </p:stCondLst>
                                        </p:cTn>
                                        <p:tgtEl>
                                          <p:spTgt spid="14"/>
                                        </p:tgtEl>
                                      </p:cBhvr>
                                      <p:to x="100000" y="100000"/>
                                    </p:animScale>
                                    <p:animScale>
                                      <p:cBhvr>
                                        <p:cTn id="27" dur="26">
                                          <p:stCondLst>
                                            <p:cond delay="1642"/>
                                          </p:stCondLst>
                                        </p:cTn>
                                        <p:tgtEl>
                                          <p:spTgt spid="14"/>
                                        </p:tgtEl>
                                      </p:cBhvr>
                                      <p:to x="100000" y="90000"/>
                                    </p:animScale>
                                    <p:animScale>
                                      <p:cBhvr>
                                        <p:cTn id="28" dur="166" decel="50000">
                                          <p:stCondLst>
                                            <p:cond delay="1668"/>
                                          </p:stCondLst>
                                        </p:cTn>
                                        <p:tgtEl>
                                          <p:spTgt spid="14"/>
                                        </p:tgtEl>
                                      </p:cBhvr>
                                      <p:to x="100000" y="100000"/>
                                    </p:animScale>
                                    <p:animScale>
                                      <p:cBhvr>
                                        <p:cTn id="29" dur="26">
                                          <p:stCondLst>
                                            <p:cond delay="1808"/>
                                          </p:stCondLst>
                                        </p:cTn>
                                        <p:tgtEl>
                                          <p:spTgt spid="14"/>
                                        </p:tgtEl>
                                      </p:cBhvr>
                                      <p:to x="100000" y="95000"/>
                                    </p:animScale>
                                    <p:animScale>
                                      <p:cBhvr>
                                        <p:cTn id="3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0" y="128221"/>
            <a:ext cx="9144000" cy="1133965"/>
          </a:xfrm>
          <a:prstGeom prst="rect">
            <a:avLst/>
          </a:prstGeom>
          <a:solidFill>
            <a:srgbClr val="ECFEF1"/>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a:lnSpc>
                <a:spcPct val="150000"/>
              </a:lnSpc>
            </a:pPr>
            <a:r>
              <a:rPr lang="en-US" sz="2400" b="1" dirty="0" smtClean="0">
                <a:solidFill>
                  <a:srgbClr val="FF0000"/>
                </a:solidFill>
                <a:latin typeface="Times New Roman" pitchFamily="18" charset="0"/>
                <a:cs typeface="Times New Roman" pitchFamily="18" charset="0"/>
              </a:rPr>
              <a:t>HĐ1: </a:t>
            </a:r>
            <a:r>
              <a:rPr lang="en-US" sz="2400" b="1" dirty="0" err="1" smtClean="0">
                <a:solidFill>
                  <a:srgbClr val="FF0000"/>
                </a:solidFill>
                <a:latin typeface="Times New Roman" pitchFamily="18" charset="0"/>
                <a:cs typeface="Times New Roman" pitchFamily="18" charset="0"/>
              </a:rPr>
              <a:t>Quan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hình</a:t>
            </a:r>
            <a:r>
              <a:rPr lang="en-US" sz="2400" b="1" dirty="0" smtClean="0">
                <a:solidFill>
                  <a:srgbClr val="FF0000"/>
                </a:solidFill>
                <a:latin typeface="Times New Roman" pitchFamily="18" charset="0"/>
                <a:cs typeface="Times New Roman" pitchFamily="18" charset="0"/>
              </a:rPr>
              <a:t> con </a:t>
            </a:r>
            <a:r>
              <a:rPr lang="en-US" sz="2400" b="1" dirty="0" err="1" smtClean="0">
                <a:solidFill>
                  <a:srgbClr val="FF0000"/>
                </a:solidFill>
                <a:latin typeface="Times New Roman" pitchFamily="18" charset="0"/>
                <a:cs typeface="Times New Roman" pitchFamily="18" charset="0"/>
              </a:rPr>
              <a:t>bướm</a:t>
            </a:r>
            <a:r>
              <a:rPr lang="en-US" sz="2400" b="1" dirty="0" smtClean="0">
                <a:solidFill>
                  <a:srgbClr val="FF0000"/>
                </a:solidFill>
                <a:latin typeface="Times New Roman" pitchFamily="18" charset="0"/>
                <a:cs typeface="Times New Roman" pitchFamily="18" charset="0"/>
              </a:rPr>
              <a:t> ở </a:t>
            </a:r>
            <a:r>
              <a:rPr lang="en-US" sz="2400" b="1" dirty="0" err="1" smtClean="0">
                <a:solidFill>
                  <a:srgbClr val="FF0000"/>
                </a:solidFill>
                <a:latin typeface="Times New Roman" pitchFamily="18" charset="0"/>
                <a:cs typeface="Times New Roman" pitchFamily="18" charset="0"/>
              </a:rPr>
              <a:t>hình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bên</a:t>
            </a:r>
            <a:r>
              <a:rPr lang="en-US" sz="2400" b="1" dirty="0" smtClean="0">
                <a:solidFill>
                  <a:srgbClr val="FF0000"/>
                </a:solidFill>
                <a:latin typeface="Times New Roman" pitchFamily="18" charset="0"/>
                <a:cs typeface="Times New Roman" pitchFamily="18" charset="0"/>
              </a:rPr>
              <a:t>.</a:t>
            </a:r>
          </a:p>
          <a:p>
            <a:pPr>
              <a:lnSpc>
                <a:spcPct val="150000"/>
              </a:lnSpc>
            </a:pPr>
            <a:r>
              <a:rPr lang="en-US" sz="2400" b="1" dirty="0">
                <a:solidFill>
                  <a:srgbClr val="FF0000"/>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Em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thấy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điều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gì</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khi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hai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cánh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con </a:t>
            </a:r>
            <a:r>
              <a:rPr lang="en-US" sz="2400" b="1" dirty="0" err="1" smtClean="0">
                <a:solidFill>
                  <a:srgbClr val="FF0000"/>
                </a:solidFill>
                <a:latin typeface="Times New Roman" pitchFamily="18" charset="0"/>
                <a:cs typeface="Times New Roman" pitchFamily="18" charset="0"/>
              </a:rPr>
              <a:t>bướm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gập</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lại</a:t>
            </a:r>
            <a:r>
              <a:rPr lang="en-US" sz="2400" b="1" dirty="0" smtClean="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p:txBody>
      </p:sp>
      <p:pic>
        <p:nvPicPr>
          <p:cNvPr id="7" name="Shape 1396"/>
          <p:cNvPicPr/>
          <p:nvPr/>
        </p:nvPicPr>
        <p:blipFill>
          <a:blip r:embed="rId2"/>
          <a:stretch/>
        </p:blipFill>
        <p:spPr>
          <a:xfrm>
            <a:off x="152400" y="1828800"/>
            <a:ext cx="8763000" cy="4419600"/>
          </a:xfrm>
          <a:prstGeom prst="rect">
            <a:avLst/>
          </a:prstGeom>
        </p:spPr>
      </p:pic>
    </p:spTree>
    <p:extLst>
      <p:ext uri="{BB962C8B-B14F-4D97-AF65-F5344CB8AC3E}">
        <p14:creationId xmlns:p14="http://schemas.microsoft.com/office/powerpoint/2010/main" val="24184030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5126"/>
            <a:ext cx="8172450" cy="1006474"/>
          </a:xfrm>
        </p:spPr>
        <p:txBody>
          <a:bodyPr>
            <a:normAutofit fontScale="90000"/>
          </a:bodyPr>
          <a:lstStyle/>
          <a:p>
            <a:r>
              <a:rPr lang="en-US" sz="3600" b="1" dirty="0" smtClean="0">
                <a:latin typeface="Times New Roman" panose="02020603050405020304" pitchFamily="18" charset="0"/>
                <a:cs typeface="Times New Roman" panose="02020603050405020304" pitchFamily="18" charset="0"/>
              </a:rPr>
              <a:t>HĐ2: </a:t>
            </a:r>
            <a:r>
              <a:rPr lang="en-US" sz="3600" b="1" dirty="0" err="1" smtClean="0">
                <a:latin typeface="Times New Roman" panose="02020603050405020304" pitchFamily="18" charset="0"/>
                <a:cs typeface="Times New Roman" panose="02020603050405020304" pitchFamily="18" charset="0"/>
              </a:rPr>
              <a:t>Hoạt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động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cá</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nhân</a:t>
            </a:r>
            <a:r>
              <a:rPr lang="en-US" sz="3600" b="1" dirty="0" smtClean="0">
                <a:latin typeface="Times New Roman" panose="02020603050405020304" pitchFamily="18" charset="0"/>
                <a:cs typeface="Times New Roman" panose="02020603050405020304" pitchFamily="18" charset="0"/>
              </a:rPr>
              <a:t/>
            </a:r>
            <a:br>
              <a:rPr lang="en-US" sz="3600" b="1" dirty="0" smtClean="0">
                <a:latin typeface="Times New Roman" panose="02020603050405020304" pitchFamily="18" charset="0"/>
                <a:cs typeface="Times New Roman" panose="02020603050405020304" pitchFamily="18" charset="0"/>
              </a:rPr>
            </a:b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Vẽ</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một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đường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tròn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trên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giấy</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rồi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cắt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theo</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nét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vẽ</a:t>
            </a:r>
            <a:r>
              <a:rPr lang="en-US" sz="3600" b="1" dirty="0" smtClean="0">
                <a:latin typeface="Times New Roman" panose="02020603050405020304" pitchFamily="18" charset="0"/>
                <a:cs typeface="Times New Roman" panose="02020603050405020304" pitchFamily="18" charset="0"/>
              </a:rPr>
              <a:t> ta </a:t>
            </a:r>
            <a:r>
              <a:rPr lang="en-US" sz="3600" b="1" dirty="0" err="1" smtClean="0">
                <a:latin typeface="Times New Roman" panose="02020603050405020304" pitchFamily="18" charset="0"/>
                <a:cs typeface="Times New Roman" panose="02020603050405020304" pitchFamily="18" charset="0"/>
              </a:rPr>
              <a:t>được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một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hình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tròn</a:t>
            </a:r>
            <a:r>
              <a:rPr lang="en-US" sz="3600" b="1" dirty="0" smtClean="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pic>
        <p:nvPicPr>
          <p:cNvPr id="4" name="Shape 1398"/>
          <p:cNvPicPr>
            <a:picLocks noGrp="1"/>
          </p:cNvPicPr>
          <p:nvPr>
            <p:ph idx="1"/>
          </p:nvPr>
        </p:nvPicPr>
        <p:blipFill>
          <a:blip r:embed="rId4"/>
          <a:stretch/>
        </p:blipFill>
        <p:spPr>
          <a:xfrm>
            <a:off x="2362200" y="3200400"/>
            <a:ext cx="4038600" cy="3733800"/>
          </a:xfrm>
          <a:prstGeom prst="rect">
            <a:avLst/>
          </a:prstGeom>
        </p:spPr>
      </p:pic>
      <p:sp>
        <p:nvSpPr>
          <p:cNvPr id="6" name="Rectangle 5"/>
          <p:cNvSpPr/>
          <p:nvPr/>
        </p:nvSpPr>
        <p:spPr>
          <a:xfrm>
            <a:off x="342900" y="1371600"/>
            <a:ext cx="8572500" cy="1077218"/>
          </a:xfrm>
          <a:prstGeom prst="rect">
            <a:avLst/>
          </a:prstGeom>
        </p:spPr>
        <p:txBody>
          <a:bodyPr wrap="square">
            <a:spAutoFit/>
          </a:bodyPr>
          <a:lstStyle/>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Gấp</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theo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a:t>
            </a:r>
            <a:r>
              <a:rPr lang="en-US" sz="3200" b="1" dirty="0">
                <a:latin typeface="Times New Roman" panose="02020603050405020304" pitchFamily="18" charset="0"/>
                <a:cs typeface="Times New Roman" panose="02020603050405020304" pitchFamily="18" charset="0"/>
              </a:rPr>
              <a:t> qua </a:t>
            </a:r>
            <a:r>
              <a:rPr lang="en-US" sz="3200" b="1" dirty="0" err="1">
                <a:latin typeface="Times New Roman" panose="02020603050405020304" pitchFamily="18" charset="0"/>
                <a:cs typeface="Times New Roman" panose="02020603050405020304" pitchFamily="18" charset="0"/>
              </a:rPr>
              <a:t>tâm</a:t>
            </a:r>
            <a:r>
              <a:rPr lang="en-US" sz="3200" b="1" dirty="0" smtClean="0">
                <a:latin typeface="Times New Roman" panose="02020603050405020304" pitchFamily="18" charset="0"/>
                <a:cs typeface="Times New Roman" panose="02020603050405020304" pitchFamily="18" charset="0"/>
              </a:rPr>
              <a:t>.</a:t>
            </a:r>
            <a:endParaRPr lang="en-US" sz="3200" dirty="0"/>
          </a:p>
        </p:txBody>
      </p:sp>
      <p:sp>
        <p:nvSpPr>
          <p:cNvPr id="7" name="Rectangle 6"/>
          <p:cNvSpPr/>
          <p:nvPr/>
        </p:nvSpPr>
        <p:spPr>
          <a:xfrm>
            <a:off x="342900" y="2448818"/>
            <a:ext cx="8801100" cy="584775"/>
          </a:xfrm>
          <a:prstGeom prst="rect">
            <a:avLst/>
          </a:prstGeom>
        </p:spPr>
        <p:txBody>
          <a:bodyPr wrap="square">
            <a:spAutoFit/>
          </a:bodyPr>
          <a:lstStyle/>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Hãy</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xét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nửa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gấp</a:t>
            </a:r>
            <a:r>
              <a:rPr lang="en-US" sz="3200" b="1" dirty="0">
                <a:latin typeface="Times New Roman" panose="02020603050405020304" pitchFamily="18" charset="0"/>
                <a:cs typeface="Times New Roman" panose="02020603050405020304" pitchFamily="18" charset="0"/>
              </a:rPr>
              <a:t>.</a:t>
            </a:r>
            <a:endParaRPr lang="en-US" sz="3200" dirty="0"/>
          </a:p>
        </p:txBody>
      </p:sp>
      <p:pic>
        <p:nvPicPr>
          <p:cNvPr id="8" name="Đồng hồ đếm ngược 3 phút có âm thanh - 3 minute Countdown Timer">
            <a:hlinkClick r:id="" action="ppaction://media"/>
            <a:extLst>
              <a:ext uri="{FF2B5EF4-FFF2-40B4-BE49-F238E27FC236}">
                <a16:creationId xmlns:a16="http://schemas.microsoft.com/office/drawing/2014/main" id="{DFFEF186-3166-4457-BDE4-D9BC40B438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15200" y="4110811"/>
            <a:ext cx="1498999" cy="843187"/>
          </a:xfrm>
          <a:prstGeom prst="rect">
            <a:avLst/>
          </a:prstGeom>
        </p:spPr>
      </p:pic>
    </p:spTree>
    <p:extLst>
      <p:ext uri="{BB962C8B-B14F-4D97-AF65-F5344CB8AC3E}">
        <p14:creationId xmlns:p14="http://schemas.microsoft.com/office/powerpoint/2010/main" val="3137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8"/>
                </p:tgtEl>
              </p:cMediaNode>
            </p:video>
          </p:childTnLst>
        </p:cTn>
      </p:par>
    </p:tnLst>
    <p:bldLst>
      <p:bldP spid="2"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2301874"/>
          </a:xfrm>
        </p:spPr>
        <p:txBody>
          <a:bodyPr>
            <a:normAutofit/>
          </a:bodyPr>
          <a:lstStyle/>
          <a:p>
            <a:r>
              <a:rPr lang="en-US" b="1" dirty="0" smtClean="0">
                <a:latin typeface="Times New Roman" panose="02020603050405020304" pitchFamily="18" charset="0"/>
                <a:cs typeface="Times New Roman" panose="02020603050405020304" pitchFamily="18" charset="0"/>
              </a:rPr>
              <a:t>HĐ3: </a:t>
            </a:r>
            <a:r>
              <a:rPr lang="en-US" b="1" dirty="0" err="1" smtClean="0">
                <a:latin typeface="Times New Roman" panose="02020603050405020304" pitchFamily="18" charset="0"/>
                <a:cs typeface="Times New Roman" panose="02020603050405020304" pitchFamily="18" charset="0"/>
              </a:rPr>
              <a:t>Gấp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đôi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một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tờ</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giấy</a:t>
            </a:r>
            <a:r>
              <a:rPr lang="en-US" b="1" dirty="0" smtClean="0">
                <a:latin typeface="Times New Roman" panose="02020603050405020304" pitchFamily="18" charset="0"/>
                <a:cs typeface="Times New Roman" panose="02020603050405020304" pitchFamily="18" charset="0"/>
              </a:rPr>
              <a:t> (H.5.2a), </a:t>
            </a:r>
            <a:r>
              <a:rPr lang="en-US" b="1" dirty="0" err="1" smtClean="0">
                <a:latin typeface="Times New Roman" panose="02020603050405020304" pitchFamily="18" charset="0"/>
                <a:cs typeface="Times New Roman" panose="02020603050405020304" pitchFamily="18" charset="0"/>
              </a:rPr>
              <a:t>dùng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kéo</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cắt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một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đường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như</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Hình</a:t>
            </a:r>
            <a:r>
              <a:rPr lang="en-US" b="1" dirty="0" smtClean="0">
                <a:latin typeface="Times New Roman" panose="02020603050405020304" pitchFamily="18" charset="0"/>
                <a:cs typeface="Times New Roman" panose="02020603050405020304" pitchFamily="18" charset="0"/>
              </a:rPr>
              <a:t> 5.2b </a:t>
            </a:r>
            <a:r>
              <a:rPr lang="en-US" b="1" dirty="0" err="1" smtClean="0">
                <a:latin typeface="Times New Roman" panose="02020603050405020304" pitchFamily="18" charset="0"/>
                <a:cs typeface="Times New Roman" panose="02020603050405020304" pitchFamily="18" charset="0"/>
              </a:rPr>
              <a:t>rồi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mở</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ra</a:t>
            </a:r>
            <a:r>
              <a:rPr lang="en-US" b="1" dirty="0" smtClean="0">
                <a:latin typeface="Times New Roman" panose="02020603050405020304" pitchFamily="18" charset="0"/>
                <a:cs typeface="Times New Roman" panose="02020603050405020304" pitchFamily="18" charset="0"/>
              </a:rPr>
              <a:t>, ta </a:t>
            </a:r>
            <a:r>
              <a:rPr lang="en-US" b="1" dirty="0" err="1" smtClean="0">
                <a:latin typeface="Times New Roman" panose="02020603050405020304" pitchFamily="18" charset="0"/>
                <a:cs typeface="Times New Roman" panose="02020603050405020304" pitchFamily="18" charset="0"/>
              </a:rPr>
              <a:t>được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một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hình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Hình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đó</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có</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đặc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điểm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gì</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giống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những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hình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trên</a:t>
            </a: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28650" y="2667000"/>
            <a:ext cx="7886700" cy="3509962"/>
          </a:xfrm>
        </p:spPr>
        <p:txBody>
          <a:bodyPr/>
          <a:lstStyle/>
          <a:p>
            <a:pPr marL="0" indent="0">
              <a:buNone/>
            </a:pPr>
            <a:endParaRPr lang="en-US" dirty="0"/>
          </a:p>
        </p:txBody>
      </p:sp>
      <p:pic>
        <p:nvPicPr>
          <p:cNvPr id="4" name="Shape 1400"/>
          <p:cNvPicPr/>
          <p:nvPr/>
        </p:nvPicPr>
        <p:blipFill>
          <a:blip r:embed="rId4"/>
          <a:stretch/>
        </p:blipFill>
        <p:spPr>
          <a:xfrm>
            <a:off x="990601" y="2753248"/>
            <a:ext cx="7010398" cy="4114800"/>
          </a:xfrm>
          <a:prstGeom prst="rect">
            <a:avLst/>
          </a:prstGeom>
        </p:spPr>
      </p:pic>
      <p:pic>
        <p:nvPicPr>
          <p:cNvPr id="5" name="Đồng hồ đếm ngược 3 phút có âm thanh - 3 minute Countdown Timer">
            <a:hlinkClick r:id="" action="ppaction://media"/>
            <a:extLst>
              <a:ext uri="{FF2B5EF4-FFF2-40B4-BE49-F238E27FC236}">
                <a16:creationId xmlns:a16="http://schemas.microsoft.com/office/drawing/2014/main" id="{DFFEF186-3166-4457-BDE4-D9BC40B438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91400" y="-142716"/>
            <a:ext cx="1498999" cy="843187"/>
          </a:xfrm>
          <a:prstGeom prst="rect">
            <a:avLst/>
          </a:prstGeom>
        </p:spPr>
      </p:pic>
    </p:spTree>
    <p:extLst>
      <p:ext uri="{BB962C8B-B14F-4D97-AF65-F5344CB8AC3E}">
        <p14:creationId xmlns:p14="http://schemas.microsoft.com/office/powerpoint/2010/main" val="234410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812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5"/>
                </p:tgtEl>
              </p:cMediaNode>
            </p:vide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0" y="205599"/>
            <a:ext cx="9372600" cy="1200329"/>
          </a:xfrm>
          <a:prstGeom prst="rect">
            <a:avLst/>
          </a:prstGeom>
        </p:spPr>
        <p:txBody>
          <a:bodyPr wrap="square">
            <a:spAutoFit/>
          </a:bodyPr>
          <a:lstStyle/>
          <a:p>
            <a:pPr marL="182880">
              <a:spcBef>
                <a:spcPts val="1200"/>
              </a:spcBef>
              <a:spcAft>
                <a:spcPts val="750"/>
              </a:spcAft>
            </a:pP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Ta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gấp</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đứt</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khít</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114300" y="1981200"/>
            <a:ext cx="8915400" cy="1707327"/>
          </a:xfrm>
          <a:prstGeom prst="rect">
            <a:avLst/>
          </a:prstGeom>
        </p:spPr>
        <p:txBody>
          <a:bodyPr wrap="square">
            <a:spAutoFit/>
          </a:bodyPr>
          <a:lstStyle/>
          <a:p>
            <a:pPr>
              <a:lnSpc>
                <a:spcPts val="1800"/>
              </a:lnSpc>
              <a:spcAft>
                <a:spcPts val="750"/>
              </a:spcAft>
            </a:pPr>
            <a:r>
              <a:rPr lang="en-US" sz="36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trục</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36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ts val="1800"/>
              </a:lnSpc>
              <a:spcAft>
                <a:spcPts val="750"/>
              </a:spcAft>
            </a:pPr>
            <a:endPar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800"/>
              </a:lnSpc>
              <a:spcAft>
                <a:spcPts val="750"/>
              </a:spcAft>
            </a:pP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đứt</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trục</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đối</a:t>
            </a:r>
            <a:endParaRPr lang="en-US" sz="36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800"/>
              </a:lnSpc>
              <a:spcAft>
                <a:spcPts val="750"/>
              </a:spcAft>
            </a:pPr>
            <a:endPar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800"/>
              </a:lnSpc>
              <a:spcAft>
                <a:spcPts val="750"/>
              </a:spcAft>
            </a:pPr>
            <a:r>
              <a:rPr lang="en-US" sz="36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Shape 1402"/>
          <p:cNvPicPr/>
          <p:nvPr/>
        </p:nvPicPr>
        <p:blipFill>
          <a:blip r:embed="rId2"/>
          <a:stretch/>
        </p:blipFill>
        <p:spPr>
          <a:xfrm>
            <a:off x="1162050" y="4038600"/>
            <a:ext cx="7010400" cy="2447608"/>
          </a:xfrm>
          <a:prstGeom prst="rect">
            <a:avLst/>
          </a:prstGeom>
        </p:spPr>
      </p:pic>
    </p:spTree>
    <p:extLst>
      <p:ext uri="{BB962C8B-B14F-4D97-AF65-F5344CB8AC3E}">
        <p14:creationId xmlns:p14="http://schemas.microsoft.com/office/powerpoint/2010/main" val="28852394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0500" y="2819400"/>
            <a:ext cx="8763000" cy="3495152"/>
          </a:xfrm>
          <a:prstGeom prst="rect">
            <a:avLst/>
          </a:prstGeom>
        </p:spPr>
      </p:pic>
    </p:spTree>
    <p:extLst>
      <p:ext uri="{BB962C8B-B14F-4D97-AF65-F5344CB8AC3E}">
        <p14:creationId xmlns:p14="http://schemas.microsoft.com/office/powerpoint/2010/main" val="37225303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88866" y="533400"/>
            <a:ext cx="3877985" cy="646331"/>
          </a:xfrm>
          <a:prstGeom prst="rect">
            <a:avLst/>
          </a:prstGeom>
        </p:spPr>
        <p:txBody>
          <a:bodyPr wrap="none">
            <a:spAutoFit/>
          </a:bodyPr>
          <a:lstStyle/>
          <a:p>
            <a:r>
              <a:rPr lang="en-US" sz="3600" smtClean="0">
                <a:solidFill>
                  <a:srgbClr val="333333"/>
                </a:solidFill>
                <a:latin typeface="Tahoma" panose="020B0604030504040204" pitchFamily="34" charset="0"/>
                <a:ea typeface="Calibri" panose="020F0502020204030204" pitchFamily="34" charset="0"/>
              </a:rPr>
              <a:t>Con </a:t>
            </a:r>
            <a:r>
              <a:rPr lang="en-US" sz="3600">
                <a:solidFill>
                  <a:srgbClr val="333333"/>
                </a:solidFill>
                <a:latin typeface="Tahoma" panose="020B0604030504040204" pitchFamily="34" charset="0"/>
                <a:ea typeface="Calibri" panose="020F0502020204030204" pitchFamily="34" charset="0"/>
              </a:rPr>
              <a:t>chuồn chuồn </a:t>
            </a:r>
            <a:endParaRPr lang="en-US" sz="3600"/>
          </a:p>
        </p:txBody>
      </p:sp>
      <p:pic>
        <p:nvPicPr>
          <p:cNvPr id="9" name="Picture 8" descr="C:\Users\Admin\Pictures\tải xuống (1).png"/>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057400"/>
            <a:ext cx="5486400" cy="3505200"/>
          </a:xfrm>
          <a:prstGeom prst="rect">
            <a:avLst/>
          </a:prstGeom>
          <a:noFill/>
          <a:ln>
            <a:noFill/>
          </a:ln>
        </p:spPr>
      </p:pic>
    </p:spTree>
    <p:extLst>
      <p:ext uri="{BB962C8B-B14F-4D97-AF65-F5344CB8AC3E}">
        <p14:creationId xmlns:p14="http://schemas.microsoft.com/office/powerpoint/2010/main" val="2835990382"/>
      </p:ext>
    </p:extLst>
  </p:cSld>
  <p:clrMapOvr>
    <a:masterClrMapping/>
  </p:clrMapOvr>
  <p:transition spd="slow">
    <p:wipe dir="d"/>
    <p:sndAc>
      <p:stSnd>
        <p:snd r:embed="rId2" name="chimes.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00400" y="457200"/>
            <a:ext cx="2299027" cy="769441"/>
          </a:xfrm>
          <a:prstGeom prst="rect">
            <a:avLst/>
          </a:prstGeom>
        </p:spPr>
        <p:txBody>
          <a:bodyPr wrap="none">
            <a:spAutoFit/>
          </a:bodyPr>
          <a:lstStyle/>
          <a:p>
            <a:r>
              <a:rPr lang="en-US" sz="4400" smtClean="0">
                <a:solidFill>
                  <a:srgbClr val="333333"/>
                </a:solidFill>
                <a:latin typeface="Tahoma" panose="020B0604030504040204" pitchFamily="34" charset="0"/>
                <a:ea typeface="Calibri" panose="020F0502020204030204" pitchFamily="34" charset="0"/>
              </a:rPr>
              <a:t>Chiếc </a:t>
            </a:r>
            <a:r>
              <a:rPr lang="en-US" sz="4400">
                <a:solidFill>
                  <a:srgbClr val="333333"/>
                </a:solidFill>
                <a:latin typeface="Tahoma" panose="020B0604030504040204" pitchFamily="34" charset="0"/>
                <a:ea typeface="Calibri" panose="020F0502020204030204" pitchFamily="34" charset="0"/>
              </a:rPr>
              <a:t>lá </a:t>
            </a:r>
            <a:endParaRPr lang="en-US" sz="4400"/>
          </a:p>
        </p:txBody>
      </p:sp>
      <p:pic>
        <p:nvPicPr>
          <p:cNvPr id="9" name="Picture 8" descr="C:\Users\Admin\Pictures\tải xuống (2).png"/>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81200"/>
            <a:ext cx="6019799" cy="3581400"/>
          </a:xfrm>
          <a:prstGeom prst="rect">
            <a:avLst/>
          </a:prstGeom>
          <a:noFill/>
          <a:ln>
            <a:noFill/>
          </a:ln>
        </p:spPr>
      </p:pic>
    </p:spTree>
    <p:extLst>
      <p:ext uri="{BB962C8B-B14F-4D97-AF65-F5344CB8AC3E}">
        <p14:creationId xmlns:p14="http://schemas.microsoft.com/office/powerpoint/2010/main" val="1292647232"/>
      </p:ext>
    </p:extLst>
  </p:cSld>
  <p:clrMapOvr>
    <a:masterClrMapping/>
  </p:clrMapOvr>
  <p:transition spd="slow">
    <p:wipe dir="d"/>
    <p:sndAc>
      <p:stSnd>
        <p:snd r:embed="rId2" name="chimes.wav"/>
      </p:stSnd>
    </p:sndAc>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2003</TotalTime>
  <Words>362</Words>
  <Application>Microsoft Office PowerPoint</Application>
  <PresentationFormat>On-screen Show (4:3)</PresentationFormat>
  <Paragraphs>40</Paragraphs>
  <Slides>22</Slides>
  <Notes>0</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Tahoma</vt:lpstr>
      <vt:lpstr>Times New Roman</vt:lpstr>
      <vt:lpstr>1_Office Theme</vt:lpstr>
      <vt:lpstr>PowerPoint Presentation</vt:lpstr>
      <vt:lpstr>PowerPoint Presentation</vt:lpstr>
      <vt:lpstr>PowerPoint Presentation</vt:lpstr>
      <vt:lpstr>HĐ2: Hoạt động cá nhân - Vẽ một đường tròn trên giấy rồi cắt theo nét vẽ ta được một hình tròn.</vt:lpstr>
      <vt:lpstr>HĐ3: Gấp đôi một tờ giấy (H.5.2a), dùng kéo cắt một đường như Hình 5.2b rồi mở ra, ta được một hình. Hình đó có đặc điểm gì giống những hình trên?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HĐ 4:  Dựa vào HĐ 2, em hãy cho biết trục đối xứng của hình tròn là đường thẳng nào?</vt:lpstr>
      <vt:lpstr>PowerPoint Presentation</vt:lpstr>
      <vt:lpstr>PowerPoint Presentation</vt:lpstr>
      <vt:lpstr>THỰC HÀNH 1:</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Windows User</cp:lastModifiedBy>
  <cp:revision>29</cp:revision>
  <dcterms:created xsi:type="dcterms:W3CDTF">2021-08-12T10:20:39Z</dcterms:created>
  <dcterms:modified xsi:type="dcterms:W3CDTF">2021-11-27T14:00:23Z</dcterms:modified>
</cp:coreProperties>
</file>