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6450E-0E88-4721-8F16-7FA6F951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16" y="1048512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026920" y="1117854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54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9C2F89-5A28-4ED0-BD47-5B98F4F8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619"/>
            <a:ext cx="9144000" cy="53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1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263333-27E0-41F0-8A22-136CD580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951"/>
            <a:ext cx="9144000" cy="2433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88F66-AFC6-447C-B0AC-CBD467A3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004"/>
            <a:ext cx="9144000" cy="17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71B963-8547-457F-81FC-B5B68D51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843"/>
            <a:ext cx="9144000" cy="512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849CB-376A-4DBF-A7DF-C4580C23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95" y="1682543"/>
            <a:ext cx="6915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EC71AC-0B6D-49D1-BAED-2EA50FE0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81797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252268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277384" y="3316622"/>
            <a:ext cx="8574007" cy="20733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ĐƯỜNG THẲNG ĐI QUA TRUNG ĐIỂM 2 CẠNH ĐÁY.</a:t>
            </a: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3D1E4-A947-4AB1-8F77-CB453468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52" y="557783"/>
            <a:ext cx="6953015" cy="207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7"/>
            <a:ext cx="8290560" cy="2944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A   : 3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    : 4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: 5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8E47F-E515-4914-B3C4-D24B17C66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704" y="249174"/>
            <a:ext cx="5029200" cy="186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EF3B4F-5F45-489E-B2FF-9B729B4C40F3}"/>
              </a:ext>
            </a:extLst>
          </p:cNvPr>
          <p:cNvSpPr/>
          <p:nvPr/>
        </p:nvSpPr>
        <p:spPr>
          <a:xfrm>
            <a:off x="2322974" y="4549999"/>
            <a:ext cx="738279" cy="7288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: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32709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	A –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; c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– a ; b ; c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 – a ; c ; d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 – a ; b ; c ; 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E5910-6D14-404A-BF2F-17EA1B2D1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71" y="207265"/>
            <a:ext cx="7002921" cy="19507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0BDED3B-866F-4940-BB21-691726D13621}"/>
              </a:ext>
            </a:extLst>
          </p:cNvPr>
          <p:cNvSpPr/>
          <p:nvPr/>
        </p:nvSpPr>
        <p:spPr>
          <a:xfrm>
            <a:off x="2411896" y="4169001"/>
            <a:ext cx="556592" cy="5300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158A2-024E-4E99-AF18-BA34F65A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" y="1145172"/>
            <a:ext cx="8619744" cy="4236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618F1-0B5A-4BA1-9556-6C614B327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8" y="5381647"/>
            <a:ext cx="8619744" cy="580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0136DF-3A49-4DC1-AD85-45B2C3B11CEE}"/>
              </a:ext>
            </a:extLst>
          </p:cNvPr>
          <p:cNvSpPr txBox="1"/>
          <p:nvPr/>
        </p:nvSpPr>
        <p:spPr>
          <a:xfrm>
            <a:off x="3220278" y="371061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Ô SỐ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367514-3880-442F-BDC1-689800DE3484}"/>
              </a:ext>
            </a:extLst>
          </p:cNvPr>
          <p:cNvSpPr/>
          <p:nvPr/>
        </p:nvSpPr>
        <p:spPr>
          <a:xfrm>
            <a:off x="3889771" y="2070652"/>
            <a:ext cx="1364457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EBE7D7-4FE8-44D4-A922-FF84B51B3FEF}"/>
              </a:ext>
            </a:extLst>
          </p:cNvPr>
          <p:cNvSpPr/>
          <p:nvPr/>
        </p:nvSpPr>
        <p:spPr>
          <a:xfrm>
            <a:off x="6228522" y="3932582"/>
            <a:ext cx="1404471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C09949-6E12-42C9-86F0-60133758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566"/>
            <a:ext cx="9144000" cy="64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F1EF3-11E5-434A-B4BA-638790F2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" y="0"/>
            <a:ext cx="9125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244B2-65EF-40BD-8CCF-9C588818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985"/>
            <a:ext cx="9144000" cy="2446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89B14-CC96-4BDA-A1C9-79153988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5971"/>
            <a:ext cx="9144000" cy="34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AD40086-4BCF-4B7C-BE80-0E034D14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75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9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64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10</cp:revision>
  <dcterms:created xsi:type="dcterms:W3CDTF">2018-03-28T09:35:17Z</dcterms:created>
  <dcterms:modified xsi:type="dcterms:W3CDTF">2021-12-11T02:36:41Z</dcterms:modified>
</cp:coreProperties>
</file>