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  <p:sldMasterId id="2147483768" r:id="rId2"/>
  </p:sldMasterIdLst>
  <p:notesMasterIdLst>
    <p:notesMasterId r:id="rId15"/>
  </p:notesMasterIdLst>
  <p:sldIdLst>
    <p:sldId id="298" r:id="rId3"/>
    <p:sldId id="280" r:id="rId4"/>
    <p:sldId id="274" r:id="rId5"/>
    <p:sldId id="281" r:id="rId6"/>
    <p:sldId id="282" r:id="rId7"/>
    <p:sldId id="283" r:id="rId8"/>
    <p:sldId id="301" r:id="rId9"/>
    <p:sldId id="302" r:id="rId10"/>
    <p:sldId id="303" r:id="rId11"/>
    <p:sldId id="304" r:id="rId12"/>
    <p:sldId id="305" r:id="rId13"/>
    <p:sldId id="306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A06AA"/>
    <a:srgbClr val="66FF33"/>
    <a:srgbClr val="4C5709"/>
    <a:srgbClr val="5F01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6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7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4" Type="http://schemas.openxmlformats.org/officeDocument/2006/relationships/image" Target="../media/image6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0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emf"/><Relationship Id="rId3" Type="http://schemas.openxmlformats.org/officeDocument/2006/relationships/image" Target="../media/image23.emf"/><Relationship Id="rId7" Type="http://schemas.openxmlformats.org/officeDocument/2006/relationships/image" Target="../media/image27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10" Type="http://schemas.openxmlformats.org/officeDocument/2006/relationships/image" Target="../media/image30.wmf"/><Relationship Id="rId4" Type="http://schemas.openxmlformats.org/officeDocument/2006/relationships/image" Target="../media/image24.emf"/><Relationship Id="rId9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image" Target="../media/image46.wmf"/><Relationship Id="rId7" Type="http://schemas.openxmlformats.org/officeDocument/2006/relationships/image" Target="../media/image50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6" Type="http://schemas.openxmlformats.org/officeDocument/2006/relationships/image" Target="../media/image49.wmf"/><Relationship Id="rId11" Type="http://schemas.openxmlformats.org/officeDocument/2006/relationships/image" Target="../media/image54.wmf"/><Relationship Id="rId5" Type="http://schemas.openxmlformats.org/officeDocument/2006/relationships/image" Target="../media/image48.wmf"/><Relationship Id="rId10" Type="http://schemas.openxmlformats.org/officeDocument/2006/relationships/image" Target="../media/image53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4" Type="http://schemas.openxmlformats.org/officeDocument/2006/relationships/image" Target="../media/image5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711CD0-F59C-4A2D-A751-4FFC16C9C24A}" type="datetimeFigureOut">
              <a:rPr lang="en-US"/>
              <a:pPr>
                <a:defRPr/>
              </a:pPr>
              <a:t>1/26/2022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9F19DDB-DAE3-4A69-93A6-7DECE46C7F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86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026AB7-5609-4E26-8A62-3B28C644CFEE}" type="datetimeFigureOut">
              <a:rPr lang="en-US" smtClean="0"/>
              <a:pPr>
                <a:defRPr/>
              </a:pPr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B1CB-C293-48A6-AC96-B15327072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730F33-BD5E-41C2-9639-548B1B034DAC}" type="datetimeFigureOut">
              <a:rPr lang="en-US" smtClean="0"/>
              <a:pPr>
                <a:defRPr/>
              </a:pPr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99EF-8FD0-45D5-8913-DFCAB7E7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AAFDB6-B064-4CC6-B780-A9001697FBF2}" type="datetimeFigureOut">
              <a:rPr lang="en-US" smtClean="0"/>
              <a:pPr>
                <a:defRPr/>
              </a:pPr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CC76-CD98-4E35-BCEE-12C9FF217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67F460-2185-4629-8B86-5F13F38F18D2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AE9F90E-1A03-417B-B0BA-309099EF8B8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9528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EE2D7D-08A4-4739-83C7-1DEADF3DBFFD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A4E9532-A9CC-4C3F-AED6-E31586CC51FD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86157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FEDCE9-F12C-446E-8AA7-B0B15E834475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475968-E758-4AB0-A913-6DA8350CE381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8723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4A25F-779A-4492-B124-C74639DA16B8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133D38-8592-4DE4-862F-6D9526B3B1CE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690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3FAA2B-1B7A-4713-BF80-954C33337725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BFEE282-AF85-4AE0-9D85-B6EC6000EFE3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60073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62B5BF-4896-4AF4-9481-440F337CEF43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E353EF9-68CE-40A3-AB57-168BEC501AC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20482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3EABCA-4D4D-47E8-81B3-2B276766C29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DEE636-E61C-4EFD-B565-D2298A9C42FD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27877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870B65-E9D9-4535-AF24-91BB8C7FDD4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9B44C4F-F439-4361-A808-9687B146AD38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7627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A345E9-FE72-4633-A4FF-7C44ADC0F4E4}" type="datetimeFigureOut">
              <a:rPr lang="en-US" smtClean="0"/>
              <a:pPr>
                <a:defRPr/>
              </a:pPr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B7A9E-C853-4051-AB5F-8AC7EF9DF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9D7065-E7DF-4968-9416-F427CA4A1A6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3627F76-BD2A-4375-A1C4-505C6518433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9157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C4B23DC-DA8E-4CAE-99C1-38B9219BFA13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8DA2BD-DDE9-4E14-8A3A-CE2AFFC85E3D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6745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EF7C66-ADCF-4463-B24F-05BE7A5DAF66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2908F70-2CDC-418E-805E-8F3A7174C170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644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9F18F-6DF2-4F20-BA73-07179B2DBDD4}" type="datetimeFigureOut">
              <a:rPr lang="en-US" smtClean="0"/>
              <a:pPr>
                <a:defRPr/>
              </a:pPr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A870-6EE7-4168-AB23-165D4C52D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24BCA0-144C-4AFE-A03E-9457D1CE9C1A}" type="datetimeFigureOut">
              <a:rPr lang="en-US" smtClean="0"/>
              <a:pPr>
                <a:defRPr/>
              </a:pPr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3852-F2A9-4F98-84A0-23E31E5D0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C87AD-9DF0-4948-B546-A07FA9B09256}" type="datetimeFigureOut">
              <a:rPr lang="en-US" smtClean="0"/>
              <a:pPr>
                <a:defRPr/>
              </a:pPr>
              <a:t>1/26/2022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9369B-C5E8-4E3D-9B1A-4AFC87443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039495-50AF-47FF-BA82-E5E14715660E}" type="datetimeFigureOut">
              <a:rPr lang="en-US" smtClean="0"/>
              <a:pPr>
                <a:defRPr/>
              </a:pPr>
              <a:t>1/26/2022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FF77-DE65-4F7C-9331-296F7D4EA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0723AA-36F9-4DDB-853B-4F155752771A}" type="datetimeFigureOut">
              <a:rPr lang="en-US" smtClean="0"/>
              <a:pPr>
                <a:defRPr/>
              </a:pPr>
              <a:t>1/26/2022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724D-2E4D-4A2F-BCD9-2D8097A4B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ECE7F8-C4E7-4AAA-AB6B-8D9CA533C5A2}" type="datetimeFigureOut">
              <a:rPr lang="en-US" smtClean="0"/>
              <a:pPr>
                <a:defRPr/>
              </a:pPr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3433-B067-4168-AC36-9EE4D993F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2DD10B-CBAA-4E09-9912-A51FBC6B968F}" type="datetimeFigureOut">
              <a:rPr lang="en-US" smtClean="0"/>
              <a:pPr>
                <a:defRPr/>
              </a:pPr>
              <a:t>1/26/2022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1A48-B72E-42BE-9225-4C9E2FD68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70A18D-DC49-41C9-99D1-E7F5943AA309}" type="datetimeFigureOut">
              <a:rPr lang="en-US" smtClean="0"/>
              <a:pPr>
                <a:defRPr/>
              </a:pPr>
              <a:t>1/26/2022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09A80-3A15-43B1-94D8-F6079A81C3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vi-VN" smtClean="0"/>
              <a:t>Edit Master text styles</a:t>
            </a:r>
          </a:p>
          <a:p>
            <a:pPr lvl="1"/>
            <a:r>
              <a:rPr lang="en-US" altLang="vi-VN" smtClean="0"/>
              <a:t>Second level</a:t>
            </a:r>
          </a:p>
          <a:p>
            <a:pPr lvl="2"/>
            <a:r>
              <a:rPr lang="en-US" altLang="vi-VN" smtClean="0"/>
              <a:t>Third level</a:t>
            </a:r>
          </a:p>
          <a:p>
            <a:pPr lvl="3"/>
            <a:r>
              <a:rPr lang="en-US" altLang="vi-VN" smtClean="0"/>
              <a:t>Fourth level</a:t>
            </a:r>
          </a:p>
          <a:p>
            <a:pPr lvl="4"/>
            <a:r>
              <a:rPr lang="en-US" altLang="vi-V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0E4C83-68BD-450B-84C2-4D307D2F146C}" type="datetimeFigureOut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BF8D37-A504-4BA8-9748-D0C71EC2C8F5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854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1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63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6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66.wmf"/><Relationship Id="rId5" Type="http://schemas.openxmlformats.org/officeDocument/2006/relationships/oleObject" Target="../embeddings/oleObject59.bin"/><Relationship Id="rId10" Type="http://schemas.openxmlformats.org/officeDocument/2006/relationships/image" Target="../media/image68.wmf"/><Relationship Id="rId4" Type="http://schemas.openxmlformats.org/officeDocument/2006/relationships/image" Target="../media/image65.wmf"/><Relationship Id="rId9" Type="http://schemas.openxmlformats.org/officeDocument/2006/relationships/oleObject" Target="../embeddings/oleObject6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9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4.emf"/><Relationship Id="rId18" Type="http://schemas.openxmlformats.org/officeDocument/2006/relationships/oleObject" Target="../embeddings/oleObject23.bin"/><Relationship Id="rId3" Type="http://schemas.openxmlformats.org/officeDocument/2006/relationships/image" Target="../media/image31.gif"/><Relationship Id="rId21" Type="http://schemas.openxmlformats.org/officeDocument/2006/relationships/image" Target="../media/image28.emf"/><Relationship Id="rId7" Type="http://schemas.openxmlformats.org/officeDocument/2006/relationships/image" Target="../media/image21.e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6.emf"/><Relationship Id="rId25" Type="http://schemas.openxmlformats.org/officeDocument/2006/relationships/image" Target="../media/image30.wmf"/><Relationship Id="rId2" Type="http://schemas.openxmlformats.org/officeDocument/2006/relationships/slideLayout" Target="../slideLayouts/slideLayout18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4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3.emf"/><Relationship Id="rId24" Type="http://schemas.openxmlformats.org/officeDocument/2006/relationships/oleObject" Target="../embeddings/oleObject26.bin"/><Relationship Id="rId5" Type="http://schemas.openxmlformats.org/officeDocument/2006/relationships/image" Target="../media/image33.png"/><Relationship Id="rId15" Type="http://schemas.openxmlformats.org/officeDocument/2006/relationships/image" Target="../media/image25.emf"/><Relationship Id="rId23" Type="http://schemas.openxmlformats.org/officeDocument/2006/relationships/image" Target="../media/image29.w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27.emf"/><Relationship Id="rId4" Type="http://schemas.openxmlformats.org/officeDocument/2006/relationships/image" Target="../media/image32.png"/><Relationship Id="rId9" Type="http://schemas.openxmlformats.org/officeDocument/2006/relationships/image" Target="../media/image22.emf"/><Relationship Id="rId14" Type="http://schemas.openxmlformats.org/officeDocument/2006/relationships/oleObject" Target="../embeddings/oleObject21.bin"/><Relationship Id="rId22" Type="http://schemas.openxmlformats.org/officeDocument/2006/relationships/oleObject" Target="../embeddings/oleObject2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41.wmf"/><Relationship Id="rId3" Type="http://schemas.openxmlformats.org/officeDocument/2006/relationships/oleObject" Target="../embeddings/oleObject27.bin"/><Relationship Id="rId21" Type="http://schemas.openxmlformats.org/officeDocument/2006/relationships/oleObject" Target="../embeddings/oleObject36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8.wmf"/><Relationship Id="rId17" Type="http://schemas.openxmlformats.org/officeDocument/2006/relationships/oleObject" Target="../embeddings/oleObject34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0.wmf"/><Relationship Id="rId20" Type="http://schemas.openxmlformats.org/officeDocument/2006/relationships/image" Target="../media/image4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10" Type="http://schemas.openxmlformats.org/officeDocument/2006/relationships/image" Target="../media/image37.wmf"/><Relationship Id="rId19" Type="http://schemas.openxmlformats.org/officeDocument/2006/relationships/oleObject" Target="../embeddings/oleObject35.bin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9.wmf"/><Relationship Id="rId22" Type="http://schemas.openxmlformats.org/officeDocument/2006/relationships/image" Target="../media/image43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42.bin"/><Relationship Id="rId18" Type="http://schemas.openxmlformats.org/officeDocument/2006/relationships/image" Target="../media/image51.wmf"/><Relationship Id="rId3" Type="http://schemas.openxmlformats.org/officeDocument/2006/relationships/oleObject" Target="../embeddings/oleObject37.bin"/><Relationship Id="rId21" Type="http://schemas.openxmlformats.org/officeDocument/2006/relationships/oleObject" Target="../embeddings/oleObject46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8.wmf"/><Relationship Id="rId17" Type="http://schemas.openxmlformats.org/officeDocument/2006/relationships/oleObject" Target="../embeddings/oleObject44.bin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50.wmf"/><Relationship Id="rId20" Type="http://schemas.openxmlformats.org/officeDocument/2006/relationships/image" Target="../media/image52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1.bin"/><Relationship Id="rId24" Type="http://schemas.openxmlformats.org/officeDocument/2006/relationships/image" Target="../media/image54.wmf"/><Relationship Id="rId5" Type="http://schemas.openxmlformats.org/officeDocument/2006/relationships/oleObject" Target="../embeddings/oleObject38.bin"/><Relationship Id="rId15" Type="http://schemas.openxmlformats.org/officeDocument/2006/relationships/oleObject" Target="../embeddings/oleObject43.bin"/><Relationship Id="rId23" Type="http://schemas.openxmlformats.org/officeDocument/2006/relationships/oleObject" Target="../embeddings/oleObject47.bin"/><Relationship Id="rId10" Type="http://schemas.openxmlformats.org/officeDocument/2006/relationships/image" Target="../media/image47.wmf"/><Relationship Id="rId19" Type="http://schemas.openxmlformats.org/officeDocument/2006/relationships/oleObject" Target="../embeddings/oleObject45.bin"/><Relationship Id="rId4" Type="http://schemas.openxmlformats.org/officeDocument/2006/relationships/image" Target="../media/image44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9.wmf"/><Relationship Id="rId22" Type="http://schemas.openxmlformats.org/officeDocument/2006/relationships/image" Target="../media/image5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3"/>
          <p:cNvSpPr>
            <a:spLocks noChangeArrowheads="1"/>
          </p:cNvSpPr>
          <p:nvPr/>
        </p:nvSpPr>
        <p:spPr bwMode="auto">
          <a:xfrm>
            <a:off x="8134350" y="10668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7753350" y="81915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6" name="AutoShape 5"/>
          <p:cNvSpPr>
            <a:spLocks noChangeArrowheads="1"/>
          </p:cNvSpPr>
          <p:nvPr/>
        </p:nvSpPr>
        <p:spPr bwMode="auto">
          <a:xfrm>
            <a:off x="4381499" y="2834328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3077" name="Picture 6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295401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1587" y="5522912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72400" y="0"/>
            <a:ext cx="13716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9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7850188" y="55641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0" descr="1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562600"/>
            <a:ext cx="5257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1" descr="butterflies_flowers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3732213"/>
            <a:ext cx="83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2" descr="butterflies_flowers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3754438"/>
            <a:ext cx="83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911" name="Rectangle 15"/>
          <p:cNvSpPr>
            <a:spLocks noChangeArrowheads="1"/>
          </p:cNvSpPr>
          <p:nvPr/>
        </p:nvSpPr>
        <p:spPr bwMode="gray">
          <a:xfrm>
            <a:off x="0" y="22860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1pPr>
            <a:lvl2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2pPr>
            <a:lvl3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3pPr>
            <a:lvl4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4pPr>
            <a:lvl5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5pPr>
            <a:lvl6pPr marL="4572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6pPr>
            <a:lvl7pPr marL="9144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7pPr>
            <a:lvl8pPr marL="13716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8pPr>
            <a:lvl9pPr marL="18288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vi-VN" sz="4000" b="1" i="1" smtClean="0">
              <a:solidFill>
                <a:srgbClr val="FF9933"/>
              </a:solidFill>
            </a:endParaRPr>
          </a:p>
        </p:txBody>
      </p:sp>
      <p:pic>
        <p:nvPicPr>
          <p:cNvPr id="3089" name="Audio 1">
            <a:hlinkClick r:id="" action="ppaction://media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960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0379069"/>
      </p:ext>
    </p:extLst>
  </p:cSld>
  <p:clrMapOvr>
    <a:masterClrMapping/>
  </p:clrMapOvr>
  <p:transition spd="slow" advTm="1832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454025" y="82550"/>
            <a:ext cx="5978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</a:t>
            </a: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 sánh các phân số sau với 0?</a:t>
            </a:r>
          </a:p>
        </p:txBody>
      </p:sp>
      <p:grpSp>
        <p:nvGrpSpPr>
          <p:cNvPr id="8195" name="Group 173"/>
          <p:cNvGrpSpPr>
            <a:grpSpLocks/>
          </p:cNvGrpSpPr>
          <p:nvPr/>
        </p:nvGrpSpPr>
        <p:grpSpPr bwMode="auto">
          <a:xfrm>
            <a:off x="1023938" y="565150"/>
            <a:ext cx="1230312" cy="914400"/>
            <a:chOff x="546" y="960"/>
            <a:chExt cx="1201" cy="672"/>
          </a:xfrm>
        </p:grpSpPr>
        <p:graphicFrame>
          <p:nvGraphicFramePr>
            <p:cNvPr id="8205" name="Object 2"/>
            <p:cNvGraphicFramePr>
              <a:graphicFrameLocks noChangeAspect="1"/>
            </p:cNvGraphicFramePr>
            <p:nvPr/>
          </p:nvGraphicFramePr>
          <p:xfrm>
            <a:off x="546" y="960"/>
            <a:ext cx="820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662" name="Equation" r:id="rId3" imgW="304536" imgH="393359" progId="Equation.DSMT4">
                    <p:embed/>
                  </p:oleObj>
                </mc:Choice>
                <mc:Fallback>
                  <p:oleObj name="Equation" r:id="rId3" imgW="304536" imgH="393359" progId="Equation.DSMT4">
                    <p:embed/>
                    <p:pic>
                      <p:nvPicPr>
                        <p:cNvPr id="8205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6" y="960"/>
                          <a:ext cx="820" cy="6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6" name="Object 3"/>
            <p:cNvGraphicFramePr>
              <a:graphicFrameLocks noChangeAspect="1"/>
            </p:cNvGraphicFramePr>
            <p:nvPr/>
          </p:nvGraphicFramePr>
          <p:xfrm>
            <a:off x="1378" y="960"/>
            <a:ext cx="369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663" name="Equation" r:id="rId5" imgW="215713" imgH="393359" progId="Equation.DSMT4">
                    <p:embed/>
                  </p:oleObj>
                </mc:Choice>
                <mc:Fallback>
                  <p:oleObj name="Equation" r:id="rId5" imgW="215713" imgH="393359" progId="Equation.DSMT4">
                    <p:embed/>
                    <p:pic>
                      <p:nvPicPr>
                        <p:cNvPr id="8206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8" y="960"/>
                          <a:ext cx="369" cy="6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7" name="Rectangle 178"/>
            <p:cNvSpPr>
              <a:spLocks noChangeArrowheads="1"/>
            </p:cNvSpPr>
            <p:nvPr/>
          </p:nvSpPr>
          <p:spPr bwMode="auto">
            <a:xfrm>
              <a:off x="1080" y="1063"/>
              <a:ext cx="624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32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;</a:t>
              </a:r>
            </a:p>
          </p:txBody>
        </p:sp>
      </p:grpSp>
      <p:sp>
        <p:nvSpPr>
          <p:cNvPr id="16" name="Rectangle 99"/>
          <p:cNvSpPr>
            <a:spLocks noChangeArrowheads="1"/>
          </p:cNvSpPr>
          <p:nvPr/>
        </p:nvSpPr>
        <p:spPr bwMode="auto">
          <a:xfrm>
            <a:off x="228600" y="2125663"/>
            <a:ext cx="8915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Phân số có tử và mẫu là hai số nguyên cùng dấu thì 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lớn hơn 0.</a:t>
            </a:r>
          </a:p>
        </p:txBody>
      </p:sp>
      <p:sp>
        <p:nvSpPr>
          <p:cNvPr id="17" name="Rectangle 99"/>
          <p:cNvSpPr>
            <a:spLocks noChangeArrowheads="1"/>
          </p:cNvSpPr>
          <p:nvPr/>
        </p:nvSpPr>
        <p:spPr bwMode="auto">
          <a:xfrm>
            <a:off x="188913" y="2763838"/>
            <a:ext cx="784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Phân số 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lớn hơn 0 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là 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phân số dương.</a:t>
            </a:r>
          </a:p>
        </p:txBody>
      </p:sp>
      <p:sp>
        <p:nvSpPr>
          <p:cNvPr id="18" name="Rectangle 168"/>
          <p:cNvSpPr>
            <a:spLocks noChangeArrowheads="1"/>
          </p:cNvSpPr>
          <p:nvPr/>
        </p:nvSpPr>
        <p:spPr bwMode="auto">
          <a:xfrm>
            <a:off x="152400" y="3470275"/>
            <a:ext cx="8915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Phân số có tử và mẫu là hai số nguyên khác dấu thì 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nhỏ hơn 0.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9" name="Rectangle 99"/>
          <p:cNvSpPr>
            <a:spLocks noChangeArrowheads="1"/>
          </p:cNvSpPr>
          <p:nvPr/>
        </p:nvSpPr>
        <p:spPr bwMode="auto">
          <a:xfrm>
            <a:off x="-63500" y="3833813"/>
            <a:ext cx="7848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Phân số 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nhỏ hơn 0 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là 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phân số âm.</a:t>
            </a:r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612775" y="1543050"/>
            <a:ext cx="4403725" cy="963613"/>
            <a:chOff x="838200" y="3008262"/>
            <a:chExt cx="4403725" cy="963290"/>
          </a:xfrm>
        </p:grpSpPr>
        <p:graphicFrame>
          <p:nvGraphicFramePr>
            <p:cNvPr id="8201" name="Object 4"/>
            <p:cNvGraphicFramePr>
              <a:graphicFrameLocks noChangeAspect="1"/>
            </p:cNvGraphicFramePr>
            <p:nvPr/>
          </p:nvGraphicFramePr>
          <p:xfrm>
            <a:off x="2100263" y="3057458"/>
            <a:ext cx="1325562" cy="9140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664" name="Equation" r:id="rId7" imgW="533169" imgH="393529" progId="Equation.DSMT4">
                    <p:embed/>
                  </p:oleObj>
                </mc:Choice>
                <mc:Fallback>
                  <p:oleObj name="Equation" r:id="rId7" imgW="533169" imgH="393529" progId="Equation.DSMT4">
                    <p:embed/>
                    <p:pic>
                      <p:nvPicPr>
                        <p:cNvPr id="8201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0263" y="3057458"/>
                          <a:ext cx="1325562" cy="9140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202" name="Object 5"/>
            <p:cNvGraphicFramePr>
              <a:graphicFrameLocks noChangeAspect="1"/>
            </p:cNvGraphicFramePr>
            <p:nvPr/>
          </p:nvGraphicFramePr>
          <p:xfrm>
            <a:off x="4130675" y="3008262"/>
            <a:ext cx="1111250" cy="8490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0665" name="Equation" r:id="rId9" imgW="444307" imgH="393529" progId="Equation.DSMT4">
                    <p:embed/>
                  </p:oleObj>
                </mc:Choice>
                <mc:Fallback>
                  <p:oleObj name="Equation" r:id="rId9" imgW="444307" imgH="393529" progId="Equation.DSMT4">
                    <p:embed/>
                    <p:pic>
                      <p:nvPicPr>
                        <p:cNvPr id="8202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30675" y="3008262"/>
                          <a:ext cx="1111250" cy="8490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3" name="Text Box 5"/>
            <p:cNvSpPr txBox="1">
              <a:spLocks noChangeArrowheads="1"/>
            </p:cNvSpPr>
            <p:nvPr/>
          </p:nvSpPr>
          <p:spPr bwMode="auto">
            <a:xfrm>
              <a:off x="838200" y="3189696"/>
              <a:ext cx="158621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Phân số</a:t>
              </a:r>
              <a:endPara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66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8204" name="Text Box 5"/>
            <p:cNvSpPr txBox="1">
              <a:spLocks noChangeArrowheads="1"/>
            </p:cNvSpPr>
            <p:nvPr/>
          </p:nvSpPr>
          <p:spPr bwMode="auto">
            <a:xfrm>
              <a:off x="3463660" y="3189657"/>
              <a:ext cx="649717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và</a:t>
              </a:r>
              <a:endPara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66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775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6"/>
          <p:cNvSpPr txBox="1">
            <a:spLocks noChangeArrowheads="1"/>
          </p:cNvSpPr>
          <p:nvPr/>
        </p:nvSpPr>
        <p:spPr bwMode="auto">
          <a:xfrm>
            <a:off x="4273550" y="1430338"/>
            <a:ext cx="480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3315" name="Text Box 14"/>
          <p:cNvSpPr txBox="1">
            <a:spLocks noChangeArrowheads="1"/>
          </p:cNvSpPr>
          <p:nvPr/>
        </p:nvSpPr>
        <p:spPr bwMode="auto">
          <a:xfrm>
            <a:off x="952500" y="3087688"/>
            <a:ext cx="667226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*Đổi      sang hỗn số ta làm như sau</a:t>
            </a: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44463" y="492125"/>
            <a:ext cx="85375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Hỗn số dương</a:t>
            </a:r>
            <a:r>
              <a:rPr kumimoji="0" lang="vi-V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gồm:</a:t>
            </a: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phần nguyên và phần phân số</a:t>
            </a:r>
            <a:r>
              <a:rPr kumimoji="0" lang="vi-V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endParaRPr kumimoji="0" lang="en-US" altLang="en-US" sz="3200" b="0" i="0" u="none" strike="noStrike" kern="1200" cap="none" spc="0" normalizeH="0" baseline="0" noProof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221" name="Text Placeholder 2"/>
          <p:cNvSpPr txBox="1">
            <a:spLocks/>
          </p:cNvSpPr>
          <p:nvPr/>
        </p:nvSpPr>
        <p:spPr bwMode="auto">
          <a:xfrm>
            <a:off x="450850" y="12065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3.</a:t>
            </a: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HỖN SỐ DƯƠNG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195388" y="954088"/>
          <a:ext cx="1652587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8" name="Equation" r:id="rId3" imgW="647419" imgH="393529" progId="Equation.DSMT4">
                  <p:embed/>
                </p:oleObj>
              </mc:Choice>
              <mc:Fallback>
                <p:oleObj name="Equation" r:id="rId3" imgW="647419" imgH="393529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5388" y="954088"/>
                        <a:ext cx="1652587" cy="1004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7175" y="2047875"/>
            <a:ext cx="8423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 đó: 1 là phần nguyên;     là phần phân số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994275" y="1820863"/>
          <a:ext cx="401638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9" name="Equation" r:id="rId5" imgW="152334" imgH="393529" progId="Equation.DSMT4">
                  <p:embed/>
                </p:oleObj>
              </mc:Choice>
              <mc:Fallback>
                <p:oleObj name="Equation" r:id="rId5" imgW="152334" imgH="393529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4275" y="1820863"/>
                        <a:ext cx="401638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139825" y="5372100"/>
          <a:ext cx="598488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0" name="Equation" r:id="rId7" imgW="228501" imgH="393529" progId="Equation.DSMT4">
                  <p:embed/>
                </p:oleObj>
              </mc:Choice>
              <mc:Fallback>
                <p:oleObj name="Equation" r:id="rId7" imgW="228501" imgH="393529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5372100"/>
                        <a:ext cx="598488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430338" y="3940175"/>
            <a:ext cx="4171950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23 5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3 4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dư    thương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738313" y="4765675"/>
            <a:ext cx="0" cy="355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866900" y="4056063"/>
            <a:ext cx="0" cy="76993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879600" y="4441825"/>
            <a:ext cx="47783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2105025" y="4826000"/>
            <a:ext cx="0" cy="355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2768600" y="3940175"/>
          <a:ext cx="2736850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1" name="Equation" r:id="rId9" imgW="1016000" imgH="393700" progId="Equation.DSMT4">
                  <p:embed/>
                </p:oleObj>
              </mc:Choice>
              <mc:Fallback>
                <p:oleObj name="Equation" r:id="rId9" imgW="1016000" imgH="39370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8600" y="3940175"/>
                        <a:ext cx="2736850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 Box 14"/>
          <p:cNvSpPr txBox="1">
            <a:spLocks noChangeArrowheads="1"/>
          </p:cNvSpPr>
          <p:nvPr/>
        </p:nvSpPr>
        <p:spPr bwMode="auto">
          <a:xfrm>
            <a:off x="255588" y="5595938"/>
            <a:ext cx="7999412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*Đổi      sang phân số ta làm như sau</a:t>
            </a: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6430963" y="5492750"/>
          <a:ext cx="2643187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2" name="Equation" r:id="rId11" imgW="1117115" imgH="393529" progId="Equation.DSMT4">
                  <p:embed/>
                </p:oleObj>
              </mc:Choice>
              <mc:Fallback>
                <p:oleObj name="Equation" r:id="rId11" imgW="1117115" imgH="393529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0963" y="5492750"/>
                        <a:ext cx="2643187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1895475" y="2830513"/>
          <a:ext cx="565150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3" name="Equation" r:id="rId13" imgW="215713" imgH="393359" progId="Equation.DSMT4">
                  <p:embed/>
                </p:oleObj>
              </mc:Choice>
              <mc:Fallback>
                <p:oleObj name="Equation" r:id="rId13" imgW="215713" imgH="393359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5475" y="2830513"/>
                        <a:ext cx="565150" cy="103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728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26" grpId="0"/>
      <p:bldP spid="5" grpId="0"/>
      <p:bldP spid="9" grpId="0"/>
      <p:bldP spid="5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38150" y="442913"/>
            <a:ext cx="63357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Luyện tập 4</a:t>
            </a:r>
          </a:p>
        </p:txBody>
      </p:sp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450850" y="1335088"/>
            <a:ext cx="6670675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a)Viết       dưới dạng hỗn số </a:t>
            </a: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35125" y="1111250"/>
          <a:ext cx="598488" cy="1033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0" name="Equation" r:id="rId3" imgW="228501" imgH="393529" progId="Equation.DSMT4">
                  <p:embed/>
                </p:oleObj>
              </mc:Choice>
              <mc:Fallback>
                <p:oleObj name="Equation" r:id="rId3" imgW="228501" imgH="393529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25" y="1111250"/>
                        <a:ext cx="598488" cy="1033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97013" y="3452813"/>
          <a:ext cx="63182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1" name="Equation" r:id="rId5" imgW="241195" imgH="393529" progId="Equation.DSMT4">
                  <p:embed/>
                </p:oleObj>
              </mc:Choice>
              <mc:Fallback>
                <p:oleObj name="Equation" r:id="rId5" imgW="241195" imgH="393529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013" y="3452813"/>
                        <a:ext cx="631825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396875" y="3678238"/>
            <a:ext cx="80010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b)Viết        dưới dạng phân số </a:t>
            </a:r>
            <a:r>
              <a:rPr kumimoji="0" lang="en-US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343025" y="2049463"/>
          <a:ext cx="1463675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2" name="Equation" r:id="rId7" imgW="558558" imgH="393529" progId="Equation.DSMT4">
                  <p:embed/>
                </p:oleObj>
              </mc:Choice>
              <mc:Fallback>
                <p:oleObj name="Equation" r:id="rId7" imgW="558558" imgH="393529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025" y="2049463"/>
                        <a:ext cx="1463675" cy="103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457325" y="4559300"/>
          <a:ext cx="1430338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3" name="Equation" r:id="rId9" imgW="545863" imgH="393529" progId="Equation.DSMT4">
                  <p:embed/>
                </p:oleObj>
              </mc:Choice>
              <mc:Fallback>
                <p:oleObj name="Equation" r:id="rId9" imgW="545863" imgH="393529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7325" y="4559300"/>
                        <a:ext cx="1430338" cy="103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632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2-Point Star 7"/>
          <p:cNvSpPr/>
          <p:nvPr/>
        </p:nvSpPr>
        <p:spPr>
          <a:xfrm>
            <a:off x="851338" y="4624550"/>
            <a:ext cx="6695090" cy="2007478"/>
          </a:xfrm>
          <a:prstGeom prst="star12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1335962" y="731784"/>
            <a:ext cx="7145886" cy="27786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398" y="3878317"/>
            <a:ext cx="6936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056820" y="3858555"/>
          <a:ext cx="240543" cy="621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3" name="Equation" r:id="rId4" imgW="152280" imgH="393480" progId="Equation.DSMT4">
                  <p:embed/>
                </p:oleObj>
              </mc:Choice>
              <mc:Fallback>
                <p:oleObj name="Equation" r:id="rId4" imgW="15228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820" y="3858555"/>
                        <a:ext cx="240543" cy="6214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798895" y="3848044"/>
          <a:ext cx="220498" cy="621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4" name="Equation" r:id="rId6" imgW="139680" imgH="393480" progId="Equation.DSMT4">
                  <p:embed/>
                </p:oleObj>
              </mc:Choice>
              <mc:Fallback>
                <p:oleObj name="Equation" r:id="rId6" imgW="1396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8895" y="3848044"/>
                        <a:ext cx="220498" cy="6214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39307" y="5234145"/>
            <a:ext cx="4876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3"/>
          <p:cNvSpPr>
            <a:spLocks noChangeArrowheads="1"/>
          </p:cNvSpPr>
          <p:nvPr/>
        </p:nvSpPr>
        <p:spPr bwMode="auto">
          <a:xfrm>
            <a:off x="8134350" y="10668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7753350" y="81915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6" name="AutoShape 5"/>
          <p:cNvSpPr>
            <a:spLocks noChangeArrowheads="1"/>
          </p:cNvSpPr>
          <p:nvPr/>
        </p:nvSpPr>
        <p:spPr bwMode="auto">
          <a:xfrm>
            <a:off x="4381499" y="2834328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3077" name="Picture 6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295401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1587" y="5522912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72400" y="0"/>
            <a:ext cx="13716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9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7850188" y="55641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0" descr="1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562600"/>
            <a:ext cx="5257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1" descr="butterflies_flowers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3732213"/>
            <a:ext cx="83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2" descr="butterflies_flowers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3754438"/>
            <a:ext cx="83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911" name="Rectangle 15"/>
          <p:cNvSpPr>
            <a:spLocks noChangeArrowheads="1"/>
          </p:cNvSpPr>
          <p:nvPr/>
        </p:nvSpPr>
        <p:spPr bwMode="gray">
          <a:xfrm>
            <a:off x="0" y="22860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1pPr>
            <a:lvl2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2pPr>
            <a:lvl3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3pPr>
            <a:lvl4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4pPr>
            <a:lvl5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5pPr>
            <a:lvl6pPr marL="4572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6pPr>
            <a:lvl7pPr marL="9144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7pPr>
            <a:lvl8pPr marL="13716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8pPr>
            <a:lvl9pPr marL="18288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vi-VN" sz="4000" b="1" i="1" smtClean="0">
              <a:solidFill>
                <a:srgbClr val="FF9933"/>
              </a:solidFill>
            </a:endParaRPr>
          </a:p>
        </p:txBody>
      </p:sp>
      <p:pic>
        <p:nvPicPr>
          <p:cNvPr id="3089" name="Audio 1">
            <a:hlinkClick r:id="" action="ppaction://media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960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15016" y="2543503"/>
            <a:ext cx="83452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24: </a:t>
            </a:r>
          </a:p>
          <a:p>
            <a:pPr algn="ctr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 SÁNH PHÂN SỐ. HỖN SỐ DƯƠNG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90814" y="1064963"/>
            <a:ext cx="25097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TOÁN 6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18328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872358"/>
            <a:ext cx="6558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57655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BCNN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151429" y="1535770"/>
          <a:ext cx="202725" cy="571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29" name="Equation" r:id="rId3" imgW="139680" imgH="393480" progId="Equation.DSMT4">
                  <p:embed/>
                </p:oleObj>
              </mc:Choice>
              <mc:Fallback>
                <p:oleObj name="Equation" r:id="rId3" imgW="1396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1429" y="1535770"/>
                        <a:ext cx="202725" cy="5713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744170" y="1535769"/>
          <a:ext cx="221154" cy="571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0" name="Equation" r:id="rId5" imgW="152280" imgH="393480" progId="Equation.DSMT4">
                  <p:embed/>
                </p:oleObj>
              </mc:Choice>
              <mc:Fallback>
                <p:oleObj name="Equation" r:id="rId5" imgW="1522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4170" y="1535769"/>
                        <a:ext cx="221154" cy="5713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Heptagon 9"/>
          <p:cNvSpPr/>
          <p:nvPr/>
        </p:nvSpPr>
        <p:spPr>
          <a:xfrm>
            <a:off x="210206" y="3394840"/>
            <a:ext cx="567559" cy="451945"/>
          </a:xfrm>
          <a:prstGeom prst="heptag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3782" y="3352802"/>
            <a:ext cx="357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5421" y="3426372"/>
            <a:ext cx="6674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BCNN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352" y="4414345"/>
            <a:ext cx="8271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34484" y="3384353"/>
            <a:ext cx="3174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6 = 2.3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4 = 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78897" y="3552520"/>
            <a:ext cx="3520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 BCNN (6;4) = 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.3 = 12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432300" y="2336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1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2300" y="2336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032075"/>
              </p:ext>
            </p:extLst>
          </p:nvPr>
        </p:nvGraphicFramePr>
        <p:xfrm>
          <a:off x="2016431" y="5300976"/>
          <a:ext cx="1441450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2" name="Equation" r:id="rId9" imgW="825480" imgH="393480" progId="Equation.DSMT4">
                  <p:embed/>
                </p:oleObj>
              </mc:Choice>
              <mc:Fallback>
                <p:oleObj name="Equation" r:id="rId9" imgW="8254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431" y="5300976"/>
                        <a:ext cx="1441450" cy="68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ight Brace 17"/>
          <p:cNvSpPr/>
          <p:nvPr/>
        </p:nvSpPr>
        <p:spPr>
          <a:xfrm>
            <a:off x="3300226" y="3531499"/>
            <a:ext cx="157655" cy="56755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1361063" y="4322012"/>
            <a:ext cx="5735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Thừa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phụ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: 12:6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; 12: 4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956975"/>
              </p:ext>
            </p:extLst>
          </p:nvPr>
        </p:nvGraphicFramePr>
        <p:xfrm>
          <a:off x="4129552" y="5324252"/>
          <a:ext cx="1441450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33" name="Equation" r:id="rId11" imgW="825480" imgH="393480" progId="Equation.DSMT4">
                  <p:embed/>
                </p:oleObj>
              </mc:Choice>
              <mc:Fallback>
                <p:oleObj name="Equation" r:id="rId11" imgW="825480" imgH="393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9552" y="5324252"/>
                        <a:ext cx="1441450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0" grpId="1" animBg="1"/>
      <p:bldP spid="11" grpId="0"/>
      <p:bldP spid="11" grpId="1"/>
      <p:bldP spid="12" grpId="0"/>
      <p:bldP spid="12" grpId="1"/>
      <p:bldP spid="14" grpId="0"/>
      <p:bldP spid="15" grpId="0"/>
      <p:bldP spid="18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25810" y="968223"/>
            <a:ext cx="9144000" cy="723959"/>
            <a:chOff x="325810" y="968223"/>
            <a:chExt cx="9144000" cy="723959"/>
          </a:xfrm>
        </p:grpSpPr>
        <p:sp>
          <p:nvSpPr>
            <p:cNvPr id="6" name="TextBox 5"/>
            <p:cNvSpPr txBox="1"/>
            <p:nvPr/>
          </p:nvSpPr>
          <p:spPr>
            <a:xfrm>
              <a:off x="325810" y="1061562"/>
              <a:ext cx="914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HĐ2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Tương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tự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HĐ1,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quy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đồng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1221506"/>
                </p:ext>
              </p:extLst>
            </p:nvPr>
          </p:nvGraphicFramePr>
          <p:xfrm>
            <a:off x="7371244" y="989246"/>
            <a:ext cx="408156" cy="7029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84" name="Equation" r:id="rId3" imgW="228600" imgH="393480" progId="Equation.DSMT4">
                    <p:embed/>
                  </p:oleObj>
                </mc:Choice>
                <mc:Fallback>
                  <p:oleObj name="Equation" r:id="rId3" imgW="228600" imgH="39348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71244" y="989246"/>
                          <a:ext cx="408156" cy="7029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01276715"/>
                </p:ext>
              </p:extLst>
            </p:nvPr>
          </p:nvGraphicFramePr>
          <p:xfrm>
            <a:off x="8207911" y="968223"/>
            <a:ext cx="385480" cy="7029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85" name="Equation" r:id="rId5" imgW="215640" imgH="393480" progId="Equation.DSMT4">
                    <p:embed/>
                  </p:oleObj>
                </mc:Choice>
                <mc:Fallback>
                  <p:oleObj name="Equation" r:id="rId5" imgW="215640" imgH="39348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07911" y="968223"/>
                          <a:ext cx="385480" cy="7029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2680137" y="1776266"/>
            <a:ext cx="5770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 BCNN(2,5) = 2.5 = 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8056636"/>
              </p:ext>
            </p:extLst>
          </p:nvPr>
        </p:nvGraphicFramePr>
        <p:xfrm>
          <a:off x="1179513" y="3600427"/>
          <a:ext cx="181610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6" name="Equation" r:id="rId7" imgW="1015920" imgH="393480" progId="Equation.DSMT4">
                  <p:embed/>
                </p:oleObj>
              </mc:Choice>
              <mc:Fallback>
                <p:oleObj name="Equation" r:id="rId7" imgW="101592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13" y="3600427"/>
                        <a:ext cx="1816100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714703" y="1639629"/>
            <a:ext cx="6611007" cy="830997"/>
            <a:chOff x="714703" y="1639629"/>
            <a:chExt cx="6611007" cy="830997"/>
          </a:xfrm>
        </p:grpSpPr>
        <p:sp>
          <p:nvSpPr>
            <p:cNvPr id="7" name="TextBox 6"/>
            <p:cNvSpPr txBox="1"/>
            <p:nvPr/>
          </p:nvSpPr>
          <p:spPr>
            <a:xfrm>
              <a:off x="714703" y="1639629"/>
              <a:ext cx="661100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Ta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: 5 = 5</a:t>
              </a:r>
            </a:p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      2 = 2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ight Brace 11"/>
            <p:cNvSpPr/>
            <p:nvPr/>
          </p:nvSpPr>
          <p:spPr>
            <a:xfrm>
              <a:off x="2532997" y="1744733"/>
              <a:ext cx="168165" cy="62011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945923" y="5338826"/>
            <a:ext cx="8187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HĐ1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HĐ2,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Heptagon 13"/>
          <p:cNvSpPr/>
          <p:nvPr/>
        </p:nvSpPr>
        <p:spPr>
          <a:xfrm>
            <a:off x="210206" y="5485937"/>
            <a:ext cx="567559" cy="451945"/>
          </a:xfrm>
          <a:prstGeom prst="heptag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3782" y="5443899"/>
            <a:ext cx="357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950261"/>
              </p:ext>
            </p:extLst>
          </p:nvPr>
        </p:nvGraphicFramePr>
        <p:xfrm>
          <a:off x="1278474" y="4514426"/>
          <a:ext cx="1828800" cy="71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7" name="Equation" r:id="rId9" imgW="1002960" imgH="393480" progId="Equation.DSMT4">
                  <p:embed/>
                </p:oleObj>
              </mc:Choice>
              <mc:Fallback>
                <p:oleObj name="Equation" r:id="rId9" imgW="100296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8474" y="4514426"/>
                        <a:ext cx="1828800" cy="71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77765" y="2866698"/>
            <a:ext cx="5735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Thừa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phụ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: 10:5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; 10: 2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5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 animBg="1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7655" y="213755"/>
            <a:ext cx="590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248" y="718549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739" y="1196252"/>
            <a:ext cx="85764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BCNN)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7655" y="3937823"/>
            <a:ext cx="6127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130800" y="2336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6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2336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930569"/>
              </p:ext>
            </p:extLst>
          </p:nvPr>
        </p:nvGraphicFramePr>
        <p:xfrm>
          <a:off x="5623910" y="3844484"/>
          <a:ext cx="1050160" cy="739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7" name="Equation" r:id="rId5" imgW="558720" imgH="393480" progId="Equation.DSMT4">
                  <p:embed/>
                </p:oleObj>
              </mc:Choice>
              <mc:Fallback>
                <p:oleObj name="Equation" r:id="rId5" imgW="55872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3910" y="3844484"/>
                        <a:ext cx="1050160" cy="7398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09903" y="4529805"/>
            <a:ext cx="3647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BCNN(4;9;3) = 36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367512"/>
              </p:ext>
            </p:extLst>
          </p:nvPr>
        </p:nvGraphicFramePr>
        <p:xfrm>
          <a:off x="709863" y="5703936"/>
          <a:ext cx="1716813" cy="618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8" name="Equation" r:id="rId7" imgW="1091880" imgH="393480" progId="Equation.DSMT4">
                  <p:embed/>
                </p:oleObj>
              </mc:Choice>
              <mc:Fallback>
                <p:oleObj name="Equation" r:id="rId7" imgW="10918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863" y="5703936"/>
                        <a:ext cx="1716813" cy="6188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152897"/>
              </p:ext>
            </p:extLst>
          </p:nvPr>
        </p:nvGraphicFramePr>
        <p:xfrm>
          <a:off x="2928413" y="5693427"/>
          <a:ext cx="1284452" cy="603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79" name="Equation" r:id="rId9" imgW="838080" imgH="393480" progId="Equation.DSMT4">
                  <p:embed/>
                </p:oleObj>
              </mc:Choice>
              <mc:Fallback>
                <p:oleObj name="Equation" r:id="rId9" imgW="8380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8413" y="5693427"/>
                        <a:ext cx="1284452" cy="6033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9697150"/>
              </p:ext>
            </p:extLst>
          </p:nvPr>
        </p:nvGraphicFramePr>
        <p:xfrm>
          <a:off x="4677080" y="5656122"/>
          <a:ext cx="1532759" cy="65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80" name="Equation" r:id="rId11" imgW="914400" imgH="393480" progId="Equation.DSMT4">
                  <p:embed/>
                </p:oleObj>
              </mc:Choice>
              <mc:Fallback>
                <p:oleObj name="Equation" r:id="rId11" imgW="9144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7080" y="5656122"/>
                        <a:ext cx="1532759" cy="65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299990" y="5723702"/>
            <a:ext cx="367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;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091998" y="5707936"/>
            <a:ext cx="367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;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06547" y="4987917"/>
            <a:ext cx="5735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Thừa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phụ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: 36:4 = 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9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; 36: 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sym typeface="Symbol"/>
              </a:rPr>
              <a:t>9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4;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36: 3 =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12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7" grpId="0"/>
      <p:bldP spid="18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600200" y="1447800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</a:p>
        </p:txBody>
      </p:sp>
      <p:sp>
        <p:nvSpPr>
          <p:cNvPr id="5123" name="Rectangle 20"/>
          <p:cNvSpPr>
            <a:spLocks noChangeArrowheads="1"/>
          </p:cNvSpPr>
          <p:nvPr/>
        </p:nvSpPr>
        <p:spPr bwMode="auto">
          <a:xfrm>
            <a:off x="350838" y="34925"/>
            <a:ext cx="260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5124" name="Text Box 59"/>
          <p:cNvSpPr txBox="1">
            <a:spLocks noChangeArrowheads="1"/>
          </p:cNvSpPr>
          <p:nvPr/>
        </p:nvSpPr>
        <p:spPr bwMode="auto">
          <a:xfrm>
            <a:off x="160338" y="512763"/>
            <a:ext cx="76962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* So sánh hai phân số cùng mẫu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</a:t>
            </a:r>
          </a:p>
        </p:txBody>
      </p:sp>
      <p:sp>
        <p:nvSpPr>
          <p:cNvPr id="5125" name="Text Placeholder 2"/>
          <p:cNvSpPr txBox="1">
            <a:spLocks/>
          </p:cNvSpPr>
          <p:nvPr/>
        </p:nvSpPr>
        <p:spPr bwMode="auto">
          <a:xfrm>
            <a:off x="450850" y="38100"/>
            <a:ext cx="82296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2.</a:t>
            </a:r>
            <a:r>
              <a:rPr kumimoji="0" lang="en-US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SO SÁNH  HAI PHÂN SỐ</a:t>
            </a:r>
          </a:p>
        </p:txBody>
      </p:sp>
      <p:sp>
        <p:nvSpPr>
          <p:cNvPr id="11275" name="Text Box 59"/>
          <p:cNvSpPr txBox="1">
            <a:spLocks noChangeArrowheads="1"/>
          </p:cNvSpPr>
          <p:nvPr/>
        </p:nvSpPr>
        <p:spPr bwMode="auto">
          <a:xfrm>
            <a:off x="381000" y="963613"/>
            <a:ext cx="14303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Quy tắc: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</a:t>
            </a:r>
          </a:p>
        </p:txBody>
      </p:sp>
      <p:sp>
        <p:nvSpPr>
          <p:cNvPr id="11276" name="Text Box 59"/>
          <p:cNvSpPr txBox="1">
            <a:spLocks noChangeArrowheads="1"/>
          </p:cNvSpPr>
          <p:nvPr/>
        </p:nvSpPr>
        <p:spPr bwMode="auto">
          <a:xfrm>
            <a:off x="1600200" y="957263"/>
            <a:ext cx="70802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 hai phân số có </a:t>
            </a:r>
            <a:r>
              <a:rPr kumimoji="0" lang="en-US" altLang="en-US" sz="2400" b="0" i="0" u="sng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 một mẫu dương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phân số nào có </a:t>
            </a:r>
            <a:r>
              <a:rPr kumimoji="0" lang="en-US" altLang="en-US" sz="2400" b="0" i="0" u="sng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tử lớn hơn thì  phân số đó lớn hơn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 rot="5400000" flipV="1">
            <a:off x="-138112" y="4508500"/>
            <a:ext cx="2514600" cy="2057400"/>
            <a:chOff x="3936" y="-15"/>
            <a:chExt cx="1817" cy="1788"/>
          </a:xfrm>
        </p:grpSpPr>
        <p:pic>
          <p:nvPicPr>
            <p:cNvPr id="5151" name="Picture 9" descr="hoa-hong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7060206">
              <a:off x="5200" y="58"/>
              <a:ext cx="432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2" name="Picture 10" descr="hoa-day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7" y="-15"/>
              <a:ext cx="216" cy="1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53" name="Picture 11" descr="hoa-da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36" y="7"/>
              <a:ext cx="1752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8" name="Group 127"/>
          <p:cNvGrpSpPr>
            <a:grpSpLocks/>
          </p:cNvGrpSpPr>
          <p:nvPr/>
        </p:nvGrpSpPr>
        <p:grpSpPr bwMode="auto">
          <a:xfrm>
            <a:off x="498475" y="2947988"/>
            <a:ext cx="7010400" cy="2536825"/>
            <a:chOff x="816" y="2352"/>
            <a:chExt cx="4416" cy="1598"/>
          </a:xfrm>
        </p:grpSpPr>
        <p:sp>
          <p:nvSpPr>
            <p:cNvPr id="5137" name="Text Box 103"/>
            <p:cNvSpPr txBox="1">
              <a:spLocks noChangeArrowheads="1"/>
            </p:cNvSpPr>
            <p:nvPr/>
          </p:nvSpPr>
          <p:spPr bwMode="auto">
            <a:xfrm>
              <a:off x="1344" y="2352"/>
              <a:ext cx="388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vi-VN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Điền dấu thích hợp (&lt; , &gt;) vào ô vuông:</a:t>
              </a:r>
            </a:p>
          </p:txBody>
        </p:sp>
        <p:graphicFrame>
          <p:nvGraphicFramePr>
            <p:cNvPr id="5138" name="Object 104"/>
            <p:cNvGraphicFramePr>
              <a:graphicFrameLocks noChangeAspect="1"/>
            </p:cNvGraphicFramePr>
            <p:nvPr/>
          </p:nvGraphicFramePr>
          <p:xfrm>
            <a:off x="1594" y="2732"/>
            <a:ext cx="425" cy="6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596" name="Equation" r:id="rId6" imgW="209694" imgH="371680" progId="Equation.DSMT4">
                    <p:embed/>
                  </p:oleObj>
                </mc:Choice>
                <mc:Fallback>
                  <p:oleObj name="Equation" r:id="rId6" imgW="209694" imgH="371680" progId="Equation.DSMT4">
                    <p:embed/>
                    <p:pic>
                      <p:nvPicPr>
                        <p:cNvPr id="5138" name="Object 1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94" y="2732"/>
                          <a:ext cx="425" cy="6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39" name="Object 105"/>
            <p:cNvGraphicFramePr>
              <a:graphicFrameLocks noChangeAspect="1"/>
            </p:cNvGraphicFramePr>
            <p:nvPr/>
          </p:nvGraphicFramePr>
          <p:xfrm>
            <a:off x="2415" y="2826"/>
            <a:ext cx="391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597" name="Equation" r:id="rId8" imgW="181061" imgH="304870" progId="Equation.3">
                    <p:embed/>
                  </p:oleObj>
                </mc:Choice>
                <mc:Fallback>
                  <p:oleObj name="Equation" r:id="rId8" imgW="181061" imgH="304870" progId="Equation.3">
                    <p:embed/>
                    <p:pic>
                      <p:nvPicPr>
                        <p:cNvPr id="5139" name="Object 1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5" y="2826"/>
                          <a:ext cx="391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40" name="Object 106"/>
            <p:cNvGraphicFramePr>
              <a:graphicFrameLocks noChangeAspect="1"/>
            </p:cNvGraphicFramePr>
            <p:nvPr/>
          </p:nvGraphicFramePr>
          <p:xfrm>
            <a:off x="3228" y="2684"/>
            <a:ext cx="298" cy="6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598" name="Equation" r:id="rId10" imgW="133480" imgH="371680" progId="Equation.DSMT4">
                    <p:embed/>
                  </p:oleObj>
                </mc:Choice>
                <mc:Fallback>
                  <p:oleObj name="Equation" r:id="rId10" imgW="133480" imgH="371680" progId="Equation.DSMT4">
                    <p:embed/>
                    <p:pic>
                      <p:nvPicPr>
                        <p:cNvPr id="5140" name="Object 1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8" y="2684"/>
                          <a:ext cx="298" cy="6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41" name="Object 107"/>
            <p:cNvGraphicFramePr>
              <a:graphicFrameLocks noChangeAspect="1"/>
            </p:cNvGraphicFramePr>
            <p:nvPr/>
          </p:nvGraphicFramePr>
          <p:xfrm>
            <a:off x="3995" y="2684"/>
            <a:ext cx="567" cy="6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599" name="Equation" r:id="rId12" imgW="285908" imgH="371680" progId="Equation.DSMT4">
                    <p:embed/>
                  </p:oleObj>
                </mc:Choice>
                <mc:Fallback>
                  <p:oleObj name="Equation" r:id="rId12" imgW="285908" imgH="371680" progId="Equation.DSMT4">
                    <p:embed/>
                    <p:pic>
                      <p:nvPicPr>
                        <p:cNvPr id="5141" name="Object 1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95" y="2684"/>
                          <a:ext cx="567" cy="6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42" name="Object 108"/>
            <p:cNvGraphicFramePr>
              <a:graphicFrameLocks noChangeAspect="1"/>
            </p:cNvGraphicFramePr>
            <p:nvPr/>
          </p:nvGraphicFramePr>
          <p:xfrm>
            <a:off x="1728" y="3360"/>
            <a:ext cx="223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600" name="Equation" r:id="rId14" imgW="66530" imgH="304870" progId="Equation.3">
                    <p:embed/>
                  </p:oleObj>
                </mc:Choice>
                <mc:Fallback>
                  <p:oleObj name="Equation" r:id="rId14" imgW="66530" imgH="304870" progId="Equation.3">
                    <p:embed/>
                    <p:pic>
                      <p:nvPicPr>
                        <p:cNvPr id="5142" name="Object 1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3360"/>
                          <a:ext cx="223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43" name="Object 109"/>
            <p:cNvGraphicFramePr>
              <a:graphicFrameLocks noChangeAspect="1"/>
            </p:cNvGraphicFramePr>
            <p:nvPr/>
          </p:nvGraphicFramePr>
          <p:xfrm>
            <a:off x="2391" y="3374"/>
            <a:ext cx="390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601" name="Equation" r:id="rId16" imgW="181061" imgH="304870" progId="Equation.3">
                    <p:embed/>
                  </p:oleObj>
                </mc:Choice>
                <mc:Fallback>
                  <p:oleObj name="Equation" r:id="rId16" imgW="181061" imgH="304870" progId="Equation.3">
                    <p:embed/>
                    <p:pic>
                      <p:nvPicPr>
                        <p:cNvPr id="5143" name="Object 1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1" y="3374"/>
                          <a:ext cx="390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44" name="Object 110"/>
            <p:cNvGraphicFramePr>
              <a:graphicFrameLocks noChangeAspect="1"/>
            </p:cNvGraphicFramePr>
            <p:nvPr/>
          </p:nvGraphicFramePr>
          <p:xfrm>
            <a:off x="3180" y="3312"/>
            <a:ext cx="372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602" name="Equation" r:id="rId18" imgW="171377" imgH="304870" progId="Equation.3">
                    <p:embed/>
                  </p:oleObj>
                </mc:Choice>
                <mc:Fallback>
                  <p:oleObj name="Equation" r:id="rId18" imgW="171377" imgH="304870" progId="Equation.3">
                    <p:embed/>
                    <p:pic>
                      <p:nvPicPr>
                        <p:cNvPr id="5144" name="Object 1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80" y="3312"/>
                          <a:ext cx="372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45" name="Object 111"/>
            <p:cNvGraphicFramePr>
              <a:graphicFrameLocks noChangeAspect="1"/>
            </p:cNvGraphicFramePr>
            <p:nvPr/>
          </p:nvGraphicFramePr>
          <p:xfrm>
            <a:off x="4128" y="3360"/>
            <a:ext cx="279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7603" name="Equation" r:id="rId20" imgW="104847" imgH="304870" progId="Equation.3">
                    <p:embed/>
                  </p:oleObj>
                </mc:Choice>
                <mc:Fallback>
                  <p:oleObj name="Equation" r:id="rId20" imgW="104847" imgH="304870" progId="Equation.3">
                    <p:embed/>
                    <p:pic>
                      <p:nvPicPr>
                        <p:cNvPr id="5145" name="Object 1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28" y="3360"/>
                          <a:ext cx="279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46" name="Rectangle 113"/>
            <p:cNvSpPr>
              <a:spLocks noChangeArrowheads="1"/>
            </p:cNvSpPr>
            <p:nvPr/>
          </p:nvSpPr>
          <p:spPr bwMode="auto">
            <a:xfrm>
              <a:off x="2005" y="292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147" name="Rectangle 114"/>
            <p:cNvSpPr>
              <a:spLocks noChangeArrowheads="1"/>
            </p:cNvSpPr>
            <p:nvPr/>
          </p:nvSpPr>
          <p:spPr bwMode="auto">
            <a:xfrm>
              <a:off x="3601" y="2900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148" name="Rectangle 115"/>
            <p:cNvSpPr>
              <a:spLocks noChangeArrowheads="1"/>
            </p:cNvSpPr>
            <p:nvPr/>
          </p:nvSpPr>
          <p:spPr bwMode="auto">
            <a:xfrm>
              <a:off x="3623" y="3469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149" name="Rectangle 116"/>
            <p:cNvSpPr>
              <a:spLocks noChangeArrowheads="1"/>
            </p:cNvSpPr>
            <p:nvPr/>
          </p:nvSpPr>
          <p:spPr bwMode="auto">
            <a:xfrm>
              <a:off x="1980" y="3477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vi-VN" altLang="vi-VN" sz="1800" b="0" i="0" u="none" strike="noStrike" kern="1200" cap="none" spc="0" normalizeH="0" baseline="0" noProof="0" smtClean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5150" name="Rectangle 121"/>
            <p:cNvSpPr>
              <a:spLocks noChangeArrowheads="1"/>
            </p:cNvSpPr>
            <p:nvPr/>
          </p:nvSpPr>
          <p:spPr bwMode="auto">
            <a:xfrm>
              <a:off x="816" y="2372"/>
              <a:ext cx="480" cy="336"/>
            </a:xfrm>
            <a:prstGeom prst="rect">
              <a:avLst/>
            </a:prstGeom>
            <a:gradFill rotWithShape="0">
              <a:gsLst>
                <a:gs pos="0">
                  <a:srgbClr val="FF3300"/>
                </a:gs>
                <a:gs pos="100000">
                  <a:srgbClr val="FFCCCC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vi-VN" sz="2800" b="1" i="0" u="none" strike="noStrike" kern="1200" cap="none" spc="0" normalizeH="0" baseline="0" noProof="0" smtClean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LT1</a:t>
              </a:r>
            </a:p>
          </p:txBody>
        </p:sp>
      </p:grpSp>
      <p:sp>
        <p:nvSpPr>
          <p:cNvPr id="53" name="Text Box 125"/>
          <p:cNvSpPr txBox="1">
            <a:spLocks noChangeArrowheads="1"/>
          </p:cNvSpPr>
          <p:nvPr/>
        </p:nvSpPr>
        <p:spPr bwMode="auto">
          <a:xfrm>
            <a:off x="2424113" y="4676775"/>
            <a:ext cx="533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3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54" name="Text Box 126"/>
          <p:cNvSpPr txBox="1">
            <a:spLocks noChangeArrowheads="1"/>
          </p:cNvSpPr>
          <p:nvPr/>
        </p:nvSpPr>
        <p:spPr bwMode="auto">
          <a:xfrm>
            <a:off x="5067300" y="4676775"/>
            <a:ext cx="533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3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&lt;</a:t>
            </a:r>
          </a:p>
        </p:txBody>
      </p:sp>
      <p:sp>
        <p:nvSpPr>
          <p:cNvPr id="55" name="Text Box 128"/>
          <p:cNvSpPr txBox="1">
            <a:spLocks noChangeArrowheads="1"/>
          </p:cNvSpPr>
          <p:nvPr/>
        </p:nvSpPr>
        <p:spPr bwMode="auto">
          <a:xfrm>
            <a:off x="4919663" y="3736975"/>
            <a:ext cx="533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3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56" name="Text Box 129"/>
          <p:cNvSpPr txBox="1">
            <a:spLocks noChangeArrowheads="1"/>
          </p:cNvSpPr>
          <p:nvPr/>
        </p:nvSpPr>
        <p:spPr bwMode="auto">
          <a:xfrm>
            <a:off x="2449513" y="3778250"/>
            <a:ext cx="533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vi-VN" sz="36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&gt;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95300" y="1930400"/>
            <a:ext cx="11922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Ví dụ 2: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665288" y="1905000"/>
          <a:ext cx="881062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4" name="Equation" r:id="rId22" imgW="482391" imgH="393529" progId="Equation.DSMT4">
                  <p:embed/>
                </p:oleObj>
              </mc:Choice>
              <mc:Fallback>
                <p:oleObj name="Equation" r:id="rId22" imgW="482391" imgH="393529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5288" y="1905000"/>
                        <a:ext cx="881062" cy="71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689225" y="1905000"/>
          <a:ext cx="1876425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05" name="Equation" r:id="rId24" imgW="685800" imgH="393700" progId="Equation.DSMT4">
                  <p:embed/>
                </p:oleObj>
              </mc:Choice>
              <mc:Fallback>
                <p:oleObj name="Equation" r:id="rId24" imgW="685800" imgH="3937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9225" y="1905000"/>
                        <a:ext cx="1876425" cy="747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69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5" grpId="0"/>
      <p:bldP spid="11276" grpId="0"/>
      <p:bldP spid="53" grpId="0" autoUpdateAnimBg="0"/>
      <p:bldP spid="54" grpId="0" autoUpdateAnimBg="0"/>
      <p:bldP spid="55" grpId="0" autoUpdateAnimBg="0"/>
      <p:bldP spid="56" grpId="0" autoUpdateAnimBg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7" name="Text Box 19"/>
          <p:cNvSpPr txBox="1">
            <a:spLocks noChangeArrowheads="1"/>
          </p:cNvSpPr>
          <p:nvPr/>
        </p:nvSpPr>
        <p:spPr bwMode="auto">
          <a:xfrm>
            <a:off x="333375" y="2190750"/>
            <a:ext cx="1163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vi-VN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Ta có: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64682" name="Rectangle 170"/>
          <p:cNvSpPr>
            <a:spLocks noChangeArrowheads="1"/>
          </p:cNvSpPr>
          <p:nvPr/>
        </p:nvSpPr>
        <p:spPr bwMode="auto">
          <a:xfrm>
            <a:off x="-85725" y="1658938"/>
            <a:ext cx="1350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Giải</a:t>
            </a:r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984250" y="4897438"/>
            <a:ext cx="2243138" cy="1016000"/>
            <a:chOff x="1347912" y="5687228"/>
            <a:chExt cx="2242796" cy="1016810"/>
          </a:xfrm>
        </p:grpSpPr>
        <p:grpSp>
          <p:nvGrpSpPr>
            <p:cNvPr id="6172" name="Group 3"/>
            <p:cNvGrpSpPr>
              <a:grpSpLocks/>
            </p:cNvGrpSpPr>
            <p:nvPr/>
          </p:nvGrpSpPr>
          <p:grpSpPr bwMode="auto">
            <a:xfrm>
              <a:off x="1347912" y="5687228"/>
              <a:ext cx="2242796" cy="1016810"/>
              <a:chOff x="1309688" y="5866675"/>
              <a:chExt cx="2709862" cy="952500"/>
            </a:xfrm>
          </p:grpSpPr>
          <p:sp>
            <p:nvSpPr>
              <p:cNvPr id="6174" name="Text Box 19"/>
              <p:cNvSpPr txBox="1">
                <a:spLocks noChangeArrowheads="1"/>
              </p:cNvSpPr>
              <p:nvPr/>
            </p:nvSpPr>
            <p:spPr bwMode="auto">
              <a:xfrm>
                <a:off x="1309688" y="6074620"/>
                <a:ext cx="963700" cy="4324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  <a:t>Vậy: </a:t>
                </a:r>
              </a:p>
            </p:txBody>
          </p:sp>
          <p:grpSp>
            <p:nvGrpSpPr>
              <p:cNvPr id="6175" name="Group 86"/>
              <p:cNvGrpSpPr>
                <a:grpSpLocks/>
              </p:cNvGrpSpPr>
              <p:nvPr/>
            </p:nvGrpSpPr>
            <p:grpSpPr bwMode="auto">
              <a:xfrm>
                <a:off x="2211388" y="5866675"/>
                <a:ext cx="760412" cy="952500"/>
                <a:chOff x="3160" y="3315"/>
                <a:chExt cx="479" cy="600"/>
              </a:xfrm>
            </p:grpSpPr>
            <p:graphicFrame>
              <p:nvGraphicFramePr>
                <p:cNvPr id="6180" name="Object 55"/>
                <p:cNvGraphicFramePr>
                  <a:graphicFrameLocks noChangeAspect="1"/>
                </p:cNvGraphicFramePr>
                <p:nvPr/>
              </p:nvGraphicFramePr>
              <p:xfrm>
                <a:off x="3313" y="3321"/>
                <a:ext cx="300" cy="59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68620" name="Equation" r:id="rId3" imgW="177569" imgH="405872" progId="Equation.DSMT4">
                        <p:embed/>
                      </p:oleObj>
                    </mc:Choice>
                    <mc:Fallback>
                      <p:oleObj name="Equation" r:id="rId3" imgW="177569" imgH="405872" progId="Equation.DSMT4">
                        <p:embed/>
                        <p:pic>
                          <p:nvPicPr>
                            <p:cNvPr id="6180" name="Object 5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313" y="3321"/>
                              <a:ext cx="300" cy="59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6181" name="Line 56"/>
                <p:cNvSpPr>
                  <a:spLocks noChangeShapeType="1"/>
                </p:cNvSpPr>
                <p:nvPr/>
              </p:nvSpPr>
              <p:spPr bwMode="auto">
                <a:xfrm>
                  <a:off x="3310" y="3612"/>
                  <a:ext cx="329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182" name="Rectangle 89"/>
                <p:cNvSpPr>
                  <a:spLocks noChangeArrowheads="1"/>
                </p:cNvSpPr>
                <p:nvPr/>
              </p:nvSpPr>
              <p:spPr bwMode="auto">
                <a:xfrm>
                  <a:off x="3160" y="3315"/>
                  <a:ext cx="430" cy="2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400" b="0" i="0" u="none" strike="noStrike" kern="120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+mn-cs"/>
                    </a:rPr>
                    <a:t>–</a:t>
                  </a:r>
                </a:p>
              </p:txBody>
            </p:sp>
          </p:grpSp>
          <p:grpSp>
            <p:nvGrpSpPr>
              <p:cNvPr id="6176" name="Group 96"/>
              <p:cNvGrpSpPr>
                <a:grpSpLocks/>
              </p:cNvGrpSpPr>
              <p:nvPr/>
            </p:nvGrpSpPr>
            <p:grpSpPr bwMode="auto">
              <a:xfrm>
                <a:off x="3271838" y="5938119"/>
                <a:ext cx="747712" cy="871538"/>
                <a:chOff x="3780" y="3552"/>
                <a:chExt cx="471" cy="549"/>
              </a:xfrm>
            </p:grpSpPr>
            <p:graphicFrame>
              <p:nvGraphicFramePr>
                <p:cNvPr id="6177" name="Object 55"/>
                <p:cNvGraphicFramePr>
                  <a:graphicFrameLocks noChangeAspect="1"/>
                </p:cNvGraphicFramePr>
                <p:nvPr/>
              </p:nvGraphicFramePr>
              <p:xfrm>
                <a:off x="3838" y="3552"/>
                <a:ext cx="413" cy="54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68621" name="Equation" r:id="rId5" imgW="266469" imgH="406048" progId="Equation.DSMT4">
                        <p:embed/>
                      </p:oleObj>
                    </mc:Choice>
                    <mc:Fallback>
                      <p:oleObj name="Equation" r:id="rId5" imgW="266469" imgH="406048" progId="Equation.DSMT4">
                        <p:embed/>
                        <p:pic>
                          <p:nvPicPr>
                            <p:cNvPr id="6177" name="Object 55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838" y="3552"/>
                              <a:ext cx="413" cy="549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6178" name="Line 56"/>
                <p:cNvSpPr>
                  <a:spLocks noChangeShapeType="1"/>
                </p:cNvSpPr>
                <p:nvPr/>
              </p:nvSpPr>
              <p:spPr bwMode="auto">
                <a:xfrm>
                  <a:off x="3886" y="3804"/>
                  <a:ext cx="329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marL="0" marR="0" lvl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+mn-ea"/>
                    <a:cs typeface="+mn-cs"/>
                  </a:endParaRPr>
                </a:p>
              </p:txBody>
            </p:sp>
            <p:sp>
              <p:nvSpPr>
                <p:cNvPr id="6179" name="Rectangle 93"/>
                <p:cNvSpPr>
                  <a:spLocks noChangeArrowheads="1"/>
                </p:cNvSpPr>
                <p:nvPr/>
              </p:nvSpPr>
              <p:spPr bwMode="auto">
                <a:xfrm>
                  <a:off x="3780" y="3816"/>
                  <a:ext cx="430" cy="27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en-US" sz="2400" b="0" i="0" u="none" strike="noStrike" kern="1200" cap="none" spc="0" normalizeH="0" baseline="0" noProof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ea typeface="+mn-ea"/>
                      <a:cs typeface="+mn-cs"/>
                    </a:rPr>
                    <a:t>  </a:t>
                  </a:r>
                </a:p>
              </p:txBody>
            </p:sp>
          </p:grpSp>
        </p:grpSp>
        <p:sp>
          <p:nvSpPr>
            <p:cNvPr id="6173" name="Text Box 37"/>
            <p:cNvSpPr txBox="1">
              <a:spLocks noChangeArrowheads="1"/>
            </p:cNvSpPr>
            <p:nvPr/>
          </p:nvSpPr>
          <p:spPr bwMode="auto">
            <a:xfrm>
              <a:off x="2682859" y="5956577"/>
              <a:ext cx="504531" cy="461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&gt;</a:t>
              </a:r>
            </a:p>
          </p:txBody>
        </p:sp>
      </p:grpSp>
      <p:sp>
        <p:nvSpPr>
          <p:cNvPr id="12303" name="Text Box 19"/>
          <p:cNvSpPr txBox="1">
            <a:spLocks noChangeArrowheads="1"/>
          </p:cNvSpPr>
          <p:nvPr/>
        </p:nvSpPr>
        <p:spPr bwMode="auto">
          <a:xfrm>
            <a:off x="125413" y="4286250"/>
            <a:ext cx="18621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Vì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–21 &gt; –22</a:t>
            </a:r>
          </a:p>
        </p:txBody>
      </p:sp>
      <p:sp>
        <p:nvSpPr>
          <p:cNvPr id="12306" name="Text Box 19"/>
          <p:cNvSpPr txBox="1">
            <a:spLocks noChangeArrowheads="1"/>
          </p:cNvSpPr>
          <p:nvPr/>
        </p:nvSpPr>
        <p:spPr bwMode="auto">
          <a:xfrm>
            <a:off x="1912938" y="4281488"/>
            <a:ext cx="825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nên</a:t>
            </a: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2473325" y="4194175"/>
            <a:ext cx="1619250" cy="877888"/>
            <a:chOff x="4392616" y="4648200"/>
            <a:chExt cx="2008184" cy="1123950"/>
          </a:xfrm>
        </p:grpSpPr>
        <p:grpSp>
          <p:nvGrpSpPr>
            <p:cNvPr id="6163" name="Group 98"/>
            <p:cNvGrpSpPr>
              <a:grpSpLocks/>
            </p:cNvGrpSpPr>
            <p:nvPr/>
          </p:nvGrpSpPr>
          <p:grpSpPr bwMode="auto">
            <a:xfrm>
              <a:off x="5535613" y="4659313"/>
              <a:ext cx="865187" cy="1112837"/>
              <a:chOff x="4164" y="2892"/>
              <a:chExt cx="545" cy="701"/>
            </a:xfrm>
          </p:grpSpPr>
          <p:graphicFrame>
            <p:nvGraphicFramePr>
              <p:cNvPr id="6169" name="Object 55"/>
              <p:cNvGraphicFramePr>
                <a:graphicFrameLocks noChangeAspect="1"/>
              </p:cNvGraphicFramePr>
              <p:nvPr/>
            </p:nvGraphicFramePr>
            <p:xfrm>
              <a:off x="4320" y="2916"/>
              <a:ext cx="389" cy="67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8622" name="Equation" r:id="rId7" imgW="203024" imgH="406048" progId="Equation.DSMT4">
                      <p:embed/>
                    </p:oleObj>
                  </mc:Choice>
                  <mc:Fallback>
                    <p:oleObj name="Equation" r:id="rId7" imgW="203024" imgH="406048" progId="Equation.DSMT4">
                      <p:embed/>
                      <p:pic>
                        <p:nvPicPr>
                          <p:cNvPr id="6169" name="Object 5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320" y="2916"/>
                            <a:ext cx="389" cy="67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170" name="Line 56"/>
              <p:cNvSpPr>
                <a:spLocks noChangeShapeType="1"/>
              </p:cNvSpPr>
              <p:nvPr/>
            </p:nvSpPr>
            <p:spPr bwMode="auto">
              <a:xfrm>
                <a:off x="4354" y="3240"/>
                <a:ext cx="32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171" name="Rectangle 101"/>
              <p:cNvSpPr>
                <a:spLocks noChangeArrowheads="1"/>
              </p:cNvSpPr>
              <p:nvPr/>
            </p:nvSpPr>
            <p:spPr bwMode="auto">
              <a:xfrm>
                <a:off x="4164" y="2892"/>
                <a:ext cx="430" cy="3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  <a:t>–</a:t>
                </a:r>
              </a:p>
            </p:txBody>
          </p:sp>
        </p:grpSp>
        <p:grpSp>
          <p:nvGrpSpPr>
            <p:cNvPr id="6164" name="Group 102"/>
            <p:cNvGrpSpPr>
              <a:grpSpLocks/>
            </p:cNvGrpSpPr>
            <p:nvPr/>
          </p:nvGrpSpPr>
          <p:grpSpPr bwMode="auto">
            <a:xfrm>
              <a:off x="4392616" y="4648200"/>
              <a:ext cx="844550" cy="1112838"/>
              <a:chOff x="3120" y="3264"/>
              <a:chExt cx="532" cy="701"/>
            </a:xfrm>
          </p:grpSpPr>
          <p:graphicFrame>
            <p:nvGraphicFramePr>
              <p:cNvPr id="6166" name="Object 55"/>
              <p:cNvGraphicFramePr>
                <a:graphicFrameLocks noChangeAspect="1"/>
              </p:cNvGraphicFramePr>
              <p:nvPr/>
            </p:nvGraphicFramePr>
            <p:xfrm>
              <a:off x="3289" y="3288"/>
              <a:ext cx="363" cy="67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8623" name="Equation" r:id="rId9" imgW="190417" imgH="406224" progId="Equation.DSMT4">
                      <p:embed/>
                    </p:oleObj>
                  </mc:Choice>
                  <mc:Fallback>
                    <p:oleObj name="Equation" r:id="rId9" imgW="190417" imgH="406224" progId="Equation.DSMT4">
                      <p:embed/>
                      <p:pic>
                        <p:nvPicPr>
                          <p:cNvPr id="6166" name="Object 5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289" y="3288"/>
                            <a:ext cx="363" cy="67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167" name="Line 56"/>
              <p:cNvSpPr>
                <a:spLocks noChangeShapeType="1"/>
              </p:cNvSpPr>
              <p:nvPr/>
            </p:nvSpPr>
            <p:spPr bwMode="auto">
              <a:xfrm>
                <a:off x="3310" y="3612"/>
                <a:ext cx="32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6168" name="Rectangle 105"/>
              <p:cNvSpPr>
                <a:spLocks noChangeArrowheads="1"/>
              </p:cNvSpPr>
              <p:nvPr/>
            </p:nvSpPr>
            <p:spPr bwMode="auto">
              <a:xfrm>
                <a:off x="3120" y="3264"/>
                <a:ext cx="430" cy="3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en-US" sz="2400" b="0" i="0" u="none" strike="noStrike" kern="1200" cap="none" spc="0" normalizeH="0" baseline="0" noProof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+mn-cs"/>
                  </a:rPr>
                  <a:t>–</a:t>
                </a:r>
              </a:p>
            </p:txBody>
          </p:sp>
        </p:grpSp>
        <p:sp>
          <p:nvSpPr>
            <p:cNvPr id="6165" name="Text Box 37"/>
            <p:cNvSpPr txBox="1">
              <a:spLocks noChangeArrowheads="1"/>
            </p:cNvSpPr>
            <p:nvPr/>
          </p:nvSpPr>
          <p:spPr bwMode="auto">
            <a:xfrm>
              <a:off x="5257800" y="4887914"/>
              <a:ext cx="609600" cy="5910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&gt;</a:t>
              </a: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90513" y="969963"/>
            <a:ext cx="4530725" cy="474662"/>
            <a:chOff x="273410" y="779669"/>
            <a:chExt cx="4528896" cy="474457"/>
          </a:xfrm>
        </p:grpSpPr>
        <p:sp>
          <p:nvSpPr>
            <p:cNvPr id="6161" name="Text Box 6"/>
            <p:cNvSpPr txBox="1">
              <a:spLocks noChangeArrowheads="1"/>
            </p:cNvSpPr>
            <p:nvPr/>
          </p:nvSpPr>
          <p:spPr bwMode="auto">
            <a:xfrm>
              <a:off x="322264" y="792163"/>
              <a:ext cx="4480042" cy="461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            So sánh hai phân số </a:t>
              </a:r>
              <a:r>
                <a:rPr kumimoji="0" lang="vi-VN" alt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    </a:t>
              </a:r>
              <a:r>
                <a:rPr kumimoji="0" lang="en-US" alt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và  </a:t>
              </a:r>
            </a:p>
          </p:txBody>
        </p:sp>
        <p:sp>
          <p:nvSpPr>
            <p:cNvPr id="6162" name="Text Box 19"/>
            <p:cNvSpPr txBox="1">
              <a:spLocks noChangeArrowheads="1"/>
            </p:cNvSpPr>
            <p:nvPr/>
          </p:nvSpPr>
          <p:spPr bwMode="auto">
            <a:xfrm>
              <a:off x="273410" y="779669"/>
              <a:ext cx="13716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Ví dụ3:</a:t>
              </a:r>
            </a:p>
          </p:txBody>
        </p:sp>
      </p:grpSp>
      <p:sp>
        <p:nvSpPr>
          <p:cNvPr id="79" name="Title 16"/>
          <p:cNvSpPr>
            <a:spLocks noGrp="1"/>
          </p:cNvSpPr>
          <p:nvPr>
            <p:ph type="title"/>
          </p:nvPr>
        </p:nvSpPr>
        <p:spPr>
          <a:xfrm>
            <a:off x="215900" y="484188"/>
            <a:ext cx="8937625" cy="4921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</a:t>
            </a:r>
            <a:r>
              <a:rPr lang="en-US" alt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alt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32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662881" y="1222097"/>
            <a:ext cx="4654991" cy="3995360"/>
            <a:chOff x="3925521" y="1999088"/>
            <a:chExt cx="5192352" cy="4466248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10" name="Vertical Scroll 9"/>
            <p:cNvSpPr/>
            <p:nvPr/>
          </p:nvSpPr>
          <p:spPr>
            <a:xfrm>
              <a:off x="3925521" y="1999088"/>
              <a:ext cx="5192352" cy="4466248"/>
            </a:xfrm>
            <a:prstGeom prst="verticalScroll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80" name="Text Box 7"/>
            <p:cNvSpPr txBox="1">
              <a:spLocks noChangeArrowheads="1"/>
            </p:cNvSpPr>
            <p:nvPr/>
          </p:nvSpPr>
          <p:spPr bwMode="auto">
            <a:xfrm>
              <a:off x="4503425" y="2638690"/>
              <a:ext cx="4044089" cy="361253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    </a:t>
              </a:r>
              <a:r>
                <a:rPr kumimoji="0" lang="en-US" altLang="en-US" sz="2400" b="0" i="0" u="sng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Quy</a:t>
              </a:r>
              <a:r>
                <a:rPr kumimoji="0" lang="en-US" altLang="en-US" sz="2400" b="0" i="0" u="sng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sng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tắc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: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Muốn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so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sánh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hai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phân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số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không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cùng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mẫu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, ta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viết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chúng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dưới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dạng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hai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phân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số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có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cùng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một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mẫu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dương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rồi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so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sánh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các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tử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với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nhau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: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Phân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số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nào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có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tử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lớn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hơn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</a:t>
              </a:r>
              <a:r>
                <a:rPr kumimoji="0" lang="en-US" altLang="en-US" sz="2400" b="0" i="0" u="none" strike="noStrike" kern="1200" cap="none" spc="0" normalizeH="0" baseline="0" noProof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thì</a:t>
              </a:r>
              <a:r>
                <a:rPr kumimoji="0" lang="en-US" alt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 phân số đó </a:t>
              </a:r>
              <a:r>
                <a:rPr kumimoji="0" lang="en-US" altLang="en-US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lớn </a:t>
              </a:r>
              <a:r>
                <a:rPr kumimoji="0" lang="en-US" altLang="en-US" sz="24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hơn</a:t>
              </a:r>
              <a:r>
                <a:rPr kumimoji="0" lang="en-US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.</a:t>
              </a:r>
            </a:p>
          </p:txBody>
        </p:sp>
      </p:grp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382713" y="2116138"/>
          <a:ext cx="4699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4" name="Equation" r:id="rId11" imgW="469900" imgH="825500" progId="Equation.DSMT4">
                  <p:embed/>
                </p:oleObj>
              </mc:Choice>
              <mc:Fallback>
                <p:oleObj name="Equation" r:id="rId11" imgW="469900" imgH="825500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2713" y="2116138"/>
                        <a:ext cx="4699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43013" y="3165475"/>
          <a:ext cx="609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5" name="Equation" r:id="rId13" imgW="609600" imgH="838200" progId="Equation.DSMT4">
                  <p:embed/>
                </p:oleObj>
              </mc:Choice>
              <mc:Fallback>
                <p:oleObj name="Equation" r:id="rId13" imgW="609600" imgH="8382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013" y="3165475"/>
                        <a:ext cx="609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804988" y="3122613"/>
          <a:ext cx="24003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6" name="Equation" r:id="rId15" imgW="2400300" imgH="914400" progId="Equation.DSMT4">
                  <p:embed/>
                </p:oleObj>
              </mc:Choice>
              <mc:Fallback>
                <p:oleObj name="Equation" r:id="rId15" imgW="2400300" imgH="914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4988" y="3122613"/>
                        <a:ext cx="24003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55"/>
          <p:cNvGraphicFramePr>
            <a:graphicFrameLocks noChangeAspect="1"/>
          </p:cNvGraphicFramePr>
          <p:nvPr/>
        </p:nvGraphicFramePr>
        <p:xfrm>
          <a:off x="3808413" y="804863"/>
          <a:ext cx="503237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7" name="Equation" r:id="rId17" imgW="228501" imgH="393529" progId="Equation.DSMT4">
                  <p:embed/>
                </p:oleObj>
              </mc:Choice>
              <mc:Fallback>
                <p:oleObj name="Equation" r:id="rId17" imgW="228501" imgH="393529" progId="Equation.DSMT4">
                  <p:embed/>
                  <p:pic>
                    <p:nvPicPr>
                      <p:cNvPr id="47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8413" y="804863"/>
                        <a:ext cx="503237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662488" y="735013"/>
          <a:ext cx="642937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8" name="Equation" r:id="rId19" imgW="291973" imgH="393529" progId="Equation.DSMT4">
                  <p:embed/>
                </p:oleObj>
              </mc:Choice>
              <mc:Fallback>
                <p:oleObj name="Equation" r:id="rId19" imgW="291973" imgH="393529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2488" y="735013"/>
                        <a:ext cx="642937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925638" y="2116138"/>
          <a:ext cx="21971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29" name="Equation" r:id="rId21" imgW="2197100" imgH="914400" progId="Equation.DSMT4">
                  <p:embed/>
                </p:oleObj>
              </mc:Choice>
              <mc:Fallback>
                <p:oleObj name="Equation" r:id="rId21" imgW="2197100" imgH="9144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638" y="2116138"/>
                        <a:ext cx="219710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222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4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2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7" grpId="0"/>
      <p:bldP spid="64682" grpId="0"/>
      <p:bldP spid="12303" grpId="0"/>
      <p:bldP spid="123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82" name="Rectangle 170"/>
          <p:cNvSpPr>
            <a:spLocks noChangeArrowheads="1"/>
          </p:cNvSpPr>
          <p:nvPr/>
        </p:nvSpPr>
        <p:spPr bwMode="auto">
          <a:xfrm>
            <a:off x="3411538" y="2236788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sng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Giải</a:t>
            </a:r>
          </a:p>
        </p:txBody>
      </p:sp>
      <p:sp>
        <p:nvSpPr>
          <p:cNvPr id="12303" name="Text Box 19"/>
          <p:cNvSpPr txBox="1">
            <a:spLocks noChangeArrowheads="1"/>
          </p:cNvSpPr>
          <p:nvPr/>
        </p:nvSpPr>
        <p:spPr bwMode="auto">
          <a:xfrm>
            <a:off x="541338" y="4357688"/>
            <a:ext cx="26257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Vì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21</a:t>
            </a:r>
            <a:r>
              <a:rPr kumimoji="0" lang="vi-VN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&lt; 22</a:t>
            </a:r>
          </a:p>
        </p:txBody>
      </p:sp>
      <p:sp>
        <p:nvSpPr>
          <p:cNvPr id="14340" name="Title 16"/>
          <p:cNvSpPr>
            <a:spLocks noGrp="1"/>
          </p:cNvSpPr>
          <p:nvPr>
            <p:ph type="title"/>
          </p:nvPr>
        </p:nvSpPr>
        <p:spPr>
          <a:xfrm>
            <a:off x="406400" y="469900"/>
            <a:ext cx="8937625" cy="4921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2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3</a:t>
            </a:r>
            <a:endParaRPr lang="en-US" altLang="en-US" sz="32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79375" y="2700338"/>
            <a:ext cx="1887538" cy="528637"/>
            <a:chOff x="78715" y="2700701"/>
            <a:chExt cx="1888818" cy="528516"/>
          </a:xfrm>
        </p:grpSpPr>
        <p:sp>
          <p:nvSpPr>
            <p:cNvPr id="7199" name="Text Box 19"/>
            <p:cNvSpPr txBox="1">
              <a:spLocks noChangeArrowheads="1"/>
            </p:cNvSpPr>
            <p:nvPr/>
          </p:nvSpPr>
          <p:spPr bwMode="auto">
            <a:xfrm>
              <a:off x="429245" y="2705997"/>
              <a:ext cx="1538288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Ta có:</a:t>
              </a:r>
              <a:endPara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  <p:sp>
          <p:nvSpPr>
            <p:cNvPr id="7200" name="Text Box 19"/>
            <p:cNvSpPr txBox="1">
              <a:spLocks noChangeArrowheads="1"/>
            </p:cNvSpPr>
            <p:nvPr/>
          </p:nvSpPr>
          <p:spPr bwMode="auto">
            <a:xfrm>
              <a:off x="78715" y="2700701"/>
              <a:ext cx="60752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a)</a:t>
              </a:r>
              <a:endPara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endParaRPr>
            </a:p>
          </p:txBody>
        </p:sp>
      </p:grpSp>
      <p:graphicFrame>
        <p:nvGraphicFramePr>
          <p:cNvPr id="78" name="Object 77"/>
          <p:cNvGraphicFramePr>
            <a:graphicFrameLocks noChangeAspect="1"/>
          </p:cNvGraphicFramePr>
          <p:nvPr/>
        </p:nvGraphicFramePr>
        <p:xfrm>
          <a:off x="1617663" y="2608263"/>
          <a:ext cx="1120775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5" name="Equation" r:id="rId3" imgW="533169" imgH="393529" progId="Equation.DSMT4">
                  <p:embed/>
                </p:oleObj>
              </mc:Choice>
              <mc:Fallback>
                <p:oleObj name="Equation" r:id="rId3" imgW="533169" imgH="393529" progId="Equation.DSMT4">
                  <p:embed/>
                  <p:pic>
                    <p:nvPicPr>
                      <p:cNvPr id="78" name="Object 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663" y="2608263"/>
                        <a:ext cx="1120775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" name="Object 79"/>
          <p:cNvGraphicFramePr>
            <a:graphicFrameLocks noChangeAspect="1"/>
          </p:cNvGraphicFramePr>
          <p:nvPr/>
        </p:nvGraphicFramePr>
        <p:xfrm>
          <a:off x="1608138" y="3441700"/>
          <a:ext cx="1119187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6" name="Equation" r:id="rId5" imgW="533169" imgH="393529" progId="Equation.DSMT4">
                  <p:embed/>
                </p:oleObj>
              </mc:Choice>
              <mc:Fallback>
                <p:oleObj name="Equation" r:id="rId5" imgW="533169" imgH="393529" progId="Equation.DSMT4">
                  <p:embed/>
                  <p:pic>
                    <p:nvPicPr>
                      <p:cNvPr id="80" name="Object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8138" y="3441700"/>
                        <a:ext cx="1119187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>
            <a:grpSpLocks/>
          </p:cNvGrpSpPr>
          <p:nvPr/>
        </p:nvGrpSpPr>
        <p:grpSpPr bwMode="auto">
          <a:xfrm>
            <a:off x="463550" y="5849938"/>
            <a:ext cx="1989138" cy="827087"/>
            <a:chOff x="275035" y="4790964"/>
            <a:chExt cx="1988780" cy="827088"/>
          </a:xfrm>
        </p:grpSpPr>
        <p:sp>
          <p:nvSpPr>
            <p:cNvPr id="7197" name="Text Box 19"/>
            <p:cNvSpPr txBox="1">
              <a:spLocks noChangeArrowheads="1"/>
            </p:cNvSpPr>
            <p:nvPr/>
          </p:nvSpPr>
          <p:spPr bwMode="auto">
            <a:xfrm>
              <a:off x="275035" y="4901333"/>
              <a:ext cx="90956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Vậy</a:t>
              </a:r>
            </a:p>
          </p:txBody>
        </p:sp>
        <p:graphicFrame>
          <p:nvGraphicFramePr>
            <p:cNvPr id="7198" name="Object 80"/>
            <p:cNvGraphicFramePr>
              <a:graphicFrameLocks noChangeAspect="1"/>
            </p:cNvGraphicFramePr>
            <p:nvPr/>
          </p:nvGraphicFramePr>
          <p:xfrm>
            <a:off x="1195619" y="4790964"/>
            <a:ext cx="1068196" cy="827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647" name="Equation" r:id="rId7" imgW="507780" imgH="393529" progId="Equation.DSMT4">
                    <p:embed/>
                  </p:oleObj>
                </mc:Choice>
                <mc:Fallback>
                  <p:oleObj name="Equation" r:id="rId7" imgW="507780" imgH="393529" progId="Equation.DSMT4">
                    <p:embed/>
                    <p:pic>
                      <p:nvPicPr>
                        <p:cNvPr id="7198" name="Object 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95619" y="4790964"/>
                          <a:ext cx="1068196" cy="827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7177" name="Group 11"/>
          <p:cNvGrpSpPr>
            <a:grpSpLocks/>
          </p:cNvGrpSpPr>
          <p:nvPr/>
        </p:nvGrpSpPr>
        <p:grpSpPr bwMode="auto">
          <a:xfrm>
            <a:off x="403225" y="839788"/>
            <a:ext cx="7418388" cy="1241425"/>
            <a:chOff x="749083" y="682372"/>
            <a:chExt cx="7419236" cy="1241750"/>
          </a:xfrm>
        </p:grpSpPr>
        <p:sp>
          <p:nvSpPr>
            <p:cNvPr id="7194" name="Text Box 9"/>
            <p:cNvSpPr txBox="1">
              <a:spLocks noChangeArrowheads="1"/>
            </p:cNvSpPr>
            <p:nvPr/>
          </p:nvSpPr>
          <p:spPr bwMode="auto">
            <a:xfrm>
              <a:off x="749083" y="682372"/>
              <a:ext cx="7419236" cy="5231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So sánh các phân số sau</a:t>
              </a:r>
            </a:p>
          </p:txBody>
        </p:sp>
        <p:sp>
          <p:nvSpPr>
            <p:cNvPr id="7195" name="Text Box 16"/>
            <p:cNvSpPr txBox="1">
              <a:spLocks noChangeArrowheads="1"/>
            </p:cNvSpPr>
            <p:nvPr/>
          </p:nvSpPr>
          <p:spPr bwMode="auto">
            <a:xfrm>
              <a:off x="1274752" y="1392145"/>
              <a:ext cx="2285863" cy="5236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a)         và</a:t>
              </a:r>
            </a:p>
          </p:txBody>
        </p:sp>
        <p:sp>
          <p:nvSpPr>
            <p:cNvPr id="7196" name="Text Box 17"/>
            <p:cNvSpPr txBox="1">
              <a:spLocks noChangeArrowheads="1"/>
            </p:cNvSpPr>
            <p:nvPr/>
          </p:nvSpPr>
          <p:spPr bwMode="auto">
            <a:xfrm>
              <a:off x="5582274" y="1400247"/>
              <a:ext cx="25146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b)         và</a:t>
              </a:r>
            </a:p>
          </p:txBody>
        </p:sp>
      </p:grpSp>
      <p:sp>
        <p:nvSpPr>
          <p:cNvPr id="95" name="Rectangle 170"/>
          <p:cNvSpPr>
            <a:spLocks noChangeArrowheads="1"/>
          </p:cNvSpPr>
          <p:nvPr/>
        </p:nvSpPr>
        <p:spPr bwMode="auto">
          <a:xfrm>
            <a:off x="4710113" y="5864225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Vậy</a:t>
            </a: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7" name="Text Box 19"/>
          <p:cNvSpPr txBox="1">
            <a:spLocks noChangeArrowheads="1"/>
          </p:cNvSpPr>
          <p:nvPr/>
        </p:nvSpPr>
        <p:spPr bwMode="auto">
          <a:xfrm>
            <a:off x="5192713" y="4357688"/>
            <a:ext cx="18970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Vì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–</a:t>
            </a:r>
            <a:r>
              <a:rPr kumimoji="0" lang="vi-VN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3</a:t>
            </a:r>
            <a:r>
              <a:rPr kumimoji="0" lang="vi-VN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&gt; -</a:t>
            </a:r>
            <a:r>
              <a:rPr kumimoji="0" lang="vi-VN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5</a:t>
            </a: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8" name="Text Box 19"/>
          <p:cNvSpPr txBox="1">
            <a:spLocks noChangeArrowheads="1"/>
          </p:cNvSpPr>
          <p:nvPr/>
        </p:nvSpPr>
        <p:spPr bwMode="auto">
          <a:xfrm>
            <a:off x="4979988" y="2636838"/>
            <a:ext cx="1538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Ta có:</a:t>
            </a: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9" name="Text Box 19"/>
          <p:cNvSpPr txBox="1">
            <a:spLocks noChangeArrowheads="1"/>
          </p:cNvSpPr>
          <p:nvPr/>
        </p:nvSpPr>
        <p:spPr bwMode="auto">
          <a:xfrm>
            <a:off x="4581525" y="2643188"/>
            <a:ext cx="6080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b)</a:t>
            </a: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aphicFrame>
        <p:nvGraphicFramePr>
          <p:cNvPr id="100" name="Object 99"/>
          <p:cNvGraphicFramePr>
            <a:graphicFrameLocks noChangeAspect="1"/>
          </p:cNvGraphicFramePr>
          <p:nvPr/>
        </p:nvGraphicFramePr>
        <p:xfrm>
          <a:off x="6257925" y="2566988"/>
          <a:ext cx="1147763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8" name="Equation" r:id="rId9" imgW="545863" imgH="393529" progId="Equation.DSMT4">
                  <p:embed/>
                </p:oleObj>
              </mc:Choice>
              <mc:Fallback>
                <p:oleObj name="Equation" r:id="rId9" imgW="545863" imgH="393529" progId="Equation.DSMT4">
                  <p:embed/>
                  <p:pic>
                    <p:nvPicPr>
                      <p:cNvPr id="100" name="Object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7925" y="2566988"/>
                        <a:ext cx="1147763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" name="Object 100"/>
          <p:cNvGraphicFramePr>
            <a:graphicFrameLocks noChangeAspect="1"/>
          </p:cNvGraphicFramePr>
          <p:nvPr/>
        </p:nvGraphicFramePr>
        <p:xfrm>
          <a:off x="6496050" y="3394075"/>
          <a:ext cx="481013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9" name="Equation" r:id="rId11" imgW="228501" imgH="393529" progId="Equation.DSMT4">
                  <p:embed/>
                </p:oleObj>
              </mc:Choice>
              <mc:Fallback>
                <p:oleObj name="Equation" r:id="rId11" imgW="228501" imgH="393529" progId="Equation.DSMT4">
                  <p:embed/>
                  <p:pic>
                    <p:nvPicPr>
                      <p:cNvPr id="101" name="Object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6050" y="3394075"/>
                        <a:ext cx="481013" cy="82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5148263" y="4833938"/>
            <a:ext cx="1903412" cy="827087"/>
            <a:chOff x="5148273" y="4833938"/>
            <a:chExt cx="1903403" cy="827087"/>
          </a:xfrm>
        </p:grpSpPr>
        <p:sp>
          <p:nvSpPr>
            <p:cNvPr id="7192" name="Text Box 19"/>
            <p:cNvSpPr txBox="1">
              <a:spLocks noChangeArrowheads="1"/>
            </p:cNvSpPr>
            <p:nvPr/>
          </p:nvSpPr>
          <p:spPr bwMode="auto">
            <a:xfrm>
              <a:off x="5148273" y="4949403"/>
              <a:ext cx="909566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0" u="none" strike="noStrike" kern="1200" cap="none" spc="0" normalizeH="0" baseline="0" noProof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+mn-cs"/>
                </a:rPr>
                <a:t>nên</a:t>
              </a:r>
            </a:p>
          </p:txBody>
        </p:sp>
        <p:graphicFrame>
          <p:nvGraphicFramePr>
            <p:cNvPr id="7193" name="Object 101"/>
            <p:cNvGraphicFramePr>
              <a:graphicFrameLocks noChangeAspect="1"/>
            </p:cNvGraphicFramePr>
            <p:nvPr/>
          </p:nvGraphicFramePr>
          <p:xfrm>
            <a:off x="5873757" y="4833938"/>
            <a:ext cx="1177919" cy="827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9650" name="Equation" r:id="rId13" imgW="558558" imgH="393529" progId="Equation.DSMT4">
                    <p:embed/>
                  </p:oleObj>
                </mc:Choice>
                <mc:Fallback>
                  <p:oleObj name="Equation" r:id="rId13" imgW="558558" imgH="393529" progId="Equation.DSMT4">
                    <p:embed/>
                    <p:pic>
                      <p:nvPicPr>
                        <p:cNvPr id="7193" name="Object 1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73757" y="4833938"/>
                          <a:ext cx="1177919" cy="8270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3" name="Straight Connector 2"/>
          <p:cNvCxnSpPr/>
          <p:nvPr/>
        </p:nvCxnSpPr>
        <p:spPr>
          <a:xfrm>
            <a:off x="4352925" y="2859088"/>
            <a:ext cx="0" cy="3641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492250" y="1312863"/>
          <a:ext cx="446088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1" name="Equation" r:id="rId15" imgW="203112" imgH="393529" progId="Equation.DSMT4">
                  <p:embed/>
                </p:oleObj>
              </mc:Choice>
              <mc:Fallback>
                <p:oleObj name="Equation" r:id="rId15" imgW="203112" imgH="393529" progId="Equation.DSMT4">
                  <p:embed/>
                  <p:pic>
                    <p:nvPicPr>
                      <p:cNvPr id="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0" y="1312863"/>
                        <a:ext cx="446088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98738" y="1331913"/>
          <a:ext cx="447675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2" name="Equation" r:id="rId17" imgW="203112" imgH="393529" progId="Equation.DSMT4">
                  <p:embed/>
                </p:oleObj>
              </mc:Choice>
              <mc:Fallback>
                <p:oleObj name="Equation" r:id="rId17" imgW="203112" imgH="393529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8738" y="1331913"/>
                        <a:ext cx="447675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819775" y="1404938"/>
          <a:ext cx="474663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3" name="Equation" r:id="rId19" imgW="215713" imgH="393359" progId="Equation.DSMT4">
                  <p:embed/>
                </p:oleObj>
              </mc:Choice>
              <mc:Fallback>
                <p:oleObj name="Equation" r:id="rId19" imgW="215713" imgH="393359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9775" y="1404938"/>
                        <a:ext cx="474663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837363" y="1392238"/>
          <a:ext cx="503237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4" name="Equation" r:id="rId21" imgW="228501" imgH="393529" progId="Equation.DSMT4">
                  <p:embed/>
                </p:oleObj>
              </mc:Choice>
              <mc:Fallback>
                <p:oleObj name="Equation" r:id="rId21" imgW="228501" imgH="393529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7363" y="1392238"/>
                        <a:ext cx="503237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6" name="Object 101"/>
          <p:cNvGraphicFramePr>
            <a:graphicFrameLocks noChangeAspect="1"/>
          </p:cNvGraphicFramePr>
          <p:nvPr/>
        </p:nvGraphicFramePr>
        <p:xfrm>
          <a:off x="5897563" y="5722938"/>
          <a:ext cx="1150937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5" name="Equation" r:id="rId23" imgW="545863" imgH="393529" progId="Equation.DSMT4">
                  <p:embed/>
                </p:oleObj>
              </mc:Choice>
              <mc:Fallback>
                <p:oleObj name="Equation" r:id="rId23" imgW="545863" imgH="393529" progId="Equation.DSMT4">
                  <p:embed/>
                  <p:pic>
                    <p:nvPicPr>
                      <p:cNvPr id="6166" name="Object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7563" y="5722938"/>
                        <a:ext cx="1150937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1" name="Text Box 19"/>
          <p:cNvSpPr txBox="1">
            <a:spLocks noChangeArrowheads="1"/>
          </p:cNvSpPr>
          <p:nvPr/>
        </p:nvSpPr>
        <p:spPr bwMode="auto">
          <a:xfrm>
            <a:off x="492125" y="5070475"/>
            <a:ext cx="26749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Nên     </a:t>
            </a:r>
          </a:p>
        </p:txBody>
      </p:sp>
    </p:spTree>
    <p:extLst>
      <p:ext uri="{BB962C8B-B14F-4D97-AF65-F5344CB8AC3E}">
        <p14:creationId xmlns:p14="http://schemas.microsoft.com/office/powerpoint/2010/main" val="40383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4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82" grpId="0"/>
      <p:bldP spid="12303" grpId="0"/>
      <p:bldP spid="95" grpId="0"/>
      <p:bldP spid="97" grpId="0"/>
      <p:bldP spid="98" grpId="0"/>
      <p:bldP spid="9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2560</TotalTime>
  <Words>661</Words>
  <Application>Microsoft Office PowerPoint</Application>
  <PresentationFormat>On-screen Show (4:3)</PresentationFormat>
  <Paragraphs>99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Calibri</vt:lpstr>
      <vt:lpstr>Calibri Light</vt:lpstr>
      <vt:lpstr>Symbol</vt:lpstr>
      <vt:lpstr>Times New Roman</vt:lpstr>
      <vt:lpstr>Verdana</vt:lpstr>
      <vt:lpstr>Office Theme</vt:lpstr>
      <vt:lpstr>1_Office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* So sánh hai phân số không cùng mẫu </vt:lpstr>
      <vt:lpstr>Luyện tập 3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TranThiHanh</dc:creator>
  <cp:lastModifiedBy>Administrator</cp:lastModifiedBy>
  <cp:revision>159</cp:revision>
  <dcterms:created xsi:type="dcterms:W3CDTF">2020-04-12T13:17:25Z</dcterms:created>
  <dcterms:modified xsi:type="dcterms:W3CDTF">2022-01-26T03:01:20Z</dcterms:modified>
</cp:coreProperties>
</file>