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sldIdLst>
    <p:sldId id="318" r:id="rId5"/>
    <p:sldId id="315" r:id="rId6"/>
    <p:sldId id="264" r:id="rId7"/>
    <p:sldId id="256" r:id="rId8"/>
    <p:sldId id="261" r:id="rId9"/>
    <p:sldId id="262" r:id="rId10"/>
    <p:sldId id="313" r:id="rId11"/>
    <p:sldId id="312" r:id="rId12"/>
    <p:sldId id="300" r:id="rId13"/>
    <p:sldId id="301" r:id="rId14"/>
    <p:sldId id="302" r:id="rId15"/>
    <p:sldId id="316" r:id="rId16"/>
    <p:sldId id="317" r:id="rId17"/>
    <p:sldId id="279" r:id="rId18"/>
    <p:sldId id="319" r:id="rId19"/>
  </p:sldIdLst>
  <p:sldSz cx="9144000" cy="5143500" type="screen16x9"/>
  <p:notesSz cx="6858000" cy="9144000"/>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E79"/>
    <a:srgbClr val="FFFFCC"/>
    <a:srgbClr val="6699FF"/>
    <a:srgbClr val="FAED3B"/>
    <a:srgbClr val="15142A"/>
    <a:srgbClr val="3CDFE6"/>
    <a:srgbClr val="99CCFF"/>
    <a:srgbClr val="70AD47"/>
    <a:srgbClr val="A7FDFF"/>
    <a:srgbClr val="0C0D0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980" autoAdjust="0"/>
    <p:restoredTop sz="94249" autoAdjust="0"/>
  </p:normalViewPr>
  <p:slideViewPr>
    <p:cSldViewPr snapToGrid="0">
      <p:cViewPr varScale="1">
        <p:scale>
          <a:sx n="66" d="100"/>
          <a:sy n="66" d="100"/>
        </p:scale>
        <p:origin x="48" y="60"/>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9B0E6-B9BF-4E2D-AE08-8C7EBB196A2E}" type="datetimeFigureOut">
              <a:rPr lang="en-US" smtClean="0"/>
              <a:t>1/23/2022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3816F-A1CF-4485-B308-1B9F14B36EAD}" type="slidenum">
              <a:rPr lang="en-US" smtClean="0"/>
              <a:t>‹#›</a:t>
            </a:fld>
            <a:endParaRPr lang="en-US"/>
          </a:p>
        </p:txBody>
      </p:sp>
    </p:spTree>
    <p:extLst>
      <p:ext uri="{BB962C8B-B14F-4D97-AF65-F5344CB8AC3E}">
        <p14:creationId xmlns:p14="http://schemas.microsoft.com/office/powerpoint/2010/main" val="1726839170"/>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E46C8A-90CA-4D6C-B846-B71F6733D476}" type="slidenum">
              <a:rPr lang="zh-CN" altLang="en-US" smtClean="0"/>
              <a:t>5</a:t>
            </a:fld>
            <a:endParaRPr lang="zh-CN" altLang="en-US"/>
          </a:p>
        </p:txBody>
      </p:sp>
    </p:spTree>
    <p:extLst>
      <p:ext uri="{BB962C8B-B14F-4D97-AF65-F5344CB8AC3E}">
        <p14:creationId xmlns:p14="http://schemas.microsoft.com/office/powerpoint/2010/main" val="3797727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E46C8A-90CA-4D6C-B846-B71F6733D476}" type="slidenum">
              <a:rPr lang="zh-CN" altLang="en-US" smtClean="0"/>
              <a:t>6</a:t>
            </a:fld>
            <a:endParaRPr lang="zh-CN" altLang="en-US"/>
          </a:p>
        </p:txBody>
      </p:sp>
    </p:spTree>
    <p:extLst>
      <p:ext uri="{BB962C8B-B14F-4D97-AF65-F5344CB8AC3E}">
        <p14:creationId xmlns:p14="http://schemas.microsoft.com/office/powerpoint/2010/main" val="1100699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E46C8A-90CA-4D6C-B846-B71F6733D476}" type="slidenum">
              <a:rPr lang="zh-CN" altLang="en-US" smtClean="0"/>
              <a:t>7</a:t>
            </a:fld>
            <a:endParaRPr lang="zh-CN" altLang="en-US"/>
          </a:p>
        </p:txBody>
      </p:sp>
    </p:spTree>
    <p:extLst>
      <p:ext uri="{BB962C8B-B14F-4D97-AF65-F5344CB8AC3E}">
        <p14:creationId xmlns:p14="http://schemas.microsoft.com/office/powerpoint/2010/main" val="1627584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9</a:t>
            </a:fld>
            <a:endParaRPr lang="en-US"/>
          </a:p>
        </p:txBody>
      </p:sp>
    </p:spTree>
    <p:extLst>
      <p:ext uri="{BB962C8B-B14F-4D97-AF65-F5344CB8AC3E}">
        <p14:creationId xmlns:p14="http://schemas.microsoft.com/office/powerpoint/2010/main" val="2604400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10</a:t>
            </a:fld>
            <a:endParaRPr lang="en-US"/>
          </a:p>
        </p:txBody>
      </p:sp>
    </p:spTree>
    <p:extLst>
      <p:ext uri="{BB962C8B-B14F-4D97-AF65-F5344CB8AC3E}">
        <p14:creationId xmlns:p14="http://schemas.microsoft.com/office/powerpoint/2010/main" val="1388373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11</a:t>
            </a:fld>
            <a:endParaRPr lang="en-US"/>
          </a:p>
        </p:txBody>
      </p:sp>
    </p:spTree>
    <p:extLst>
      <p:ext uri="{BB962C8B-B14F-4D97-AF65-F5344CB8AC3E}">
        <p14:creationId xmlns:p14="http://schemas.microsoft.com/office/powerpoint/2010/main" val="762976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12</a:t>
            </a:fld>
            <a:endParaRPr lang="en-US"/>
          </a:p>
        </p:txBody>
      </p:sp>
    </p:spTree>
    <p:extLst>
      <p:ext uri="{BB962C8B-B14F-4D97-AF65-F5344CB8AC3E}">
        <p14:creationId xmlns:p14="http://schemas.microsoft.com/office/powerpoint/2010/main" val="762976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13</a:t>
            </a:fld>
            <a:endParaRPr lang="en-US"/>
          </a:p>
        </p:txBody>
      </p:sp>
    </p:spTree>
    <p:extLst>
      <p:ext uri="{BB962C8B-B14F-4D97-AF65-F5344CB8AC3E}">
        <p14:creationId xmlns:p14="http://schemas.microsoft.com/office/powerpoint/2010/main" val="762976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14</a:t>
            </a:fld>
            <a:endParaRPr lang="en-US"/>
          </a:p>
        </p:txBody>
      </p:sp>
    </p:spTree>
    <p:extLst>
      <p:ext uri="{BB962C8B-B14F-4D97-AF65-F5344CB8AC3E}">
        <p14:creationId xmlns:p14="http://schemas.microsoft.com/office/powerpoint/2010/main" val="2934024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C5E7-B1A1-4648-89D2-17B0F1E7F5B3}"/>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6BB99EB-0E86-4FEA-A9C4-501D4E755A2B}"/>
              </a:ext>
            </a:extLst>
          </p:cNvPr>
          <p:cNvSpPr>
            <a:spLocks noGrp="1"/>
          </p:cNvSpPr>
          <p:nvPr>
            <p:ph type="dt" sz="half" idx="10"/>
          </p:nvPr>
        </p:nvSpPr>
        <p:spPr/>
        <p:txBody>
          <a:bodyPr/>
          <a:lstStyle/>
          <a:p>
            <a:fld id="{3133F5E9-5DAC-4C4A-9DF5-C2B87276BCC8}" type="datetimeFigureOut">
              <a:rPr lang="en-US" smtClean="0"/>
              <a:t>1/23/2022</a:t>
            </a:fld>
            <a:endParaRPr lang="en-US" dirty="0"/>
          </a:p>
        </p:txBody>
      </p:sp>
      <p:sp>
        <p:nvSpPr>
          <p:cNvPr id="5" name="Footer Placeholder 4">
            <a:extLst>
              <a:ext uri="{FF2B5EF4-FFF2-40B4-BE49-F238E27FC236}">
                <a16:creationId xmlns:a16="http://schemas.microsoft.com/office/drawing/2014/main" id="{6731F536-58DF-4935-AE3B-7A08C03124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995127-BE30-42B7-9BE5-B83CC6A2E685}"/>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009751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4E866-B322-455F-AC32-8C164B8CD9C7}"/>
              </a:ext>
            </a:extLst>
          </p:cNvPr>
          <p:cNvSpPr>
            <a:spLocks noGrp="1"/>
          </p:cNvSpPr>
          <p:nvPr>
            <p:ph type="dt" sz="half" idx="10"/>
          </p:nvPr>
        </p:nvSpPr>
        <p:spPr/>
        <p:txBody>
          <a:bodyPr/>
          <a:lstStyle/>
          <a:p>
            <a:fld id="{3133F5E9-5DAC-4C4A-9DF5-C2B87276BCC8}" type="datetimeFigureOut">
              <a:rPr lang="en-US" smtClean="0"/>
              <a:t>1/23/2022</a:t>
            </a:fld>
            <a:endParaRPr lang="en-US" dirty="0"/>
          </a:p>
        </p:txBody>
      </p:sp>
      <p:sp>
        <p:nvSpPr>
          <p:cNvPr id="5" name="Footer Placeholder 4">
            <a:extLst>
              <a:ext uri="{FF2B5EF4-FFF2-40B4-BE49-F238E27FC236}">
                <a16:creationId xmlns:a16="http://schemas.microsoft.com/office/drawing/2014/main" id="{AC0D61E0-F80F-48E7-A817-F1CECBEE9A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BF34AFC-4299-43F1-A312-79EF0102CEFF}"/>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552746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E1D3E-E4B6-4EAA-BFB4-25A0557A6CB8}"/>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F7E0856-45A8-4EAD-A9D6-8A993968A1A8}"/>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0EEBE1-2BAF-4C94-8403-6E8454F9BC46}"/>
              </a:ext>
            </a:extLst>
          </p:cNvPr>
          <p:cNvSpPr>
            <a:spLocks noGrp="1"/>
          </p:cNvSpPr>
          <p:nvPr>
            <p:ph type="dt" sz="half" idx="10"/>
          </p:nvPr>
        </p:nvSpPr>
        <p:spPr/>
        <p:txBody>
          <a:bodyPr/>
          <a:lstStyle/>
          <a:p>
            <a:fld id="{3133F5E9-5DAC-4C4A-9DF5-C2B87276BCC8}" type="datetimeFigureOut">
              <a:rPr lang="en-US" smtClean="0"/>
              <a:t>1/23/2022</a:t>
            </a:fld>
            <a:endParaRPr lang="en-US" dirty="0"/>
          </a:p>
        </p:txBody>
      </p:sp>
      <p:sp>
        <p:nvSpPr>
          <p:cNvPr id="5" name="Footer Placeholder 4">
            <a:extLst>
              <a:ext uri="{FF2B5EF4-FFF2-40B4-BE49-F238E27FC236}">
                <a16:creationId xmlns:a16="http://schemas.microsoft.com/office/drawing/2014/main" id="{F3358F46-E931-4D79-94A5-037AFD0733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130D95-EF5F-4A0A-93BD-73AEE2C2FF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601256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46E20B-8661-4C60-84FB-4892E8B48608}"/>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32BE45-79E4-479B-BD2F-46CCB0BEE628}"/>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89105E-DF25-4F38-BDE2-9B00C2C44FC6}"/>
              </a:ext>
            </a:extLst>
          </p:cNvPr>
          <p:cNvSpPr>
            <a:spLocks noGrp="1"/>
          </p:cNvSpPr>
          <p:nvPr>
            <p:ph type="dt" sz="half" idx="10"/>
          </p:nvPr>
        </p:nvSpPr>
        <p:spPr/>
        <p:txBody>
          <a:bodyPr/>
          <a:lstStyle/>
          <a:p>
            <a:fld id="{3133F5E9-5DAC-4C4A-9DF5-C2B87276BCC8}" type="datetimeFigureOut">
              <a:rPr lang="en-US" smtClean="0"/>
              <a:t>1/23/2022</a:t>
            </a:fld>
            <a:endParaRPr lang="en-US" dirty="0"/>
          </a:p>
        </p:txBody>
      </p:sp>
      <p:sp>
        <p:nvSpPr>
          <p:cNvPr id="6" name="Footer Placeholder 5">
            <a:extLst>
              <a:ext uri="{FF2B5EF4-FFF2-40B4-BE49-F238E27FC236}">
                <a16:creationId xmlns:a16="http://schemas.microsoft.com/office/drawing/2014/main" id="{B1D9C4A8-7467-4BAD-98A2-0B63CAC19B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C5C5C0-08E4-4F7B-9E80-8925539D22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243840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FF641-A5CC-4263-A394-2112D623A8AD}"/>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4D6865-C632-473C-AEC8-8D3F71562BE6}"/>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9FDBD19-4D33-4F6A-9938-6A04B3888ECC}"/>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97E46-CE4D-480E-A997-2B53B2DF55B2}"/>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8B8B7E36-823F-4FD4-B826-E450A1248008}"/>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BB3B14-C886-4F84-9FD5-11C8320E1FED}"/>
              </a:ext>
            </a:extLst>
          </p:cNvPr>
          <p:cNvSpPr>
            <a:spLocks noGrp="1"/>
          </p:cNvSpPr>
          <p:nvPr>
            <p:ph type="dt" sz="half" idx="10"/>
          </p:nvPr>
        </p:nvSpPr>
        <p:spPr/>
        <p:txBody>
          <a:bodyPr/>
          <a:lstStyle/>
          <a:p>
            <a:fld id="{3133F5E9-5DAC-4C4A-9DF5-C2B87276BCC8}" type="datetimeFigureOut">
              <a:rPr lang="en-US" smtClean="0"/>
              <a:t>1/23/2022</a:t>
            </a:fld>
            <a:endParaRPr lang="en-US" dirty="0"/>
          </a:p>
        </p:txBody>
      </p:sp>
      <p:sp>
        <p:nvSpPr>
          <p:cNvPr id="8" name="Footer Placeholder 7">
            <a:extLst>
              <a:ext uri="{FF2B5EF4-FFF2-40B4-BE49-F238E27FC236}">
                <a16:creationId xmlns:a16="http://schemas.microsoft.com/office/drawing/2014/main" id="{DF9AF591-4BBF-4BF2-9EF7-F8B114DFA1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52B1A04-B244-4AE3-8997-9B075B10597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1104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54FEF9-8D09-4091-BE99-B6264EBD34B3}"/>
              </a:ext>
            </a:extLst>
          </p:cNvPr>
          <p:cNvSpPr>
            <a:spLocks noGrp="1"/>
          </p:cNvSpPr>
          <p:nvPr>
            <p:ph type="dt" sz="half" idx="10"/>
          </p:nvPr>
        </p:nvSpPr>
        <p:spPr/>
        <p:txBody>
          <a:bodyPr/>
          <a:lstStyle/>
          <a:p>
            <a:fld id="{3133F5E9-5DAC-4C4A-9DF5-C2B87276BCC8}" type="datetimeFigureOut">
              <a:rPr lang="en-US" smtClean="0"/>
              <a:t>1/23/2022</a:t>
            </a:fld>
            <a:endParaRPr lang="en-US" dirty="0"/>
          </a:p>
        </p:txBody>
      </p:sp>
      <p:sp>
        <p:nvSpPr>
          <p:cNvPr id="4" name="Footer Placeholder 3">
            <a:extLst>
              <a:ext uri="{FF2B5EF4-FFF2-40B4-BE49-F238E27FC236}">
                <a16:creationId xmlns:a16="http://schemas.microsoft.com/office/drawing/2014/main" id="{0B5F49AA-83D5-4063-9CDE-AA7763048B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2A2B27C-3C99-4208-B425-775413C5365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6140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2A62B2-A6D1-4A6F-8B20-80606F478544}"/>
              </a:ext>
            </a:extLst>
          </p:cNvPr>
          <p:cNvSpPr>
            <a:spLocks noGrp="1"/>
          </p:cNvSpPr>
          <p:nvPr>
            <p:ph type="dt" sz="half" idx="10"/>
          </p:nvPr>
        </p:nvSpPr>
        <p:spPr/>
        <p:txBody>
          <a:bodyPr/>
          <a:lstStyle/>
          <a:p>
            <a:fld id="{3133F5E9-5DAC-4C4A-9DF5-C2B87276BCC8}" type="datetimeFigureOut">
              <a:rPr lang="en-US" smtClean="0"/>
              <a:t>1/23/2022</a:t>
            </a:fld>
            <a:endParaRPr lang="en-US" dirty="0"/>
          </a:p>
        </p:txBody>
      </p:sp>
      <p:sp>
        <p:nvSpPr>
          <p:cNvPr id="3" name="Footer Placeholder 2">
            <a:extLst>
              <a:ext uri="{FF2B5EF4-FFF2-40B4-BE49-F238E27FC236}">
                <a16:creationId xmlns:a16="http://schemas.microsoft.com/office/drawing/2014/main" id="{C02E4958-7A46-4331-B2D8-2C31D8FCBD7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5C8548B-339B-46B2-BF01-1EE3DDC72AA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91466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F408F-8083-4F07-9628-074C7AFE41C0}"/>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B70477E0-A333-439D-A531-30B39A813465}"/>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D59501-D187-414C-AACE-F838720036CC}"/>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id="{1235F890-BB8A-49E1-880A-924FD6FE4026}"/>
              </a:ext>
            </a:extLst>
          </p:cNvPr>
          <p:cNvSpPr>
            <a:spLocks noGrp="1"/>
          </p:cNvSpPr>
          <p:nvPr>
            <p:ph type="dt" sz="half" idx="10"/>
          </p:nvPr>
        </p:nvSpPr>
        <p:spPr/>
        <p:txBody>
          <a:bodyPr/>
          <a:lstStyle/>
          <a:p>
            <a:fld id="{3133F5E9-5DAC-4C4A-9DF5-C2B87276BCC8}" type="datetimeFigureOut">
              <a:rPr lang="en-US" smtClean="0"/>
              <a:t>1/23/2022</a:t>
            </a:fld>
            <a:endParaRPr lang="en-US" dirty="0"/>
          </a:p>
        </p:txBody>
      </p:sp>
      <p:sp>
        <p:nvSpPr>
          <p:cNvPr id="6" name="Footer Placeholder 5">
            <a:extLst>
              <a:ext uri="{FF2B5EF4-FFF2-40B4-BE49-F238E27FC236}">
                <a16:creationId xmlns:a16="http://schemas.microsoft.com/office/drawing/2014/main" id="{51CA38FE-429A-41E7-942D-ECCE639D3C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401D9BC-0038-4041-AE2C-657BF99D41E9}"/>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28756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56CFD-7F35-482C-A50F-B3D43ACB0AE3}"/>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7FD7F3EF-0FE9-46C4-A116-5DA6E26B0D5D}"/>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10B4041-0F17-42D8-AF16-AB099A39FFBD}"/>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id="{8BAF67FF-F8F1-4B22-A471-9317ED3A25F0}"/>
              </a:ext>
            </a:extLst>
          </p:cNvPr>
          <p:cNvSpPr>
            <a:spLocks noGrp="1"/>
          </p:cNvSpPr>
          <p:nvPr>
            <p:ph type="dt" sz="half" idx="10"/>
          </p:nvPr>
        </p:nvSpPr>
        <p:spPr/>
        <p:txBody>
          <a:bodyPr/>
          <a:lstStyle/>
          <a:p>
            <a:fld id="{3133F5E9-5DAC-4C4A-9DF5-C2B87276BCC8}" type="datetimeFigureOut">
              <a:rPr lang="en-US" smtClean="0"/>
              <a:t>1/23/2022</a:t>
            </a:fld>
            <a:endParaRPr lang="en-US" dirty="0"/>
          </a:p>
        </p:txBody>
      </p:sp>
      <p:sp>
        <p:nvSpPr>
          <p:cNvPr id="6" name="Footer Placeholder 5">
            <a:extLst>
              <a:ext uri="{FF2B5EF4-FFF2-40B4-BE49-F238E27FC236}">
                <a16:creationId xmlns:a16="http://schemas.microsoft.com/office/drawing/2014/main" id="{A73D6993-98F8-4234-B24A-02D4DB41CE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2A34037-0E7D-4379-ACA0-98611B2F76E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939197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45B175-C851-453B-B2A0-9A5CFCADC073}"/>
              </a:ext>
            </a:extLst>
          </p:cNvPr>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65F4A2-0E4F-4E49-A0BF-BEEC72203309}"/>
              </a:ext>
            </a:extLst>
          </p:cNvPr>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8AA27-3F13-4BFD-B949-21CF31910889}"/>
              </a:ext>
            </a:extLst>
          </p:cNvPr>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fld id="{3133F5E9-5DAC-4C4A-9DF5-C2B87276BCC8}" type="datetimeFigureOut">
              <a:rPr lang="en-US" smtClean="0"/>
              <a:t>1/23/2022</a:t>
            </a:fld>
            <a:endParaRPr lang="en-US" dirty="0"/>
          </a:p>
        </p:txBody>
      </p:sp>
      <p:sp>
        <p:nvSpPr>
          <p:cNvPr id="5" name="Footer Placeholder 4">
            <a:extLst>
              <a:ext uri="{FF2B5EF4-FFF2-40B4-BE49-F238E27FC236}">
                <a16:creationId xmlns:a16="http://schemas.microsoft.com/office/drawing/2014/main" id="{EEEE99A2-0FED-42D4-9FBD-08CC1C3F81BC}"/>
              </a:ext>
            </a:extLst>
          </p:cNvPr>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F2468D4-5440-4CE2-BAB3-61D83F628C58}"/>
              </a:ext>
            </a:extLst>
          </p:cNvPr>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fld id="{ACEC5C30-0B3A-4B13-ADDD-7C63C8AA921B}" type="slidenum">
              <a:rPr lang="en-US" smtClean="0"/>
              <a:t>‹#›</a:t>
            </a:fld>
            <a:endParaRPr lang="en-US" dirty="0"/>
          </a:p>
        </p:txBody>
      </p:sp>
      <p:pic>
        <p:nvPicPr>
          <p:cNvPr id="7" name="Picture 6" descr="Logo, company name&#10;&#10;Description automatically generated">
            <a:extLst>
              <a:ext uri="{FF2B5EF4-FFF2-40B4-BE49-F238E27FC236}">
                <a16:creationId xmlns:a16="http://schemas.microsoft.com/office/drawing/2014/main" id="{C617D0E3-7879-4E51-9843-14E11D752E40}"/>
              </a:ext>
            </a:extLst>
          </p:cNvPr>
          <p:cNvPicPr>
            <a:picLocks noChangeAspect="1"/>
          </p:cNvPicPr>
          <p:nvPr/>
        </p:nvPicPr>
        <p:blipFill>
          <a:blip r:embed="rId11"/>
          <a:stretch>
            <a:fillRect/>
          </a:stretch>
        </p:blipFill>
        <p:spPr>
          <a:xfrm>
            <a:off x="7058481" y="4078941"/>
            <a:ext cx="1564727" cy="1242104"/>
          </a:xfrm>
          <a:prstGeom prst="rect">
            <a:avLst/>
          </a:prstGeom>
        </p:spPr>
      </p:pic>
    </p:spTree>
    <p:extLst>
      <p:ext uri="{BB962C8B-B14F-4D97-AF65-F5344CB8AC3E}">
        <p14:creationId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svg"/><Relationship Id="rId13"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32.png"/><Relationship Id="rId12" Type="http://schemas.openxmlformats.org/officeDocument/2006/relationships/image" Target="../media/image4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image" Target="../media/image36.png"/><Relationship Id="rId5" Type="http://schemas.openxmlformats.org/officeDocument/2006/relationships/image" Target="../media/image42.png"/><Relationship Id="rId10" Type="http://schemas.openxmlformats.org/officeDocument/2006/relationships/image" Target="../media/image30.svg"/><Relationship Id="rId4" Type="http://schemas.openxmlformats.org/officeDocument/2006/relationships/image" Target="../media/image41.png"/><Relationship Id="rId9" Type="http://schemas.openxmlformats.org/officeDocument/2006/relationships/image" Target="../media/image33.png"/></Relationships>
</file>

<file path=ppt/slides/_rels/slide11.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33.png"/><Relationship Id="rId12" Type="http://schemas.openxmlformats.org/officeDocument/2006/relationships/image" Target="../media/image5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svg"/><Relationship Id="rId11" Type="http://schemas.openxmlformats.org/officeDocument/2006/relationships/image" Target="../media/image49.png"/><Relationship Id="rId5" Type="http://schemas.openxmlformats.org/officeDocument/2006/relationships/image" Target="../media/image32.png"/><Relationship Id="rId10" Type="http://schemas.openxmlformats.org/officeDocument/2006/relationships/image" Target="../media/image48.png"/><Relationship Id="rId4" Type="http://schemas.openxmlformats.org/officeDocument/2006/relationships/image" Target="../media/image47.png"/><Relationship Id="rId9" Type="http://schemas.openxmlformats.org/officeDocument/2006/relationships/image" Target="../media/image36.png"/><Relationship Id="rId14" Type="http://schemas.openxmlformats.org/officeDocument/2006/relationships/image" Target="../media/image52.png"/></Relationships>
</file>

<file path=ppt/slides/_rels/slide12.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53.png"/><Relationship Id="rId7"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svg"/><Relationship Id="rId5" Type="http://schemas.openxmlformats.org/officeDocument/2006/relationships/image" Target="../media/image32.png"/><Relationship Id="rId10" Type="http://schemas.openxmlformats.org/officeDocument/2006/relationships/image" Target="../media/image55.png"/><Relationship Id="rId4" Type="http://schemas.openxmlformats.org/officeDocument/2006/relationships/image" Target="../media/image54.png"/><Relationship Id="rId9" Type="http://schemas.openxmlformats.org/officeDocument/2006/relationships/image" Target="../media/image36.png"/></Relationships>
</file>

<file path=ppt/slides/_rels/slide13.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6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0.svg"/><Relationship Id="rId11" Type="http://schemas.openxmlformats.org/officeDocument/2006/relationships/image" Target="../media/image59.png"/><Relationship Id="rId5" Type="http://schemas.openxmlformats.org/officeDocument/2006/relationships/image" Target="../media/image33.png"/><Relationship Id="rId10" Type="http://schemas.openxmlformats.org/officeDocument/2006/relationships/image" Target="../media/image58.png"/><Relationship Id="rId4" Type="http://schemas.openxmlformats.org/officeDocument/2006/relationships/image" Target="../media/image3.svg"/><Relationship Id="rId9" Type="http://schemas.openxmlformats.org/officeDocument/2006/relationships/image" Target="../media/image5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Layout" Target="../slideLayouts/slideLayout1.xml"/><Relationship Id="rId7" Type="http://schemas.openxmlformats.org/officeDocument/2006/relationships/slide" Target="slide5.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jpeg"/><Relationship Id="rId5" Type="http://schemas.microsoft.com/office/2007/relationships/hdphoto" Target="../media/hdphoto1.wdp"/><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slide" Target="slide3.xml"/></Relationships>
</file>

<file path=ppt/slides/_rels/slide4.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image" Target="../media/image9.jpeg"/><Relationship Id="rId7" Type="http://schemas.openxmlformats.org/officeDocument/2006/relationships/slide" Target="slide5.xml"/><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10" Type="http://schemas.openxmlformats.org/officeDocument/2006/relationships/slide" Target="slide8.xml"/><Relationship Id="rId4" Type="http://schemas.openxmlformats.org/officeDocument/2006/relationships/image" Target="../media/image10.jpeg"/><Relationship Id="rId9" Type="http://schemas.openxmlformats.org/officeDocument/2006/relationships/slide" Target="slide6.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4.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4.xml"/><Relationship Id="rId11" Type="http://schemas.openxmlformats.org/officeDocument/2006/relationships/image" Target="../media/image22.png"/><Relationship Id="rId5" Type="http://schemas.openxmlformats.org/officeDocument/2006/relationships/image" Target="../media/image18.png"/><Relationship Id="rId10" Type="http://schemas.openxmlformats.org/officeDocument/2006/relationships/image" Target="../media/image21.png"/><Relationship Id="rId4" Type="http://schemas.openxmlformats.org/officeDocument/2006/relationships/image" Target="../media/image14.pn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3.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27.png"/><Relationship Id="rId5" Type="http://schemas.openxmlformats.org/officeDocument/2006/relationships/image" Target="../media/image16.png"/><Relationship Id="rId10" Type="http://schemas.openxmlformats.org/officeDocument/2006/relationships/image" Target="../media/image26.png"/><Relationship Id="rId4" Type="http://schemas.openxmlformats.org/officeDocument/2006/relationships/slide" Target="slide4.xml"/><Relationship Id="rId9" Type="http://schemas.openxmlformats.org/officeDocument/2006/relationships/image" Target="../media/image25.png"/><Relationship Id="rId14" Type="http://schemas.openxmlformats.org/officeDocument/2006/relationships/image" Target="../media/image30.png"/></Relationships>
</file>

<file path=ppt/slides/_rels/slide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2.pn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0.svg"/><Relationship Id="rId11" Type="http://schemas.openxmlformats.org/officeDocument/2006/relationships/image" Target="../media/image38.png"/><Relationship Id="rId5" Type="http://schemas.openxmlformats.org/officeDocument/2006/relationships/image" Target="../media/image33.png"/><Relationship Id="rId10" Type="http://schemas.openxmlformats.org/officeDocument/2006/relationships/image" Target="../media/image37.png"/><Relationship Id="rId4" Type="http://schemas.openxmlformats.org/officeDocument/2006/relationships/image" Target="../media/image3.svg"/><Relationship Id="rId9"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92" y="0"/>
            <a:ext cx="9111408" cy="5143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58308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a:extLst>
              <a:ext uri="{FF2B5EF4-FFF2-40B4-BE49-F238E27FC236}">
                <a16:creationId xmlns:a16="http://schemas.microsoft.com/office/drawing/2014/main" id="{58E6D429-DC53-47C4-8036-1E9D12B8E28B}"/>
              </a:ext>
            </a:extLst>
          </p:cNvPr>
          <p:cNvSpPr/>
          <p:nvPr/>
        </p:nvSpPr>
        <p:spPr>
          <a:xfrm>
            <a:off x="27106" y="41152"/>
            <a:ext cx="4287971" cy="370292"/>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100" b="1">
                <a:latin typeface="Arial" panose="020B0604020202020204" pitchFamily="34" charset="0"/>
                <a:cs typeface="Arial" panose="020B0604020202020204" pitchFamily="34" charset="0"/>
              </a:rPr>
              <a:t>HOẠT ĐỘNG LUYỆN TẬP</a:t>
            </a:r>
          </a:p>
        </p:txBody>
      </p:sp>
      <p:sp>
        <p:nvSpPr>
          <p:cNvPr id="8" name="TextBox 7">
            <a:extLst>
              <a:ext uri="{FF2B5EF4-FFF2-40B4-BE49-F238E27FC236}">
                <a16:creationId xmlns:a16="http://schemas.microsoft.com/office/drawing/2014/main" id="{7E78F31C-3CAD-4C21-B44B-6EF2910B576D}"/>
              </a:ext>
            </a:extLst>
          </p:cNvPr>
          <p:cNvSpPr txBox="1"/>
          <p:nvPr/>
        </p:nvSpPr>
        <p:spPr>
          <a:xfrm>
            <a:off x="138693" y="393155"/>
            <a:ext cx="8655209" cy="484748"/>
          </a:xfrm>
          <a:prstGeom prst="rect">
            <a:avLst/>
          </a:prstGeom>
          <a:noFill/>
        </p:spPr>
        <p:txBody>
          <a:bodyPr wrap="square" lIns="68580" tIns="34290" rIns="68580" bIns="34290" rtlCol="0">
            <a:spAutoFit/>
          </a:bodyPr>
          <a:lstStyle/>
          <a:p>
            <a:pPr algn="just">
              <a:lnSpc>
                <a:spcPct val="150000"/>
              </a:lnSpc>
            </a:pPr>
            <a:r>
              <a:rPr lang="en-US" sz="1800" b="1" u="sng">
                <a:latin typeface="Arial" panose="020B0604020202020204" pitchFamily="34" charset="0"/>
                <a:cs typeface="Arial" panose="020B0604020202020204" pitchFamily="34" charset="0"/>
              </a:rPr>
              <a:t>DẠNG 2 :  </a:t>
            </a:r>
            <a:endParaRPr lang="en-US" sz="1800">
              <a:latin typeface="Arial" panose="020B0604020202020204" pitchFamily="34" charset="0"/>
              <a:cs typeface="Arial" panose="020B0604020202020204" pitchFamily="34" charset="0"/>
            </a:endParaRPr>
          </a:p>
        </p:txBody>
      </p:sp>
      <p:sp>
        <p:nvSpPr>
          <p:cNvPr id="11" name="Rectangle 10"/>
          <p:cNvSpPr/>
          <p:nvPr/>
        </p:nvSpPr>
        <p:spPr>
          <a:xfrm>
            <a:off x="6702912" y="4137660"/>
            <a:ext cx="2205990" cy="1005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en-US"/>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4405" y="455744"/>
            <a:ext cx="3343990" cy="359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06" y="815313"/>
            <a:ext cx="6727985" cy="133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496" y="2952212"/>
            <a:ext cx="2844846" cy="1799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73300" y="2952212"/>
            <a:ext cx="2614524" cy="1468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Graphic 27" descr="Clipboard">
            <a:extLst>
              <a:ext uri="{FF2B5EF4-FFF2-40B4-BE49-F238E27FC236}">
                <a16:creationId xmlns:a16="http://schemas.microsoft.com/office/drawing/2014/main" id="{69A6127C-44C4-4935-8488-02212BF0E6B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rot="631394">
            <a:off x="6981350" y="207123"/>
            <a:ext cx="2501903" cy="2537965"/>
          </a:xfrm>
          <a:prstGeom prst="rect">
            <a:avLst/>
          </a:prstGeom>
        </p:spPr>
      </p:pic>
      <p:pic>
        <p:nvPicPr>
          <p:cNvPr id="18" name="Graphic 31" descr="Pencil">
            <a:extLst>
              <a:ext uri="{FF2B5EF4-FFF2-40B4-BE49-F238E27FC236}">
                <a16:creationId xmlns:a16="http://schemas.microsoft.com/office/drawing/2014/main" id="{F21940DF-3AEF-4263-BDC6-04DEDCE8D6A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7817071" y="21025"/>
            <a:ext cx="1116302" cy="1116302"/>
          </a:xfrm>
          <a:prstGeom prst="rect">
            <a:avLst/>
          </a:prstGeom>
        </p:spPr>
      </p:pic>
      <p:sp>
        <p:nvSpPr>
          <p:cNvPr id="19" name="TextBox 18">
            <a:extLst>
              <a:ext uri="{FF2B5EF4-FFF2-40B4-BE49-F238E27FC236}">
                <a16:creationId xmlns:a16="http://schemas.microsoft.com/office/drawing/2014/main" id="{DEAC0E1E-50D5-48F7-8449-EF3C31CD2512}"/>
              </a:ext>
            </a:extLst>
          </p:cNvPr>
          <p:cNvSpPr txBox="1"/>
          <p:nvPr/>
        </p:nvSpPr>
        <p:spPr>
          <a:xfrm>
            <a:off x="7553833" y="948087"/>
            <a:ext cx="1315108" cy="1577355"/>
          </a:xfrm>
          <a:prstGeom prst="rect">
            <a:avLst/>
          </a:prstGeom>
          <a:noFill/>
        </p:spPr>
        <p:txBody>
          <a:bodyPr wrap="square" lIns="68580" tIns="34290" rIns="68580" bIns="34290">
            <a:spAutoFit/>
          </a:bodyPr>
          <a:lstStyle/>
          <a:p>
            <a:r>
              <a:rPr lang="en-US" b="1" i="1">
                <a:solidFill>
                  <a:srgbClr val="7030A0"/>
                </a:solidFill>
                <a:latin typeface="Times New Roman" panose="02020603050405020304" pitchFamily="18" charset="0"/>
              </a:rPr>
              <a:t>Chia lớp thành </a:t>
            </a:r>
            <a:r>
              <a:rPr lang="en-US" b="1" i="1" smtClean="0">
                <a:solidFill>
                  <a:srgbClr val="7030A0"/>
                </a:solidFill>
                <a:latin typeface="Times New Roman" panose="02020603050405020304" pitchFamily="18" charset="0"/>
              </a:rPr>
              <a:t>4 </a:t>
            </a:r>
            <a:r>
              <a:rPr lang="en-US" b="1" i="1">
                <a:solidFill>
                  <a:srgbClr val="7030A0"/>
                </a:solidFill>
                <a:latin typeface="Times New Roman" panose="02020603050405020304" pitchFamily="18" charset="0"/>
              </a:rPr>
              <a:t>nhóm, HS hđ cá nhân</a:t>
            </a:r>
          </a:p>
          <a:p>
            <a:r>
              <a:rPr lang="en-US" b="1" i="1">
                <a:solidFill>
                  <a:srgbClr val="7030A0"/>
                </a:solidFill>
                <a:latin typeface="Times New Roman" panose="02020603050405020304" pitchFamily="18" charset="0"/>
              </a:rPr>
              <a:t>HS thi đua lên bảng trình bày, nhận xét chéo.</a:t>
            </a:r>
          </a:p>
          <a:p>
            <a:endParaRPr lang="en-US" i="1">
              <a:solidFill>
                <a:srgbClr val="7030A0"/>
              </a:solidFill>
            </a:endParaRPr>
          </a:p>
        </p:txBody>
      </p:sp>
      <p:pic>
        <p:nvPicPr>
          <p:cNvPr id="20"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31619" y="2039540"/>
            <a:ext cx="1069355" cy="369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7496" y="2571750"/>
            <a:ext cx="3113602" cy="2304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55507" y="2618121"/>
            <a:ext cx="2998326" cy="2133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34452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7170"/>
                                        </p:tgtEl>
                                        <p:attrNameLst>
                                          <p:attrName>style.visibility</p:attrName>
                                        </p:attrNameLst>
                                      </p:cBhvr>
                                      <p:to>
                                        <p:strVal val="visible"/>
                                      </p:to>
                                    </p:set>
                                    <p:animEffect transition="in" filter="circle(in)">
                                      <p:cBhvr>
                                        <p:cTn id="22" dur="2000"/>
                                        <p:tgtEl>
                                          <p:spTgt spid="717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7171"/>
                                        </p:tgtEl>
                                        <p:attrNameLst>
                                          <p:attrName>style.visibility</p:attrName>
                                        </p:attrNameLst>
                                      </p:cBhvr>
                                      <p:to>
                                        <p:strVal val="visible"/>
                                      </p:to>
                                    </p:set>
                                    <p:animEffect transition="in" filter="circle(in)">
                                      <p:cBhvr>
                                        <p:cTn id="27" dur="20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a:extLst>
              <a:ext uri="{FF2B5EF4-FFF2-40B4-BE49-F238E27FC236}">
                <a16:creationId xmlns:a16="http://schemas.microsoft.com/office/drawing/2014/main" id="{58E6D429-DC53-47C4-8036-1E9D12B8E28B}"/>
              </a:ext>
            </a:extLst>
          </p:cNvPr>
          <p:cNvSpPr/>
          <p:nvPr/>
        </p:nvSpPr>
        <p:spPr>
          <a:xfrm>
            <a:off x="27106" y="41152"/>
            <a:ext cx="4287971" cy="370292"/>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100" b="1">
                <a:latin typeface="Arial" panose="020B0604020202020204" pitchFamily="34" charset="0"/>
                <a:cs typeface="Arial" panose="020B0604020202020204" pitchFamily="34" charset="0"/>
              </a:rPr>
              <a:t>HOẠT ĐỘNG LUYỆN TẬP</a:t>
            </a:r>
          </a:p>
        </p:txBody>
      </p:sp>
      <p:sp>
        <p:nvSpPr>
          <p:cNvPr id="8" name="Rectangle 7"/>
          <p:cNvSpPr/>
          <p:nvPr/>
        </p:nvSpPr>
        <p:spPr>
          <a:xfrm>
            <a:off x="6606540" y="4137660"/>
            <a:ext cx="2205990" cy="1005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en-US"/>
          </a:p>
        </p:txBody>
      </p:sp>
      <p:sp>
        <p:nvSpPr>
          <p:cNvPr id="10" name="TextBox 9">
            <a:extLst>
              <a:ext uri="{FF2B5EF4-FFF2-40B4-BE49-F238E27FC236}">
                <a16:creationId xmlns:a16="http://schemas.microsoft.com/office/drawing/2014/main" id="{7E78F31C-3CAD-4C21-B44B-6EF2910B576D}"/>
              </a:ext>
            </a:extLst>
          </p:cNvPr>
          <p:cNvSpPr txBox="1"/>
          <p:nvPr/>
        </p:nvSpPr>
        <p:spPr>
          <a:xfrm>
            <a:off x="97183" y="488787"/>
            <a:ext cx="8655209" cy="484748"/>
          </a:xfrm>
          <a:prstGeom prst="rect">
            <a:avLst/>
          </a:prstGeom>
          <a:noFill/>
        </p:spPr>
        <p:txBody>
          <a:bodyPr wrap="square" lIns="68580" tIns="34290" rIns="68580" bIns="34290" rtlCol="0">
            <a:spAutoFit/>
          </a:bodyPr>
          <a:lstStyle/>
          <a:p>
            <a:pPr algn="just">
              <a:lnSpc>
                <a:spcPct val="150000"/>
              </a:lnSpc>
            </a:pPr>
            <a:r>
              <a:rPr lang="en-US" sz="1800" b="1" u="sng">
                <a:latin typeface="Arial" panose="020B0604020202020204" pitchFamily="34" charset="0"/>
                <a:cs typeface="Arial" panose="020B0604020202020204" pitchFamily="34" charset="0"/>
              </a:rPr>
              <a:t>DẠNG 3 :  </a:t>
            </a:r>
            <a:endParaRPr lang="en-US" sz="1800">
              <a:latin typeface="Arial" panose="020B0604020202020204" pitchFamily="34" charset="0"/>
              <a:cs typeface="Arial" panose="020B0604020202020204" pitchFamily="34" charset="0"/>
            </a:endParaRPr>
          </a:p>
        </p:txBody>
      </p:sp>
      <p:pic>
        <p:nvPicPr>
          <p:cNvPr id="1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7626" y="568856"/>
            <a:ext cx="803794" cy="324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187" y="2684051"/>
            <a:ext cx="1832875" cy="2185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Graphic 27" descr="Clipboard">
            <a:extLst>
              <a:ext uri="{FF2B5EF4-FFF2-40B4-BE49-F238E27FC236}">
                <a16:creationId xmlns:a16="http://schemas.microsoft.com/office/drawing/2014/main" id="{69A6127C-44C4-4935-8488-02212BF0E6B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rot="631394">
            <a:off x="6981350" y="207123"/>
            <a:ext cx="2501903" cy="2537965"/>
          </a:xfrm>
          <a:prstGeom prst="rect">
            <a:avLst/>
          </a:prstGeom>
        </p:spPr>
      </p:pic>
      <p:pic>
        <p:nvPicPr>
          <p:cNvPr id="19" name="Graphic 31" descr="Pencil">
            <a:extLst>
              <a:ext uri="{FF2B5EF4-FFF2-40B4-BE49-F238E27FC236}">
                <a16:creationId xmlns:a16="http://schemas.microsoft.com/office/drawing/2014/main" id="{F21940DF-3AEF-4263-BDC6-04DEDCE8D6A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7817071" y="21025"/>
            <a:ext cx="1116302" cy="1116302"/>
          </a:xfrm>
          <a:prstGeom prst="rect">
            <a:avLst/>
          </a:prstGeom>
        </p:spPr>
      </p:pic>
      <p:sp>
        <p:nvSpPr>
          <p:cNvPr id="20" name="TextBox 19">
            <a:extLst>
              <a:ext uri="{FF2B5EF4-FFF2-40B4-BE49-F238E27FC236}">
                <a16:creationId xmlns:a16="http://schemas.microsoft.com/office/drawing/2014/main" id="{DEAC0E1E-50D5-48F7-8449-EF3C31CD2512}"/>
              </a:ext>
            </a:extLst>
          </p:cNvPr>
          <p:cNvSpPr txBox="1"/>
          <p:nvPr/>
        </p:nvSpPr>
        <p:spPr>
          <a:xfrm>
            <a:off x="7553833" y="948087"/>
            <a:ext cx="1315108" cy="1577355"/>
          </a:xfrm>
          <a:prstGeom prst="rect">
            <a:avLst/>
          </a:prstGeom>
          <a:noFill/>
        </p:spPr>
        <p:txBody>
          <a:bodyPr wrap="square" lIns="68580" tIns="34290" rIns="68580" bIns="34290">
            <a:spAutoFit/>
          </a:bodyPr>
          <a:lstStyle/>
          <a:p>
            <a:r>
              <a:rPr lang="en-US" b="1" i="1">
                <a:solidFill>
                  <a:srgbClr val="7030A0"/>
                </a:solidFill>
                <a:latin typeface="Times New Roman" panose="02020603050405020304" pitchFamily="18" charset="0"/>
              </a:rPr>
              <a:t>Chia lớp thành </a:t>
            </a:r>
            <a:r>
              <a:rPr lang="en-US" b="1" i="1" smtClean="0">
                <a:solidFill>
                  <a:srgbClr val="7030A0"/>
                </a:solidFill>
                <a:latin typeface="Times New Roman" panose="02020603050405020304" pitchFamily="18" charset="0"/>
              </a:rPr>
              <a:t>4 </a:t>
            </a:r>
            <a:r>
              <a:rPr lang="en-US" b="1" i="1">
                <a:solidFill>
                  <a:srgbClr val="7030A0"/>
                </a:solidFill>
                <a:latin typeface="Times New Roman" panose="02020603050405020304" pitchFamily="18" charset="0"/>
              </a:rPr>
              <a:t>nhóm, HS hđ cá nhân</a:t>
            </a:r>
          </a:p>
          <a:p>
            <a:r>
              <a:rPr lang="en-US" b="1" i="1">
                <a:solidFill>
                  <a:srgbClr val="7030A0"/>
                </a:solidFill>
                <a:latin typeface="Times New Roman" panose="02020603050405020304" pitchFamily="18" charset="0"/>
              </a:rPr>
              <a:t>HS thi đua lên bảng trình bày, nhận xét chéo.</a:t>
            </a:r>
          </a:p>
          <a:p>
            <a:endParaRPr lang="en-US" i="1">
              <a:solidFill>
                <a:srgbClr val="7030A0"/>
              </a:solidFill>
            </a:endParaRPr>
          </a:p>
        </p:txBody>
      </p:sp>
      <p:pic>
        <p:nvPicPr>
          <p:cNvPr id="22"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33006" y="2115504"/>
            <a:ext cx="1069355" cy="369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04543" y="2524254"/>
            <a:ext cx="2408028" cy="2504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85796" y="2803034"/>
            <a:ext cx="2169668" cy="1623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1188" y="2524254"/>
            <a:ext cx="3756496" cy="2186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2"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7183" y="897811"/>
            <a:ext cx="6409126" cy="1326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3"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61571" y="2616784"/>
            <a:ext cx="2577550" cy="1809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61641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148"/>
                                        </p:tgtEl>
                                        <p:attrNameLst>
                                          <p:attrName>style.visibility</p:attrName>
                                        </p:attrNameLst>
                                      </p:cBhvr>
                                      <p:to>
                                        <p:strVal val="visible"/>
                                      </p:to>
                                    </p:set>
                                    <p:animEffect transition="in" filter="wipe(down)">
                                      <p:cBhvr>
                                        <p:cTn id="12" dur="500"/>
                                        <p:tgtEl>
                                          <p:spTgt spid="614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149"/>
                                        </p:tgtEl>
                                        <p:attrNameLst>
                                          <p:attrName>style.visibility</p:attrName>
                                        </p:attrNameLst>
                                      </p:cBhvr>
                                      <p:to>
                                        <p:strVal val="visible"/>
                                      </p:to>
                                    </p:set>
                                    <p:animEffect transition="in" filter="circle(in)">
                                      <p:cBhvr>
                                        <p:cTn id="17" dur="2000"/>
                                        <p:tgtEl>
                                          <p:spTgt spid="614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150"/>
                                        </p:tgtEl>
                                        <p:attrNameLst>
                                          <p:attrName>style.visibility</p:attrName>
                                        </p:attrNameLst>
                                      </p:cBhvr>
                                      <p:to>
                                        <p:strVal val="visible"/>
                                      </p:to>
                                    </p:set>
                                    <p:animEffect transition="in" filter="wipe(down)">
                                      <p:cBhvr>
                                        <p:cTn id="22" dur="500"/>
                                        <p:tgtEl>
                                          <p:spTgt spid="615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151"/>
                                        </p:tgtEl>
                                        <p:attrNameLst>
                                          <p:attrName>style.visibility</p:attrName>
                                        </p:attrNameLst>
                                      </p:cBhvr>
                                      <p:to>
                                        <p:strVal val="visible"/>
                                      </p:to>
                                    </p:set>
                                    <p:animEffect transition="in" filter="wipe(down)">
                                      <p:cBhvr>
                                        <p:cTn id="27" dur="500"/>
                                        <p:tgtEl>
                                          <p:spTgt spid="6151"/>
                                        </p:tgtEl>
                                      </p:cBhvr>
                                    </p:animEffect>
                                  </p:childTnLst>
                                </p:cTn>
                              </p:par>
                              <p:par>
                                <p:cTn id="28" presetID="4" presetClass="exit" presetSubtype="32" fill="hold" nodeType="withEffect">
                                  <p:stCondLst>
                                    <p:cond delay="0"/>
                                  </p:stCondLst>
                                  <p:childTnLst>
                                    <p:animEffect transition="out" filter="box(out)">
                                      <p:cBhvr>
                                        <p:cTn id="29" dur="10"/>
                                        <p:tgtEl>
                                          <p:spTgt spid="6148"/>
                                        </p:tgtEl>
                                      </p:cBhvr>
                                    </p:animEffect>
                                    <p:set>
                                      <p:cBhvr>
                                        <p:cTn id="30" dur="1" fill="hold">
                                          <p:stCondLst>
                                            <p:cond delay="9"/>
                                          </p:stCondLst>
                                        </p:cTn>
                                        <p:tgtEl>
                                          <p:spTgt spid="6148"/>
                                        </p:tgtEl>
                                        <p:attrNameLst>
                                          <p:attrName>style.visibility</p:attrName>
                                        </p:attrNameLst>
                                      </p:cBhvr>
                                      <p:to>
                                        <p:strVal val="hidden"/>
                                      </p:to>
                                    </p:set>
                                  </p:childTnLst>
                                </p:cTn>
                              </p:par>
                              <p:par>
                                <p:cTn id="31" presetID="4" presetClass="exit" presetSubtype="32" fill="hold" nodeType="withEffect">
                                  <p:stCondLst>
                                    <p:cond delay="0"/>
                                  </p:stCondLst>
                                  <p:childTnLst>
                                    <p:animEffect transition="out" filter="box(out)">
                                      <p:cBhvr>
                                        <p:cTn id="32" dur="2000"/>
                                        <p:tgtEl>
                                          <p:spTgt spid="6149"/>
                                        </p:tgtEl>
                                      </p:cBhvr>
                                    </p:animEffect>
                                    <p:set>
                                      <p:cBhvr>
                                        <p:cTn id="33" dur="1" fill="hold">
                                          <p:stCondLst>
                                            <p:cond delay="1999"/>
                                          </p:stCondLst>
                                        </p:cTn>
                                        <p:tgtEl>
                                          <p:spTgt spid="6149"/>
                                        </p:tgtEl>
                                        <p:attrNameLst>
                                          <p:attrName>style.visibility</p:attrName>
                                        </p:attrNameLst>
                                      </p:cBhvr>
                                      <p:to>
                                        <p:strVal val="hidden"/>
                                      </p:to>
                                    </p:set>
                                  </p:childTnLst>
                                </p:cTn>
                              </p:par>
                              <p:par>
                                <p:cTn id="34" presetID="4" presetClass="exit" presetSubtype="32" fill="hold" nodeType="withEffect">
                                  <p:stCondLst>
                                    <p:cond delay="0"/>
                                  </p:stCondLst>
                                  <p:childTnLst>
                                    <p:animEffect transition="out" filter="box(out)">
                                      <p:cBhvr>
                                        <p:cTn id="35" dur="2000"/>
                                        <p:tgtEl>
                                          <p:spTgt spid="6150"/>
                                        </p:tgtEl>
                                      </p:cBhvr>
                                    </p:animEffect>
                                    <p:set>
                                      <p:cBhvr>
                                        <p:cTn id="36" dur="1" fill="hold">
                                          <p:stCondLst>
                                            <p:cond delay="1999"/>
                                          </p:stCondLst>
                                        </p:cTn>
                                        <p:tgtEl>
                                          <p:spTgt spid="6150"/>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6153"/>
                                        </p:tgtEl>
                                        <p:attrNameLst>
                                          <p:attrName>style.visibility</p:attrName>
                                        </p:attrNameLst>
                                      </p:cBhvr>
                                      <p:to>
                                        <p:strVal val="visible"/>
                                      </p:to>
                                    </p:set>
                                    <p:animEffect transition="in" filter="wipe(down)">
                                      <p:cBhvr>
                                        <p:cTn id="41" dur="500"/>
                                        <p:tgtEl>
                                          <p:spTgt spid="6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a:extLst>
              <a:ext uri="{FF2B5EF4-FFF2-40B4-BE49-F238E27FC236}">
                <a16:creationId xmlns:a16="http://schemas.microsoft.com/office/drawing/2014/main" id="{58E6D429-DC53-47C4-8036-1E9D12B8E28B}"/>
              </a:ext>
            </a:extLst>
          </p:cNvPr>
          <p:cNvSpPr/>
          <p:nvPr/>
        </p:nvSpPr>
        <p:spPr>
          <a:xfrm>
            <a:off x="27106" y="41152"/>
            <a:ext cx="4287971" cy="370292"/>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100" b="1">
                <a:latin typeface="Arial" panose="020B0604020202020204" pitchFamily="34" charset="0"/>
                <a:cs typeface="Arial" panose="020B0604020202020204" pitchFamily="34" charset="0"/>
              </a:rPr>
              <a:t>HOẠT ĐỘNG LUYỆN TẬP</a:t>
            </a:r>
          </a:p>
        </p:txBody>
      </p:sp>
      <p:sp>
        <p:nvSpPr>
          <p:cNvPr id="8" name="Rectangle 7"/>
          <p:cNvSpPr/>
          <p:nvPr/>
        </p:nvSpPr>
        <p:spPr>
          <a:xfrm>
            <a:off x="6606540" y="4137660"/>
            <a:ext cx="2205990" cy="1005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en-US"/>
          </a:p>
        </p:txBody>
      </p:sp>
      <p:sp>
        <p:nvSpPr>
          <p:cNvPr id="6" name="TextBox 5">
            <a:extLst>
              <a:ext uri="{FF2B5EF4-FFF2-40B4-BE49-F238E27FC236}">
                <a16:creationId xmlns:a16="http://schemas.microsoft.com/office/drawing/2014/main" id="{7E78F31C-3CAD-4C21-B44B-6EF2910B576D}"/>
              </a:ext>
            </a:extLst>
          </p:cNvPr>
          <p:cNvSpPr txBox="1"/>
          <p:nvPr/>
        </p:nvSpPr>
        <p:spPr>
          <a:xfrm>
            <a:off x="67971" y="484528"/>
            <a:ext cx="8655209" cy="484748"/>
          </a:xfrm>
          <a:prstGeom prst="rect">
            <a:avLst/>
          </a:prstGeom>
          <a:noFill/>
        </p:spPr>
        <p:txBody>
          <a:bodyPr wrap="square" lIns="68580" tIns="34290" rIns="68580" bIns="34290" rtlCol="0">
            <a:spAutoFit/>
          </a:bodyPr>
          <a:lstStyle/>
          <a:p>
            <a:pPr algn="just">
              <a:lnSpc>
                <a:spcPct val="150000"/>
              </a:lnSpc>
            </a:pPr>
            <a:r>
              <a:rPr lang="en-US" sz="1800" b="1" u="sng">
                <a:latin typeface="Arial" panose="020B0604020202020204" pitchFamily="34" charset="0"/>
                <a:cs typeface="Arial" panose="020B0604020202020204" pitchFamily="34" charset="0"/>
              </a:rPr>
              <a:t>DẠNG 4 :  </a:t>
            </a:r>
            <a:endParaRPr lang="en-US" sz="1800">
              <a:latin typeface="Arial" panose="020B0604020202020204" pitchFamily="34" charset="0"/>
              <a:cs typeface="Arial" panose="020B0604020202020204" pitchFamily="34"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7328" y="560280"/>
            <a:ext cx="2681813" cy="333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72" y="1003566"/>
            <a:ext cx="6671006" cy="113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Graphic 27" descr="Clipboard">
            <a:extLst>
              <a:ext uri="{FF2B5EF4-FFF2-40B4-BE49-F238E27FC236}">
                <a16:creationId xmlns:a16="http://schemas.microsoft.com/office/drawing/2014/main" id="{69A6127C-44C4-4935-8488-02212BF0E6B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rot="631394">
            <a:off x="6981350" y="207123"/>
            <a:ext cx="2501903" cy="2537965"/>
          </a:xfrm>
          <a:prstGeom prst="rect">
            <a:avLst/>
          </a:prstGeom>
        </p:spPr>
      </p:pic>
      <p:pic>
        <p:nvPicPr>
          <p:cNvPr id="12" name="Graphic 31" descr="Pencil">
            <a:extLst>
              <a:ext uri="{FF2B5EF4-FFF2-40B4-BE49-F238E27FC236}">
                <a16:creationId xmlns:a16="http://schemas.microsoft.com/office/drawing/2014/main" id="{F21940DF-3AEF-4263-BDC6-04DEDCE8D6A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7817071" y="21025"/>
            <a:ext cx="1116302" cy="1116302"/>
          </a:xfrm>
          <a:prstGeom prst="rect">
            <a:avLst/>
          </a:prstGeom>
        </p:spPr>
      </p:pic>
      <p:sp>
        <p:nvSpPr>
          <p:cNvPr id="13" name="TextBox 12">
            <a:extLst>
              <a:ext uri="{FF2B5EF4-FFF2-40B4-BE49-F238E27FC236}">
                <a16:creationId xmlns:a16="http://schemas.microsoft.com/office/drawing/2014/main" id="{DEAC0E1E-50D5-48F7-8449-EF3C31CD2512}"/>
              </a:ext>
            </a:extLst>
          </p:cNvPr>
          <p:cNvSpPr txBox="1"/>
          <p:nvPr/>
        </p:nvSpPr>
        <p:spPr>
          <a:xfrm>
            <a:off x="7553833" y="948087"/>
            <a:ext cx="1315108" cy="1577355"/>
          </a:xfrm>
          <a:prstGeom prst="rect">
            <a:avLst/>
          </a:prstGeom>
          <a:noFill/>
        </p:spPr>
        <p:txBody>
          <a:bodyPr wrap="square" lIns="68580" tIns="34290" rIns="68580" bIns="34290">
            <a:spAutoFit/>
          </a:bodyPr>
          <a:lstStyle/>
          <a:p>
            <a:r>
              <a:rPr lang="en-US" b="1" i="1">
                <a:solidFill>
                  <a:srgbClr val="7030A0"/>
                </a:solidFill>
                <a:latin typeface="Times New Roman" panose="02020603050405020304" pitchFamily="18" charset="0"/>
              </a:rPr>
              <a:t>Chia lớp thành </a:t>
            </a:r>
            <a:r>
              <a:rPr lang="en-US" b="1" i="1" smtClean="0">
                <a:solidFill>
                  <a:srgbClr val="7030A0"/>
                </a:solidFill>
                <a:latin typeface="Times New Roman" panose="02020603050405020304" pitchFamily="18" charset="0"/>
              </a:rPr>
              <a:t>4 </a:t>
            </a:r>
            <a:r>
              <a:rPr lang="en-US" b="1" i="1">
                <a:solidFill>
                  <a:srgbClr val="7030A0"/>
                </a:solidFill>
                <a:latin typeface="Times New Roman" panose="02020603050405020304" pitchFamily="18" charset="0"/>
              </a:rPr>
              <a:t>nhóm, HS hđ cá nhân</a:t>
            </a:r>
          </a:p>
          <a:p>
            <a:r>
              <a:rPr lang="en-US" b="1" i="1">
                <a:solidFill>
                  <a:srgbClr val="7030A0"/>
                </a:solidFill>
                <a:latin typeface="Times New Roman" panose="02020603050405020304" pitchFamily="18" charset="0"/>
              </a:rPr>
              <a:t>HS thi đua lên bảng trình bày, nhận xét chéo.</a:t>
            </a:r>
          </a:p>
          <a:p>
            <a:endParaRPr lang="en-US" i="1">
              <a:solidFill>
                <a:srgbClr val="7030A0"/>
              </a:solidFill>
            </a:endParaRPr>
          </a:p>
        </p:txBody>
      </p:sp>
      <p:pic>
        <p:nvPicPr>
          <p:cNvPr id="14"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31619" y="2039540"/>
            <a:ext cx="1069355" cy="369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1735" y="2525442"/>
            <a:ext cx="5585655" cy="234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63048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195"/>
                                        </p:tgtEl>
                                        <p:attrNameLst>
                                          <p:attrName>style.visibility</p:attrName>
                                        </p:attrNameLst>
                                      </p:cBhvr>
                                      <p:to>
                                        <p:strVal val="visible"/>
                                      </p:to>
                                    </p:set>
                                    <p:animEffect transition="in" filter="barn(inVertical)">
                                      <p:cBhvr>
                                        <p:cTn id="12" dur="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a:extLst>
              <a:ext uri="{FF2B5EF4-FFF2-40B4-BE49-F238E27FC236}">
                <a16:creationId xmlns:a16="http://schemas.microsoft.com/office/drawing/2014/main" id="{58E6D429-DC53-47C4-8036-1E9D12B8E28B}"/>
              </a:ext>
            </a:extLst>
          </p:cNvPr>
          <p:cNvSpPr/>
          <p:nvPr/>
        </p:nvSpPr>
        <p:spPr>
          <a:xfrm>
            <a:off x="27106" y="41152"/>
            <a:ext cx="4287971" cy="370292"/>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100" b="1">
                <a:latin typeface="Arial" panose="020B0604020202020204" pitchFamily="34" charset="0"/>
                <a:cs typeface="Arial" panose="020B0604020202020204" pitchFamily="34" charset="0"/>
              </a:rPr>
              <a:t>HOẠT ĐỘNG LUYỆN TẬP</a:t>
            </a:r>
          </a:p>
        </p:txBody>
      </p:sp>
      <p:sp>
        <p:nvSpPr>
          <p:cNvPr id="8" name="Rectangle 7"/>
          <p:cNvSpPr/>
          <p:nvPr/>
        </p:nvSpPr>
        <p:spPr>
          <a:xfrm>
            <a:off x="6606540" y="4137660"/>
            <a:ext cx="2205990" cy="1005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en-US"/>
          </a:p>
        </p:txBody>
      </p:sp>
      <p:sp>
        <p:nvSpPr>
          <p:cNvPr id="6" name="TextBox 5">
            <a:extLst>
              <a:ext uri="{FF2B5EF4-FFF2-40B4-BE49-F238E27FC236}">
                <a16:creationId xmlns:a16="http://schemas.microsoft.com/office/drawing/2014/main" id="{7E78F31C-3CAD-4C21-B44B-6EF2910B576D}"/>
              </a:ext>
            </a:extLst>
          </p:cNvPr>
          <p:cNvSpPr txBox="1"/>
          <p:nvPr/>
        </p:nvSpPr>
        <p:spPr>
          <a:xfrm>
            <a:off x="27106" y="463339"/>
            <a:ext cx="8655209" cy="484748"/>
          </a:xfrm>
          <a:prstGeom prst="rect">
            <a:avLst/>
          </a:prstGeom>
          <a:noFill/>
        </p:spPr>
        <p:txBody>
          <a:bodyPr wrap="square" lIns="68580" tIns="34290" rIns="68580" bIns="34290" rtlCol="0">
            <a:spAutoFit/>
          </a:bodyPr>
          <a:lstStyle/>
          <a:p>
            <a:pPr algn="just">
              <a:lnSpc>
                <a:spcPct val="150000"/>
              </a:lnSpc>
            </a:pPr>
            <a:r>
              <a:rPr lang="en-US" sz="1800" b="1" u="sng">
                <a:latin typeface="Arial" panose="020B0604020202020204" pitchFamily="34" charset="0"/>
                <a:cs typeface="Arial" panose="020B0604020202020204" pitchFamily="34" charset="0"/>
              </a:rPr>
              <a:t>DẠNG </a:t>
            </a:r>
            <a:r>
              <a:rPr lang="en-US" sz="1800" b="1" u="sng" smtClean="0">
                <a:latin typeface="Arial" panose="020B0604020202020204" pitchFamily="34" charset="0"/>
                <a:cs typeface="Arial" panose="020B0604020202020204" pitchFamily="34" charset="0"/>
              </a:rPr>
              <a:t>5 </a:t>
            </a:r>
            <a:r>
              <a:rPr lang="en-US" sz="1800" b="1" u="sng">
                <a:latin typeface="Arial" panose="020B0604020202020204" pitchFamily="34" charset="0"/>
                <a:cs typeface="Arial" panose="020B0604020202020204" pitchFamily="34" charset="0"/>
              </a:rPr>
              <a:t>:  </a:t>
            </a:r>
            <a:endParaRPr lang="en-US" sz="1800">
              <a:latin typeface="Arial" panose="020B0604020202020204" pitchFamily="34" charset="0"/>
              <a:cs typeface="Arial" panose="020B0604020202020204" pitchFamily="34" charset="0"/>
            </a:endParaRPr>
          </a:p>
        </p:txBody>
      </p:sp>
      <p:pic>
        <p:nvPicPr>
          <p:cNvPr id="7" name="Graphic 27" descr="Clipboard">
            <a:extLst>
              <a:ext uri="{FF2B5EF4-FFF2-40B4-BE49-F238E27FC236}">
                <a16:creationId xmlns:a16="http://schemas.microsoft.com/office/drawing/2014/main" id="{69A6127C-44C4-4935-8488-02212BF0E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rot="631394">
            <a:off x="6400671" y="83464"/>
            <a:ext cx="3108716" cy="2537965"/>
          </a:xfrm>
          <a:prstGeom prst="rect">
            <a:avLst/>
          </a:prstGeom>
        </p:spPr>
      </p:pic>
      <p:pic>
        <p:nvPicPr>
          <p:cNvPr id="9" name="Graphic 31" descr="Pencil">
            <a:extLst>
              <a:ext uri="{FF2B5EF4-FFF2-40B4-BE49-F238E27FC236}">
                <a16:creationId xmlns:a16="http://schemas.microsoft.com/office/drawing/2014/main" id="{F21940DF-3AEF-4263-BDC6-04DEDCE8D6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7605202" y="-90485"/>
            <a:ext cx="1116302" cy="1116302"/>
          </a:xfrm>
          <a:prstGeom prst="rect">
            <a:avLst/>
          </a:prstGeom>
        </p:spPr>
      </p:pic>
      <p:sp>
        <p:nvSpPr>
          <p:cNvPr id="10" name="TextBox 9">
            <a:extLst>
              <a:ext uri="{FF2B5EF4-FFF2-40B4-BE49-F238E27FC236}">
                <a16:creationId xmlns:a16="http://schemas.microsoft.com/office/drawing/2014/main" id="{DEAC0E1E-50D5-48F7-8449-EF3C31CD2512}"/>
              </a:ext>
            </a:extLst>
          </p:cNvPr>
          <p:cNvSpPr txBox="1"/>
          <p:nvPr/>
        </p:nvSpPr>
        <p:spPr>
          <a:xfrm>
            <a:off x="7214834" y="836577"/>
            <a:ext cx="1763143" cy="1577355"/>
          </a:xfrm>
          <a:prstGeom prst="rect">
            <a:avLst/>
          </a:prstGeom>
          <a:noFill/>
        </p:spPr>
        <p:txBody>
          <a:bodyPr wrap="square" lIns="68580" tIns="34290" rIns="68580" bIns="34290">
            <a:spAutoFit/>
          </a:bodyPr>
          <a:lstStyle/>
          <a:p>
            <a:r>
              <a:rPr lang="en-US" b="1" i="1">
                <a:solidFill>
                  <a:srgbClr val="7030A0"/>
                </a:solidFill>
                <a:latin typeface="Times New Roman" panose="02020603050405020304" pitchFamily="18" charset="0"/>
              </a:rPr>
              <a:t>Chia lớp thành </a:t>
            </a:r>
            <a:r>
              <a:rPr lang="en-US" b="1" i="1" smtClean="0">
                <a:solidFill>
                  <a:srgbClr val="7030A0"/>
                </a:solidFill>
                <a:latin typeface="Times New Roman" panose="02020603050405020304" pitchFamily="18" charset="0"/>
              </a:rPr>
              <a:t>2  </a:t>
            </a:r>
            <a:r>
              <a:rPr lang="en-US" b="1" i="1">
                <a:solidFill>
                  <a:srgbClr val="7030A0"/>
                </a:solidFill>
                <a:latin typeface="Times New Roman" panose="02020603050405020304" pitchFamily="18" charset="0"/>
              </a:rPr>
              <a:t>nhóm, HS </a:t>
            </a:r>
            <a:r>
              <a:rPr lang="en-US" b="1" i="1" smtClean="0">
                <a:solidFill>
                  <a:srgbClr val="7030A0"/>
                </a:solidFill>
                <a:latin typeface="Times New Roman" panose="02020603050405020304" pitchFamily="18" charset="0"/>
              </a:rPr>
              <a:t>trong nhóm thảo luận.</a:t>
            </a:r>
            <a:endParaRPr lang="en-US" b="1" i="1">
              <a:solidFill>
                <a:srgbClr val="7030A0"/>
              </a:solidFill>
              <a:latin typeface="Times New Roman" panose="02020603050405020304" pitchFamily="18" charset="0"/>
            </a:endParaRPr>
          </a:p>
          <a:p>
            <a:r>
              <a:rPr lang="en-US" b="1" i="1" smtClean="0">
                <a:solidFill>
                  <a:srgbClr val="7030A0"/>
                </a:solidFill>
                <a:latin typeface="Times New Roman" panose="02020603050405020304" pitchFamily="18" charset="0"/>
              </a:rPr>
              <a:t>Đại diện nhóm lên bảng </a:t>
            </a:r>
            <a:r>
              <a:rPr lang="en-US" b="1" i="1">
                <a:solidFill>
                  <a:srgbClr val="7030A0"/>
                </a:solidFill>
                <a:latin typeface="Times New Roman" panose="02020603050405020304" pitchFamily="18" charset="0"/>
              </a:rPr>
              <a:t>trình bày, </a:t>
            </a:r>
            <a:endParaRPr lang="en-US" b="1" i="1" smtClean="0">
              <a:solidFill>
                <a:srgbClr val="7030A0"/>
              </a:solidFill>
              <a:latin typeface="Times New Roman" panose="02020603050405020304" pitchFamily="18" charset="0"/>
            </a:endParaRPr>
          </a:p>
          <a:p>
            <a:r>
              <a:rPr lang="en-US" b="1" i="1" smtClean="0">
                <a:solidFill>
                  <a:srgbClr val="7030A0"/>
                </a:solidFill>
                <a:latin typeface="Times New Roman" panose="02020603050405020304" pitchFamily="18" charset="0"/>
              </a:rPr>
              <a:t>nhận </a:t>
            </a:r>
            <a:r>
              <a:rPr lang="en-US" b="1" i="1">
                <a:solidFill>
                  <a:srgbClr val="7030A0"/>
                </a:solidFill>
                <a:latin typeface="Times New Roman" panose="02020603050405020304" pitchFamily="18" charset="0"/>
              </a:rPr>
              <a:t>xét chéo.</a:t>
            </a:r>
          </a:p>
          <a:p>
            <a:endParaRPr lang="en-US" i="1">
              <a:solidFill>
                <a:srgbClr val="7030A0"/>
              </a:solidFill>
            </a:endParaRPr>
          </a:p>
        </p:txBody>
      </p:sp>
      <p:pic>
        <p:nvPicPr>
          <p:cNvPr id="11"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1777" y="2386361"/>
            <a:ext cx="1069355" cy="369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8335" y="898563"/>
            <a:ext cx="6363966" cy="1487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57675" y="508862"/>
            <a:ext cx="4905832" cy="389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47893" y="2570951"/>
            <a:ext cx="2464408" cy="1331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2"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3988" y="2767621"/>
            <a:ext cx="3567427" cy="2250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50779" y="2597467"/>
            <a:ext cx="2043113" cy="204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63048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222"/>
                                        </p:tgtEl>
                                        <p:attrNameLst>
                                          <p:attrName>style.visibility</p:attrName>
                                        </p:attrNameLst>
                                      </p:cBhvr>
                                      <p:to>
                                        <p:strVal val="visible"/>
                                      </p:to>
                                    </p:set>
                                    <p:animEffect transition="in" filter="circle(in)">
                                      <p:cBhvr>
                                        <p:cTn id="12" dur="20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D60562-028E-4B92-BB2B-E55173015A53}"/>
              </a:ext>
            </a:extLst>
          </p:cNvPr>
          <p:cNvSpPr/>
          <p:nvPr/>
        </p:nvSpPr>
        <p:spPr>
          <a:xfrm>
            <a:off x="84407" y="74705"/>
            <a:ext cx="8957414" cy="4994090"/>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2" name="!!4">
            <a:extLst>
              <a:ext uri="{FF2B5EF4-FFF2-40B4-BE49-F238E27FC236}">
                <a16:creationId xmlns:a16="http://schemas.microsoft.com/office/drawing/2014/main" id="{58E6D429-DC53-47C4-8036-1E9D12B8E28B}"/>
              </a:ext>
            </a:extLst>
          </p:cNvPr>
          <p:cNvSpPr/>
          <p:nvPr/>
        </p:nvSpPr>
        <p:spPr>
          <a:xfrm>
            <a:off x="2419128" y="246156"/>
            <a:ext cx="4287971" cy="717088"/>
          </a:xfrm>
          <a:prstGeom prst="roundRect">
            <a:avLst>
              <a:gd name="adj" fmla="val 50000"/>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100" b="1">
                <a:latin typeface="Times New Roman" panose="02020603050405020304" pitchFamily="18" charset="0"/>
                <a:cs typeface="Times New Roman" panose="02020603050405020304" pitchFamily="18" charset="0"/>
              </a:rPr>
              <a:t>HƯỚNG DẪN TỰ HỌC Ở NHÀ</a:t>
            </a:r>
          </a:p>
        </p:txBody>
      </p:sp>
      <p:sp>
        <p:nvSpPr>
          <p:cNvPr id="27" name="TextBox 26">
            <a:extLst>
              <a:ext uri="{FF2B5EF4-FFF2-40B4-BE49-F238E27FC236}">
                <a16:creationId xmlns:a16="http://schemas.microsoft.com/office/drawing/2014/main" id="{CE530CE9-79B6-4A34-9DE8-7F769B44A120}"/>
              </a:ext>
            </a:extLst>
          </p:cNvPr>
          <p:cNvSpPr txBox="1"/>
          <p:nvPr/>
        </p:nvSpPr>
        <p:spPr>
          <a:xfrm>
            <a:off x="962663" y="1239468"/>
            <a:ext cx="7881300" cy="1038746"/>
          </a:xfrm>
          <a:prstGeom prst="rect">
            <a:avLst/>
          </a:prstGeom>
          <a:noFill/>
        </p:spPr>
        <p:txBody>
          <a:bodyPr wrap="square" lIns="68580" tIns="34290" rIns="68580" bIns="34290">
            <a:spAutoFit/>
          </a:bodyPr>
          <a:lstStyle/>
          <a:p>
            <a:pPr>
              <a:lnSpc>
                <a:spcPct val="150000"/>
              </a:lnSpc>
            </a:pPr>
            <a:r>
              <a:rPr lang="vi-VN" sz="2100">
                <a:latin typeface="+mj-lt"/>
                <a:ea typeface="Times New Roman" panose="02020603050405020304" pitchFamily="18" charset="0"/>
                <a:cs typeface="Times New Roman" panose="02020603050405020304" pitchFamily="18" charset="0"/>
              </a:rPr>
              <a:t>- </a:t>
            </a:r>
            <a:r>
              <a:rPr lang="en-US" sz="2100">
                <a:latin typeface="+mj-lt"/>
                <a:ea typeface="Times New Roman" panose="02020603050405020304" pitchFamily="18" charset="0"/>
                <a:cs typeface="Times New Roman" panose="02020603050405020304" pitchFamily="18" charset="0"/>
              </a:rPr>
              <a:t>Xem lại các kiến thức cơ bản và các bài tập đã chữa</a:t>
            </a:r>
            <a:r>
              <a:rPr lang="vi-VN" sz="2100">
                <a:latin typeface="+mj-lt"/>
                <a:ea typeface="Times New Roman" panose="02020603050405020304" pitchFamily="18" charset="0"/>
                <a:cs typeface="Times New Roman" panose="02020603050405020304" pitchFamily="18" charset="0"/>
              </a:rPr>
              <a:t>.</a:t>
            </a:r>
            <a:endParaRPr lang="en-US" sz="2100">
              <a:latin typeface="+mj-lt"/>
              <a:ea typeface="Times New Roman" panose="02020603050405020304" pitchFamily="18" charset="0"/>
              <a:cs typeface="Times New Roman" panose="02020603050405020304" pitchFamily="18" charset="0"/>
            </a:endParaRPr>
          </a:p>
          <a:p>
            <a:pPr marL="0" lvl="1">
              <a:lnSpc>
                <a:spcPct val="150000"/>
              </a:lnSpc>
            </a:pPr>
            <a:r>
              <a:rPr lang="en-US" sz="2100">
                <a:latin typeface="+mj-lt"/>
              </a:rPr>
              <a:t>- Xem  trước chương III – Số nguyên. </a:t>
            </a:r>
            <a:endParaRPr lang="en-US" sz="2100">
              <a:solidFill>
                <a:srgbClr val="C00000"/>
              </a:solidFill>
              <a:latin typeface="+mj-lt"/>
            </a:endParaRPr>
          </a:p>
        </p:txBody>
      </p:sp>
      <p:sp>
        <p:nvSpPr>
          <p:cNvPr id="5" name="Rectangle 4"/>
          <p:cNvSpPr/>
          <p:nvPr/>
        </p:nvSpPr>
        <p:spPr>
          <a:xfrm>
            <a:off x="6606540" y="4034790"/>
            <a:ext cx="2205990" cy="1005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en-US"/>
          </a:p>
        </p:txBody>
      </p:sp>
    </p:spTree>
    <p:extLst>
      <p:ext uri="{BB962C8B-B14F-4D97-AF65-F5344CB8AC3E}">
        <p14:creationId xmlns:p14="http://schemas.microsoft.com/office/powerpoint/2010/main" val="3295275958"/>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3611" y="375047"/>
            <a:ext cx="10927335" cy="994172"/>
          </a:xfrm>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6200000">
            <a:off x="2361766" y="-804206"/>
            <a:ext cx="4606429" cy="7223832"/>
          </a:xfrm>
        </p:spPr>
      </p:pic>
    </p:spTree>
    <p:extLst>
      <p:ext uri="{BB962C8B-B14F-4D97-AF65-F5344CB8AC3E}">
        <p14:creationId xmlns:p14="http://schemas.microsoft.com/office/powerpoint/2010/main" val="37473143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8A01115F-BF14-4071-B94B-61AE1ED0BFC3}"/>
              </a:ext>
            </a:extLst>
          </p:cNvPr>
          <p:cNvSpPr txBox="1">
            <a:spLocks/>
          </p:cNvSpPr>
          <p:nvPr/>
        </p:nvSpPr>
        <p:spPr>
          <a:xfrm>
            <a:off x="2057400" y="340109"/>
            <a:ext cx="6662854" cy="526701"/>
          </a:xfrm>
          <a:prstGeom prst="rect">
            <a:avLst/>
          </a:prstGeom>
          <a:solidFill>
            <a:srgbClr val="FFC000"/>
          </a:solidFill>
        </p:spPr>
        <p:txBody>
          <a:bodyPr lIns="68580" tIns="34290" rIns="68580" bIns="3429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accent1">
                    <a:lumMod val="50000"/>
                  </a:schemeClr>
                </a:solidFill>
              </a:rPr>
              <a:t>“BỨC TRANH BÍ </a:t>
            </a:r>
            <a:r>
              <a:rPr lang="en-US" b="1" smtClean="0">
                <a:solidFill>
                  <a:schemeClr val="accent1">
                    <a:lumMod val="50000"/>
                  </a:schemeClr>
                </a:solidFill>
              </a:rPr>
              <a:t>MẬT ”</a:t>
            </a:r>
            <a:endParaRPr lang="en-US" b="1">
              <a:solidFill>
                <a:schemeClr val="accent1">
                  <a:lumMod val="50000"/>
                </a:schemeClr>
              </a:solidFill>
            </a:endParaRPr>
          </a:p>
        </p:txBody>
      </p:sp>
      <p:sp>
        <p:nvSpPr>
          <p:cNvPr id="6" name="TextBox 5">
            <a:extLst>
              <a:ext uri="{FF2B5EF4-FFF2-40B4-BE49-F238E27FC236}">
                <a16:creationId xmlns:a16="http://schemas.microsoft.com/office/drawing/2014/main" id="{5C8602C1-CF8C-467F-8CFD-1EE07BC92276}"/>
              </a:ext>
            </a:extLst>
          </p:cNvPr>
          <p:cNvSpPr txBox="1"/>
          <p:nvPr/>
        </p:nvSpPr>
        <p:spPr>
          <a:xfrm>
            <a:off x="68580" y="1250082"/>
            <a:ext cx="9006840" cy="2977739"/>
          </a:xfrm>
          <a:prstGeom prst="rect">
            <a:avLst/>
          </a:prstGeom>
          <a:gradFill flip="none" rotWithShape="1">
            <a:gsLst>
              <a:gs pos="0">
                <a:srgbClr val="FFEFD1"/>
              </a:gs>
              <a:gs pos="100000">
                <a:schemeClr val="bg1"/>
              </a:gs>
              <a:gs pos="100000">
                <a:srgbClr val="D1C39F"/>
              </a:gs>
            </a:gsLst>
            <a:lin ang="2700000" scaled="1"/>
            <a:tileRect/>
          </a:gradFill>
        </p:spPr>
        <p:txBody>
          <a:bodyPr wrap="square" lIns="68580" tIns="34290" rIns="68580" bIns="34290" rtlCol="0">
            <a:spAutoFit/>
          </a:bodyPr>
          <a:lstStyle/>
          <a:p>
            <a:pPr algn="just">
              <a:lnSpc>
                <a:spcPct val="150000"/>
              </a:lnSpc>
            </a:pPr>
            <a:r>
              <a:rPr lang="en-US" sz="2100" u="sng">
                <a:latin typeface="Arial" panose="020B0604020202020204" pitchFamily="34" charset="0"/>
                <a:cs typeface="Arial" panose="020B0604020202020204" pitchFamily="34" charset="0"/>
              </a:rPr>
              <a:t>LUẬT CHƠI: </a:t>
            </a:r>
          </a:p>
          <a:p>
            <a:pPr algn="just">
              <a:lnSpc>
                <a:spcPct val="150000"/>
              </a:lnSpc>
            </a:pPr>
            <a:r>
              <a:rPr lang="en-US" sz="2100">
                <a:solidFill>
                  <a:srgbClr val="0070C0"/>
                </a:solidFill>
                <a:latin typeface="Arial" panose="020B0604020202020204" pitchFamily="34" charset="0"/>
                <a:ea typeface="Times New Roman" panose="02020603050405020304" pitchFamily="18" charset="0"/>
                <a:cs typeface="Arial" panose="020B0604020202020204" pitchFamily="34" charset="0"/>
              </a:rPr>
              <a:t>- Có 4 đội chơi. </a:t>
            </a:r>
          </a:p>
          <a:p>
            <a:pPr algn="just">
              <a:lnSpc>
                <a:spcPct val="150000"/>
              </a:lnSpc>
            </a:pPr>
            <a:r>
              <a:rPr lang="en-US" sz="2100">
                <a:solidFill>
                  <a:srgbClr val="0070C0"/>
                </a:solidFill>
                <a:latin typeface="Arial" panose="020B0604020202020204" pitchFamily="34" charset="0"/>
                <a:ea typeface="Times New Roman" panose="02020603050405020304" pitchFamily="18" charset="0"/>
                <a:cs typeface="Arial" panose="020B0604020202020204" pitchFamily="34" charset="0"/>
              </a:rPr>
              <a:t>- Mỗi đội chọn 1 miếng ghép. </a:t>
            </a:r>
          </a:p>
          <a:p>
            <a:pPr algn="just">
              <a:lnSpc>
                <a:spcPct val="150000"/>
              </a:lnSpc>
            </a:pPr>
            <a:r>
              <a:rPr lang="en-US" sz="2100">
                <a:solidFill>
                  <a:srgbClr val="0070C0"/>
                </a:solidFill>
                <a:latin typeface="Arial" panose="020B0604020202020204" pitchFamily="34" charset="0"/>
                <a:ea typeface="Times New Roman" panose="02020603050405020304" pitchFamily="18" charset="0"/>
                <a:cs typeface="Arial" panose="020B0604020202020204" pitchFamily="34" charset="0"/>
              </a:rPr>
              <a:t>- Mỗi một câu trả lời đúng sẽ mở được miếng ghép che trước bức tranh .</a:t>
            </a:r>
          </a:p>
          <a:p>
            <a:pPr algn="just">
              <a:lnSpc>
                <a:spcPct val="150000"/>
              </a:lnSpc>
            </a:pPr>
            <a:r>
              <a:rPr lang="en-US" sz="2100">
                <a:solidFill>
                  <a:srgbClr val="0070C0"/>
                </a:solidFill>
                <a:latin typeface="Arial" panose="020B0604020202020204" pitchFamily="34" charset="0"/>
                <a:ea typeface="Times New Roman" panose="02020603050405020304" pitchFamily="18" charset="0"/>
                <a:cs typeface="Arial" panose="020B0604020202020204" pitchFamily="34" charset="0"/>
              </a:rPr>
              <a:t>- Nếu đoán được nhân vật trong bức tranh và giới thiệu về nội dung bức tranh đội đó sẽ giành chiến thắng.</a:t>
            </a:r>
            <a:r>
              <a:rPr lang="en-US" sz="2100">
                <a:latin typeface="Arial" panose="020B0604020202020204" pitchFamily="34" charset="0"/>
                <a:cs typeface="Arial" panose="020B0604020202020204" pitchFamily="34" charset="0"/>
              </a:rPr>
              <a:t> </a:t>
            </a:r>
          </a:p>
        </p:txBody>
      </p:sp>
      <p:pic>
        <p:nvPicPr>
          <p:cNvPr id="1026" name="Picture 2" descr="Giễu nhại trong truyền thông: Mong manh nghệ thuật - chuyện đùa - Báo Đồng  Nai điện tử">
            <a:extLst>
              <a:ext uri="{FF2B5EF4-FFF2-40B4-BE49-F238E27FC236}">
                <a16:creationId xmlns:a16="http://schemas.microsoft.com/office/drawing/2014/main" id="{3BB8199D-76F9-4BFE-BE38-90CCF0F6C7A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3684"/>
          <a:stretch/>
        </p:blipFill>
        <p:spPr bwMode="auto">
          <a:xfrm>
            <a:off x="0" y="0"/>
            <a:ext cx="1200150" cy="120691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903720" y="4114800"/>
            <a:ext cx="1920240" cy="9486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en-US"/>
          </a:p>
        </p:txBody>
      </p:sp>
    </p:spTree>
    <p:extLst>
      <p:ext uri="{BB962C8B-B14F-4D97-AF65-F5344CB8AC3E}">
        <p14:creationId xmlns:p14="http://schemas.microsoft.com/office/powerpoint/2010/main" val="41948636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p:cNvSpPr/>
          <p:nvPr/>
        </p:nvSpPr>
        <p:spPr>
          <a:xfrm>
            <a:off x="2676310" y="1935956"/>
            <a:ext cx="4124540" cy="227171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pic>
        <p:nvPicPr>
          <p:cNvPr id="58" name="Picture 5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62023" y="891158"/>
            <a:ext cx="2091910" cy="2132158"/>
          </a:xfrm>
          <a:prstGeom prst="rect">
            <a:avLst/>
          </a:prstGeom>
        </p:spPr>
      </p:pic>
      <p:sp>
        <p:nvSpPr>
          <p:cNvPr id="59" name="Decagon 58">
            <a:hlinkClick r:id="rId7" action="ppaction://hlinksldjump"/>
          </p:cNvPr>
          <p:cNvSpPr/>
          <p:nvPr/>
        </p:nvSpPr>
        <p:spPr>
          <a:xfrm>
            <a:off x="3381520" y="1682458"/>
            <a:ext cx="659805" cy="506996"/>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3300" dirty="0">
                <a:solidFill>
                  <a:srgbClr val="FF0000"/>
                </a:solidFill>
              </a:rPr>
              <a:t>1</a:t>
            </a:r>
          </a:p>
        </p:txBody>
      </p:sp>
      <p:pic>
        <p:nvPicPr>
          <p:cNvPr id="62" name="Picture 6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53933" y="2773415"/>
            <a:ext cx="2061206" cy="2127364"/>
          </a:xfrm>
          <a:prstGeom prst="rect">
            <a:avLst/>
          </a:prstGeom>
        </p:spPr>
      </p:pic>
      <p:sp>
        <p:nvSpPr>
          <p:cNvPr id="63" name="Decagon 62">
            <a:hlinkClick r:id="rId9" action="ppaction://hlinksldjump"/>
          </p:cNvPr>
          <p:cNvSpPr/>
          <p:nvPr/>
        </p:nvSpPr>
        <p:spPr>
          <a:xfrm>
            <a:off x="5524353" y="3584695"/>
            <a:ext cx="520365" cy="506996"/>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3300" dirty="0">
                <a:solidFill>
                  <a:srgbClr val="FF0000"/>
                </a:solidFill>
              </a:rPr>
              <a:t>4</a:t>
            </a:r>
          </a:p>
        </p:txBody>
      </p:sp>
      <p:sp>
        <p:nvSpPr>
          <p:cNvPr id="6" name="TextBox 5"/>
          <p:cNvSpPr txBox="1"/>
          <p:nvPr/>
        </p:nvSpPr>
        <p:spPr>
          <a:xfrm>
            <a:off x="2477333" y="235647"/>
            <a:ext cx="4657725" cy="623248"/>
          </a:xfrm>
          <a:prstGeom prst="rect">
            <a:avLst/>
          </a:prstGeom>
          <a:noFill/>
        </p:spPr>
        <p:txBody>
          <a:bodyPr wrap="square" lIns="68580" tIns="34290" rIns="68580" bIns="34290" rtlCol="0">
            <a:spAutoFit/>
          </a:bodyPr>
          <a:lstStyle/>
          <a:p>
            <a:r>
              <a:rPr lang="en-US" sz="3600" b="1">
                <a:solidFill>
                  <a:srgbClr val="FFFF00"/>
                </a:solidFill>
                <a:latin typeface="UTM Banque" panose="02040603050506020204" pitchFamily="18" charset="0"/>
              </a:rPr>
              <a:t>Bức tranh bí ẩn</a:t>
            </a:r>
            <a:endParaRPr lang="en-US" sz="3600" b="1" dirty="0">
              <a:solidFill>
                <a:srgbClr val="FFFF00"/>
              </a:solidFill>
              <a:latin typeface="UTM Banque" panose="02040603050506020204" pitchFamily="18" charset="0"/>
            </a:endParaRPr>
          </a:p>
        </p:txBody>
      </p:sp>
      <p:pic>
        <p:nvPicPr>
          <p:cNvPr id="7" name="Nhac Gunb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605808" y="3673758"/>
            <a:ext cx="457200" cy="457200"/>
          </a:xfrm>
          <a:prstGeom prst="rect">
            <a:avLst/>
          </a:prstGeom>
        </p:spPr>
      </p:pic>
    </p:spTree>
    <p:extLst>
      <p:ext uri="{BB962C8B-B14F-4D97-AF65-F5344CB8AC3E}">
        <p14:creationId xmlns:p14="http://schemas.microsoft.com/office/powerpoint/2010/main" val="478643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7"/>
                                        </p:tgtEl>
                                      </p:cBhvr>
                                    </p:cmd>
                                  </p:childTnLst>
                                </p:cTn>
                              </p:par>
                              <p:par>
                                <p:cTn id="7" presetID="10"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par>
                          <p:cTn id="10" fill="hold">
                            <p:stCondLst>
                              <p:cond delay="500"/>
                            </p:stCondLst>
                            <p:childTnLst>
                              <p:par>
                                <p:cTn id="11" presetID="45" presetClass="entr" presetSubtype="0" fill="hold" nodeType="after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fade">
                                      <p:cBhvr>
                                        <p:cTn id="13" dur="2000"/>
                                        <p:tgtEl>
                                          <p:spTgt spid="58"/>
                                        </p:tgtEl>
                                      </p:cBhvr>
                                    </p:animEffect>
                                    <p:anim calcmode="lin" valueType="num">
                                      <p:cBhvr>
                                        <p:cTn id="14" dur="2000" fill="hold"/>
                                        <p:tgtEl>
                                          <p:spTgt spid="58"/>
                                        </p:tgtEl>
                                        <p:attrNameLst>
                                          <p:attrName>ppt_w</p:attrName>
                                        </p:attrNameLst>
                                      </p:cBhvr>
                                      <p:tavLst>
                                        <p:tav tm="0" fmla="#ppt_w*sin(2.5*pi*$)">
                                          <p:val>
                                            <p:fltVal val="0"/>
                                          </p:val>
                                        </p:tav>
                                        <p:tav tm="100000">
                                          <p:val>
                                            <p:fltVal val="1"/>
                                          </p:val>
                                        </p:tav>
                                      </p:tavLst>
                                    </p:anim>
                                    <p:anim calcmode="lin" valueType="num">
                                      <p:cBhvr>
                                        <p:cTn id="15" dur="2000" fill="hold"/>
                                        <p:tgtEl>
                                          <p:spTgt spid="58"/>
                                        </p:tgtEl>
                                        <p:attrNameLst>
                                          <p:attrName>ppt_h</p:attrName>
                                        </p:attrNameLst>
                                      </p:cBhvr>
                                      <p:tavLst>
                                        <p:tav tm="0">
                                          <p:val>
                                            <p:strVal val="#ppt_h"/>
                                          </p:val>
                                        </p:tav>
                                        <p:tav tm="100000">
                                          <p:val>
                                            <p:strVal val="#ppt_h"/>
                                          </p:val>
                                        </p:tav>
                                      </p:tavLst>
                                    </p:anim>
                                  </p:childTnLst>
                                </p:cTn>
                              </p:par>
                              <p:par>
                                <p:cTn id="16" presetID="10" presetClass="entr" presetSubtype="0" fill="hold" grpId="0" nodeType="withEffect">
                                  <p:stCondLst>
                                    <p:cond delay="0"/>
                                  </p:stCondLst>
                                  <p:childTnLst>
                                    <p:set>
                                      <p:cBhvr>
                                        <p:cTn id="17" dur="1" fill="hold">
                                          <p:stCondLst>
                                            <p:cond delay="0"/>
                                          </p:stCondLst>
                                        </p:cTn>
                                        <p:tgtEl>
                                          <p:spTgt spid="59"/>
                                        </p:tgtEl>
                                        <p:attrNameLst>
                                          <p:attrName>style.visibility</p:attrName>
                                        </p:attrNameLst>
                                      </p:cBhvr>
                                      <p:to>
                                        <p:strVal val="visible"/>
                                      </p:to>
                                    </p:set>
                                    <p:animEffect transition="in" filter="fade">
                                      <p:cBhvr>
                                        <p:cTn id="18" dur="500"/>
                                        <p:tgtEl>
                                          <p:spTgt spid="59"/>
                                        </p:tgtEl>
                                      </p:cBhvr>
                                    </p:animEffect>
                                  </p:childTnLst>
                                </p:cTn>
                              </p:par>
                              <p:par>
                                <p:cTn id="19" presetID="45" presetClass="entr" presetSubtype="0" fill="hold" nodeType="with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fade">
                                      <p:cBhvr>
                                        <p:cTn id="21" dur="2000"/>
                                        <p:tgtEl>
                                          <p:spTgt spid="62"/>
                                        </p:tgtEl>
                                      </p:cBhvr>
                                    </p:animEffect>
                                    <p:anim calcmode="lin" valueType="num">
                                      <p:cBhvr>
                                        <p:cTn id="22" dur="2000" fill="hold"/>
                                        <p:tgtEl>
                                          <p:spTgt spid="62"/>
                                        </p:tgtEl>
                                        <p:attrNameLst>
                                          <p:attrName>ppt_w</p:attrName>
                                        </p:attrNameLst>
                                      </p:cBhvr>
                                      <p:tavLst>
                                        <p:tav tm="0" fmla="#ppt_w*sin(2.5*pi*$)">
                                          <p:val>
                                            <p:fltVal val="0"/>
                                          </p:val>
                                        </p:tav>
                                        <p:tav tm="100000">
                                          <p:val>
                                            <p:fltVal val="1"/>
                                          </p:val>
                                        </p:tav>
                                      </p:tavLst>
                                    </p:anim>
                                    <p:anim calcmode="lin" valueType="num">
                                      <p:cBhvr>
                                        <p:cTn id="23" dur="2000" fill="hold"/>
                                        <p:tgtEl>
                                          <p:spTgt spid="62"/>
                                        </p:tgtEl>
                                        <p:attrNameLst>
                                          <p:attrName>ppt_h</p:attrName>
                                        </p:attrNameLst>
                                      </p:cBhvr>
                                      <p:tavLst>
                                        <p:tav tm="0">
                                          <p:val>
                                            <p:strVal val="#ppt_h"/>
                                          </p:val>
                                        </p:tav>
                                        <p:tav tm="100000">
                                          <p:val>
                                            <p:strVal val="#ppt_h"/>
                                          </p:val>
                                        </p:tav>
                                      </p:tavLst>
                                    </p:anim>
                                  </p:childTnLst>
                                </p:cTn>
                              </p:par>
                              <p:par>
                                <p:cTn id="24" presetID="10" presetClass="entr" presetSubtype="0" fill="hold" grpId="0" nodeType="withEffect">
                                  <p:stCondLst>
                                    <p:cond delay="0"/>
                                  </p:stCondLst>
                                  <p:childTnLst>
                                    <p:set>
                                      <p:cBhvr>
                                        <p:cTn id="25" dur="1" fill="hold">
                                          <p:stCondLst>
                                            <p:cond delay="0"/>
                                          </p:stCondLst>
                                        </p:cTn>
                                        <p:tgtEl>
                                          <p:spTgt spid="63"/>
                                        </p:tgtEl>
                                        <p:attrNameLst>
                                          <p:attrName>style.visibility</p:attrName>
                                        </p:attrNameLst>
                                      </p:cBhvr>
                                      <p:to>
                                        <p:strVal val="visible"/>
                                      </p:to>
                                    </p:set>
                                    <p:animEffect transition="in" filter="fade">
                                      <p:cBhvr>
                                        <p:cTn id="26" dur="500"/>
                                        <p:tgtEl>
                                          <p:spTgt spid="6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606" numSld="7">
                <p:cTn id="30" repeatCount="indefinite" fill="hold" display="0">
                  <p:stCondLst>
                    <p:cond delay="indefinite"/>
                  </p:stCondLst>
                  <p:endCondLst>
                    <p:cond evt="onStopAudio" delay="0">
                      <p:tgtEl>
                        <p:sldTgt/>
                      </p:tgtEl>
                    </p:cond>
                  </p:endCondLst>
                </p:cTn>
                <p:tgtEl>
                  <p:spTgt spid="7"/>
                </p:tgtEl>
              </p:cMediaNode>
            </p:audio>
          </p:childTnLst>
        </p:cTn>
      </p:par>
    </p:tnLst>
    <p:bldLst>
      <p:bldP spid="5" grpId="0" animBg="1"/>
      <p:bldP spid="59" grpId="0" animBg="1"/>
      <p:bldP spid="63"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5FC6D40F-EC0D-47D5-BFB2-845DF1ADA8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352" y="0"/>
            <a:ext cx="6866505" cy="5143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0"/>
            <a:ext cx="3516086" cy="2656113"/>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60105" y="1"/>
            <a:ext cx="3333752" cy="2677885"/>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3000" y="2656115"/>
            <a:ext cx="3516086" cy="2487385"/>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59085" y="2656113"/>
            <a:ext cx="3341915" cy="2487386"/>
          </a:xfrm>
          <a:prstGeom prst="rect">
            <a:avLst/>
          </a:prstGeom>
        </p:spPr>
      </p:pic>
      <p:sp>
        <p:nvSpPr>
          <p:cNvPr id="12" name="Decagon 11">
            <a:hlinkClick r:id="rId7" action="ppaction://hlinksldjump"/>
          </p:cNvPr>
          <p:cNvSpPr/>
          <p:nvPr/>
        </p:nvSpPr>
        <p:spPr>
          <a:xfrm>
            <a:off x="2449287" y="979716"/>
            <a:ext cx="881743" cy="740228"/>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5000" dirty="0">
                <a:solidFill>
                  <a:srgbClr val="FF0000"/>
                </a:solidFill>
              </a:rPr>
              <a:t>1</a:t>
            </a:r>
          </a:p>
        </p:txBody>
      </p:sp>
      <p:sp>
        <p:nvSpPr>
          <p:cNvPr id="15" name="Decagon 14">
            <a:hlinkClick r:id="rId8" action="ppaction://hlinksldjump"/>
          </p:cNvPr>
          <p:cNvSpPr/>
          <p:nvPr/>
        </p:nvSpPr>
        <p:spPr>
          <a:xfrm>
            <a:off x="5889172" y="957944"/>
            <a:ext cx="881743" cy="740228"/>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5000" dirty="0">
                <a:solidFill>
                  <a:srgbClr val="FF0000"/>
                </a:solidFill>
              </a:rPr>
              <a:t>2</a:t>
            </a:r>
          </a:p>
        </p:txBody>
      </p:sp>
      <p:sp>
        <p:nvSpPr>
          <p:cNvPr id="16" name="Decagon 15">
            <a:hlinkClick r:id="rId9" action="ppaction://hlinksldjump"/>
          </p:cNvPr>
          <p:cNvSpPr/>
          <p:nvPr/>
        </p:nvSpPr>
        <p:spPr>
          <a:xfrm>
            <a:off x="2449286" y="3529693"/>
            <a:ext cx="881743" cy="740228"/>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5000" dirty="0">
                <a:solidFill>
                  <a:srgbClr val="FF0000"/>
                </a:solidFill>
              </a:rPr>
              <a:t>3</a:t>
            </a:r>
          </a:p>
        </p:txBody>
      </p:sp>
      <p:sp>
        <p:nvSpPr>
          <p:cNvPr id="17" name="Decagon 16">
            <a:hlinkClick r:id="rId8" action="ppaction://hlinksldjump"/>
          </p:cNvPr>
          <p:cNvSpPr/>
          <p:nvPr/>
        </p:nvSpPr>
        <p:spPr>
          <a:xfrm>
            <a:off x="5954485" y="3529693"/>
            <a:ext cx="881743" cy="740228"/>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5000" dirty="0">
                <a:solidFill>
                  <a:srgbClr val="FF0000"/>
                </a:solidFill>
              </a:rPr>
              <a:t>4</a:t>
            </a:r>
          </a:p>
        </p:txBody>
      </p:sp>
      <p:sp>
        <p:nvSpPr>
          <p:cNvPr id="2" name="Arrow: Striped Right 1">
            <a:hlinkClick r:id="rId10" action="ppaction://hlinksldjump"/>
            <a:extLst>
              <a:ext uri="{FF2B5EF4-FFF2-40B4-BE49-F238E27FC236}">
                <a16:creationId xmlns:a16="http://schemas.microsoft.com/office/drawing/2014/main" id="{CDAF4F1D-6821-4A94-8721-24D0EC00ACB4}"/>
              </a:ext>
            </a:extLst>
          </p:cNvPr>
          <p:cNvSpPr/>
          <p:nvPr/>
        </p:nvSpPr>
        <p:spPr>
          <a:xfrm>
            <a:off x="8358187" y="4743450"/>
            <a:ext cx="614363" cy="400049"/>
          </a:xfrm>
          <a:prstGeom prst="stripedRightArrow">
            <a:avLst/>
          </a:prstGeom>
          <a:solidFill>
            <a:srgbClr val="FF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Tree>
    <p:extLst>
      <p:ext uri="{BB962C8B-B14F-4D97-AF65-F5344CB8AC3E}">
        <p14:creationId xmlns:p14="http://schemas.microsoft.com/office/powerpoint/2010/main" val="18259631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20" restart="whenNotActive" fill="hold" evtFilter="cancelBubble" nodeType="interactiveSeq">
                <p:stCondLst>
                  <p:cond evt="onClick" delay="0">
                    <p:tgtEl>
                      <p:spTgt spid="17"/>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7"/>
                                        </p:tgtEl>
                                      </p:cBhvr>
                                    </p:animEffect>
                                    <p:set>
                                      <p:cBhvr>
                                        <p:cTn id="25"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26" restart="whenNotActive" fill="hold" evtFilter="cancelBubble" nodeType="interactiveSeq">
                <p:stCondLst>
                  <p:cond evt="onClick" delay="0">
                    <p:tgtEl>
                      <p:spTgt spid="10"/>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10"/>
                                        </p:tgtEl>
                                      </p:cBhvr>
                                    </p:animEffect>
                                    <p:set>
                                      <p:cBhvr>
                                        <p:cTn id="31"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2" restart="whenNotActive" fill="hold" evtFilter="cancelBubble" nodeType="interactiveSeq">
                <p:stCondLst>
                  <p:cond evt="onClick" delay="0">
                    <p:tgtEl>
                      <p:spTgt spid="11"/>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1"/>
                                        </p:tgtEl>
                                      </p:cBhvr>
                                    </p:animEffect>
                                    <p:set>
                                      <p:cBhvr>
                                        <p:cTn id="3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38" restart="whenNotActive" fill="hold" evtFilter="cancelBubble" nodeType="interactiveSeq">
                <p:stCondLst>
                  <p:cond evt="onClick" delay="0">
                    <p:tgtEl>
                      <p:spTgt spid="8"/>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8"/>
                                        </p:tgtEl>
                                      </p:cBhvr>
                                    </p:animEffect>
                                    <p:set>
                                      <p:cBhvr>
                                        <p:cTn id="4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44" restart="whenNotActive" fill="hold" evtFilter="cancelBubble" nodeType="interactiveSeq">
                <p:stCondLst>
                  <p:cond evt="onClick" delay="0">
                    <p:tgtEl>
                      <p:spTgt spid="9"/>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9"/>
                                        </p:tgtEl>
                                      </p:cBhvr>
                                    </p:animEffect>
                                    <p:set>
                                      <p:cBhvr>
                                        <p:cTn id="4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12" grpId="0" animBg="1"/>
      <p:bldP spid="15" grpId="0" animBg="1"/>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6">
            <a:extLst>
              <a:ext uri="{FF2B5EF4-FFF2-40B4-BE49-F238E27FC236}">
                <a16:creationId xmlns:a16="http://schemas.microsoft.com/office/drawing/2014/main" id="{8C1BDF33-83F9-491E-A57F-96FFDDB489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445" y="-268886"/>
            <a:ext cx="10674657" cy="5993126"/>
          </a:xfrm>
          <a:prstGeom prst="rect">
            <a:avLst/>
          </a:prstGeom>
        </p:spPr>
      </p:pic>
      <p:sp>
        <p:nvSpPr>
          <p:cNvPr id="15" name="Decagon 14">
            <a:extLst>
              <a:ext uri="{FF2B5EF4-FFF2-40B4-BE49-F238E27FC236}">
                <a16:creationId xmlns:a16="http://schemas.microsoft.com/office/drawing/2014/main" id="{DD0D6D10-0D10-4B99-AAE5-DA2596A43B4F}"/>
              </a:ext>
            </a:extLst>
          </p:cNvPr>
          <p:cNvSpPr/>
          <p:nvPr/>
        </p:nvSpPr>
        <p:spPr>
          <a:xfrm>
            <a:off x="7535763" y="511370"/>
            <a:ext cx="417533" cy="326713"/>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400">
                <a:solidFill>
                  <a:srgbClr val="FF0000"/>
                </a:solidFill>
              </a:rPr>
              <a:t>2</a:t>
            </a:r>
            <a:endParaRPr lang="en-US" sz="2400" dirty="0">
              <a:solidFill>
                <a:srgbClr val="FF0000"/>
              </a:solidFill>
            </a:endParaRPr>
          </a:p>
        </p:txBody>
      </p:sp>
      <p:sp>
        <p:nvSpPr>
          <p:cNvPr id="20" name="矩形 19"/>
          <p:cNvSpPr/>
          <p:nvPr/>
        </p:nvSpPr>
        <p:spPr>
          <a:xfrm rot="20718769">
            <a:off x="3145408" y="1616555"/>
            <a:ext cx="138548" cy="640560"/>
          </a:xfrm>
          <a:prstGeom prst="rect">
            <a:avLst/>
          </a:prstGeom>
        </p:spPr>
        <p:txBody>
          <a:bodyPr wrap="none" lIns="68580" tIns="34290" rIns="68580" bIns="34290">
            <a:spAutoFit/>
          </a:bodyPr>
          <a:lstStyle/>
          <a:p>
            <a:endParaRPr lang="zh-CN" altLang="en-US" sz="3700" dirty="0">
              <a:solidFill>
                <a:srgbClr val="099F00"/>
              </a:solidFill>
              <a:latin typeface="方正少儿简体" panose="03000509000000000000" pitchFamily="65" charset="-122"/>
              <a:ea typeface="方正少儿简体" panose="03000509000000000000" pitchFamily="65" charset="-122"/>
            </a:endParaRPr>
          </a:p>
        </p:txBody>
      </p:sp>
      <p:pic>
        <p:nvPicPr>
          <p:cNvPr id="29" name="图片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1" y="4586577"/>
            <a:ext cx="6865144" cy="564356"/>
          </a:xfrm>
          <a:prstGeom prst="rect">
            <a:avLst/>
          </a:prstGeom>
        </p:spPr>
      </p:pic>
      <p:pic>
        <p:nvPicPr>
          <p:cNvPr id="10"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96958" y="3497675"/>
            <a:ext cx="1477795" cy="1088902"/>
          </a:xfrm>
          <a:prstGeom prst="rect">
            <a:avLst/>
          </a:prstGeom>
        </p:spPr>
      </p:pic>
      <p:pic>
        <p:nvPicPr>
          <p:cNvPr id="16" name="图片 29">
            <a:hlinkClick r:id="rId6" action="ppaction://hlinksldjump"/>
            <a:extLst>
              <a:ext uri="{FF2B5EF4-FFF2-40B4-BE49-F238E27FC236}">
                <a16:creationId xmlns:a16="http://schemas.microsoft.com/office/drawing/2014/main" id="{81E3235A-777E-4F75-B9C1-24C972FED00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1886" y="300057"/>
            <a:ext cx="1048477" cy="889321"/>
          </a:xfrm>
          <a:prstGeom prst="rect">
            <a:avLst/>
          </a:prstGeom>
          <a:effectLst>
            <a:outerShdw blurRad="50800" dist="38100" dir="2700000" algn="tl" rotWithShape="0">
              <a:prstClr val="black">
                <a:alpha val="40000"/>
              </a:prstClr>
            </a:outerShdw>
          </a:effectLst>
        </p:spPr>
      </p:pic>
      <p:sp>
        <p:nvSpPr>
          <p:cNvPr id="7" name="TextBox 6"/>
          <p:cNvSpPr txBox="1"/>
          <p:nvPr/>
        </p:nvSpPr>
        <p:spPr>
          <a:xfrm>
            <a:off x="1382150" y="664958"/>
            <a:ext cx="6024491" cy="438581"/>
          </a:xfrm>
          <a:prstGeom prst="rect">
            <a:avLst/>
          </a:prstGeom>
          <a:solidFill>
            <a:schemeClr val="accent2">
              <a:lumMod val="75000"/>
            </a:schemeClr>
          </a:solidFill>
        </p:spPr>
        <p:txBody>
          <a:bodyPr wrap="square" lIns="68580" tIns="34290" rIns="68580" bIns="34290" rtlCol="0">
            <a:spAutoFit/>
          </a:bodyPr>
          <a:lstStyle/>
          <a:p>
            <a:r>
              <a:rPr lang="en-US" sz="2400" b="1" i="1">
                <a:solidFill>
                  <a:schemeClr val="bg1"/>
                </a:solidFill>
                <a:latin typeface="Times New Roman" pitchFamily="18" charset="0"/>
                <a:cs typeface="Times New Roman" pitchFamily="18" charset="0"/>
              </a:rPr>
              <a:t>Điền vào chỗ “…….” để được kết quả đúng.</a:t>
            </a:r>
            <a:endParaRPr lang="en-US" sz="2400" b="1">
              <a:solidFill>
                <a:schemeClr val="bg1"/>
              </a:solidFill>
              <a:latin typeface="Times New Roman" pitchFamily="18" charset="0"/>
              <a:cs typeface="Times New Roman" pitchFamily="18" charset="0"/>
            </a:endParaRPr>
          </a:p>
        </p:txBody>
      </p:sp>
      <p:pic>
        <p:nvPicPr>
          <p:cNvPr id="102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5414" y="1445730"/>
            <a:ext cx="6557963" cy="1919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tangle: Rounded Corners 4">
            <a:extLst>
              <a:ext uri="{FF2B5EF4-FFF2-40B4-BE49-F238E27FC236}">
                <a16:creationId xmlns:a16="http://schemas.microsoft.com/office/drawing/2014/main" id="{6A229B39-7F21-477A-9E46-D3165EBE1ED9}"/>
              </a:ext>
            </a:extLst>
          </p:cNvPr>
          <p:cNvSpPr/>
          <p:nvPr/>
        </p:nvSpPr>
        <p:spPr>
          <a:xfrm>
            <a:off x="2045409" y="3839161"/>
            <a:ext cx="1169273" cy="549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100" b="1"/>
              <a:t>ĐÁP ÁN:</a:t>
            </a:r>
          </a:p>
        </p:txBody>
      </p:sp>
      <p:sp>
        <p:nvSpPr>
          <p:cNvPr id="25" name="TextBox 24">
            <a:extLst>
              <a:ext uri="{FF2B5EF4-FFF2-40B4-BE49-F238E27FC236}">
                <a16:creationId xmlns:a16="http://schemas.microsoft.com/office/drawing/2014/main" id="{3E20D091-031D-430D-B7C5-D33AB175683B}"/>
              </a:ext>
            </a:extLst>
          </p:cNvPr>
          <p:cNvSpPr txBox="1"/>
          <p:nvPr/>
        </p:nvSpPr>
        <p:spPr>
          <a:xfrm>
            <a:off x="4938614" y="1423060"/>
            <a:ext cx="405102" cy="438581"/>
          </a:xfrm>
          <a:prstGeom prst="rect">
            <a:avLst/>
          </a:prstGeom>
          <a:noFill/>
        </p:spPr>
        <p:txBody>
          <a:bodyPr wrap="square" lIns="68580" tIns="34290" rIns="68580" bIns="34290">
            <a:spAutoFit/>
          </a:bodyPr>
          <a:lstStyle/>
          <a:p>
            <a:r>
              <a:rPr lang="en-US" sz="2400" b="1">
                <a:solidFill>
                  <a:srgbClr val="FF0000"/>
                </a:solidFill>
                <a:latin typeface="Arial" panose="020B0604020202020204" pitchFamily="34" charset="0"/>
                <a:ea typeface="方正少儿简体" panose="03000509000000000000" pitchFamily="65" charset="-122"/>
                <a:cs typeface="Arial" panose="020B0604020202020204" pitchFamily="34" charset="0"/>
                <a:sym typeface="Wingdings" panose="05000000000000000000" pitchFamily="2" charset="2"/>
              </a:rPr>
              <a:t>5</a:t>
            </a:r>
            <a:endParaRPr lang="en-US" sz="2400" b="1">
              <a:solidFill>
                <a:srgbClr val="FF0000"/>
              </a:solidFill>
            </a:endParaRPr>
          </a:p>
        </p:txBody>
      </p:sp>
      <p:sp>
        <p:nvSpPr>
          <p:cNvPr id="26" name="TextBox 25">
            <a:extLst>
              <a:ext uri="{FF2B5EF4-FFF2-40B4-BE49-F238E27FC236}">
                <a16:creationId xmlns:a16="http://schemas.microsoft.com/office/drawing/2014/main" id="{3E20D091-031D-430D-B7C5-D33AB175683B}"/>
              </a:ext>
            </a:extLst>
          </p:cNvPr>
          <p:cNvSpPr txBox="1"/>
          <p:nvPr/>
        </p:nvSpPr>
        <p:spPr>
          <a:xfrm>
            <a:off x="3357374" y="1888939"/>
            <a:ext cx="405102" cy="438581"/>
          </a:xfrm>
          <a:prstGeom prst="rect">
            <a:avLst/>
          </a:prstGeom>
          <a:noFill/>
        </p:spPr>
        <p:txBody>
          <a:bodyPr wrap="square" lIns="68580" tIns="34290" rIns="68580" bIns="34290">
            <a:spAutoFit/>
          </a:bodyPr>
          <a:lstStyle/>
          <a:p>
            <a:r>
              <a:rPr lang="en-US" sz="2400" b="1">
                <a:solidFill>
                  <a:srgbClr val="FF0000"/>
                </a:solidFill>
                <a:latin typeface="Arial" panose="020B0604020202020204" pitchFamily="34" charset="0"/>
                <a:ea typeface="方正少儿简体" panose="03000509000000000000" pitchFamily="65" charset="-122"/>
                <a:cs typeface="Arial" panose="020B0604020202020204" pitchFamily="34" charset="0"/>
                <a:sym typeface="Wingdings" panose="05000000000000000000" pitchFamily="2" charset="2"/>
              </a:rPr>
              <a:t>8</a:t>
            </a:r>
            <a:endParaRPr lang="en-US" sz="2400" b="1">
              <a:solidFill>
                <a:srgbClr val="FF0000"/>
              </a:solidFill>
            </a:endParaRPr>
          </a:p>
        </p:txBody>
      </p:sp>
      <p:sp>
        <p:nvSpPr>
          <p:cNvPr id="27" name="TextBox 26">
            <a:extLst>
              <a:ext uri="{FF2B5EF4-FFF2-40B4-BE49-F238E27FC236}">
                <a16:creationId xmlns:a16="http://schemas.microsoft.com/office/drawing/2014/main" id="{3E20D091-031D-430D-B7C5-D33AB175683B}"/>
              </a:ext>
            </a:extLst>
          </p:cNvPr>
          <p:cNvSpPr txBox="1"/>
          <p:nvPr/>
        </p:nvSpPr>
        <p:spPr>
          <a:xfrm>
            <a:off x="5287118" y="2338071"/>
            <a:ext cx="652966" cy="438581"/>
          </a:xfrm>
          <a:prstGeom prst="rect">
            <a:avLst/>
          </a:prstGeom>
          <a:noFill/>
        </p:spPr>
        <p:txBody>
          <a:bodyPr wrap="square" lIns="68580" tIns="34290" rIns="68580" bIns="34290">
            <a:spAutoFit/>
          </a:bodyPr>
          <a:lstStyle/>
          <a:p>
            <a:r>
              <a:rPr lang="en-US" sz="2400" b="1">
                <a:solidFill>
                  <a:srgbClr val="FF0000"/>
                </a:solidFill>
                <a:latin typeface="Arial" panose="020B0604020202020204" pitchFamily="34" charset="0"/>
                <a:ea typeface="方正少儿简体" panose="03000509000000000000" pitchFamily="65" charset="-122"/>
                <a:cs typeface="Arial" panose="020B0604020202020204" pitchFamily="34" charset="0"/>
                <a:sym typeface="Wingdings" panose="05000000000000000000" pitchFamily="2" charset="2"/>
              </a:rPr>
              <a:t>12</a:t>
            </a:r>
            <a:endParaRPr lang="en-US" sz="2400" b="1">
              <a:solidFill>
                <a:srgbClr val="FF0000"/>
              </a:solidFill>
            </a:endParaRPr>
          </a:p>
        </p:txBody>
      </p:sp>
      <p:sp>
        <p:nvSpPr>
          <p:cNvPr id="28" name="TextBox 27">
            <a:extLst>
              <a:ext uri="{FF2B5EF4-FFF2-40B4-BE49-F238E27FC236}">
                <a16:creationId xmlns:a16="http://schemas.microsoft.com/office/drawing/2014/main" id="{3E20D091-031D-430D-B7C5-D33AB175683B}"/>
              </a:ext>
            </a:extLst>
          </p:cNvPr>
          <p:cNvSpPr txBox="1"/>
          <p:nvPr/>
        </p:nvSpPr>
        <p:spPr>
          <a:xfrm>
            <a:off x="3559925" y="2868559"/>
            <a:ext cx="834471" cy="438581"/>
          </a:xfrm>
          <a:prstGeom prst="rect">
            <a:avLst/>
          </a:prstGeom>
          <a:noFill/>
        </p:spPr>
        <p:txBody>
          <a:bodyPr wrap="square" lIns="68580" tIns="34290" rIns="68580" bIns="34290">
            <a:spAutoFit/>
          </a:bodyPr>
          <a:lstStyle/>
          <a:p>
            <a:r>
              <a:rPr lang="en-US" sz="2400" b="1">
                <a:solidFill>
                  <a:srgbClr val="FF0000"/>
                </a:solidFill>
                <a:latin typeface="Arial" panose="020B0604020202020204" pitchFamily="34" charset="0"/>
                <a:ea typeface="方正少儿简体" panose="03000509000000000000" pitchFamily="65" charset="-122"/>
                <a:cs typeface="Arial" panose="020B0604020202020204" pitchFamily="34" charset="0"/>
                <a:sym typeface="Wingdings" panose="05000000000000000000" pitchFamily="2" charset="2"/>
              </a:rPr>
              <a:t>150</a:t>
            </a:r>
            <a:endParaRPr lang="en-US" sz="2400" b="1">
              <a:solidFill>
                <a:srgbClr val="FF0000"/>
              </a:solidFill>
            </a:endParaRPr>
          </a:p>
        </p:txBody>
      </p:sp>
    </p:spTree>
    <p:extLst>
      <p:ext uri="{BB962C8B-B14F-4D97-AF65-F5344CB8AC3E}">
        <p14:creationId xmlns:p14="http://schemas.microsoft.com/office/powerpoint/2010/main" val="337849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animEffect transition="in" filter="fade">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p:cTn id="26" dur="500" fill="hold"/>
                                        <p:tgtEl>
                                          <p:spTgt spid="27"/>
                                        </p:tgtEl>
                                        <p:attrNameLst>
                                          <p:attrName>ppt_w</p:attrName>
                                        </p:attrNameLst>
                                      </p:cBhvr>
                                      <p:tavLst>
                                        <p:tav tm="0">
                                          <p:val>
                                            <p:fltVal val="0"/>
                                          </p:val>
                                        </p:tav>
                                        <p:tav tm="100000">
                                          <p:val>
                                            <p:strVal val="#ppt_w"/>
                                          </p:val>
                                        </p:tav>
                                      </p:tavLst>
                                    </p:anim>
                                    <p:anim calcmode="lin" valueType="num">
                                      <p:cBhvr>
                                        <p:cTn id="27" dur="500" fill="hold"/>
                                        <p:tgtEl>
                                          <p:spTgt spid="27"/>
                                        </p:tgtEl>
                                        <p:attrNameLst>
                                          <p:attrName>ppt_h</p:attrName>
                                        </p:attrNameLst>
                                      </p:cBhvr>
                                      <p:tavLst>
                                        <p:tav tm="0">
                                          <p:val>
                                            <p:fltVal val="0"/>
                                          </p:val>
                                        </p:tav>
                                        <p:tav tm="100000">
                                          <p:val>
                                            <p:strVal val="#ppt_h"/>
                                          </p:val>
                                        </p:tav>
                                      </p:tavLst>
                                    </p:anim>
                                    <p:animEffect transition="in" filter="fade">
                                      <p:cBhvr>
                                        <p:cTn id="28" dur="5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26" grpId="0"/>
      <p:bldP spid="27"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445" y="-268886"/>
            <a:ext cx="10674657" cy="5993126"/>
          </a:xfrm>
          <a:prstGeom prst="rect">
            <a:avLst/>
          </a:prstGeom>
        </p:spPr>
      </p:pic>
      <p:sp>
        <p:nvSpPr>
          <p:cNvPr id="20" name="矩形 19"/>
          <p:cNvSpPr/>
          <p:nvPr/>
        </p:nvSpPr>
        <p:spPr>
          <a:xfrm rot="20718769">
            <a:off x="3145408" y="1616555"/>
            <a:ext cx="138548" cy="640560"/>
          </a:xfrm>
          <a:prstGeom prst="rect">
            <a:avLst/>
          </a:prstGeom>
        </p:spPr>
        <p:txBody>
          <a:bodyPr wrap="none" lIns="68580" tIns="34290" rIns="68580" bIns="34290">
            <a:spAutoFit/>
          </a:bodyPr>
          <a:lstStyle/>
          <a:p>
            <a:endParaRPr lang="zh-CN" altLang="en-US" sz="3700" dirty="0">
              <a:solidFill>
                <a:srgbClr val="099F00"/>
              </a:solidFill>
              <a:latin typeface="方正少儿简体" panose="03000509000000000000" pitchFamily="65" charset="-122"/>
              <a:ea typeface="方正少儿简体" panose="03000509000000000000" pitchFamily="65" charset="-122"/>
            </a:endParaRPr>
          </a:p>
        </p:txBody>
      </p:sp>
      <p:sp>
        <p:nvSpPr>
          <p:cNvPr id="51" name="矩形 50"/>
          <p:cNvSpPr/>
          <p:nvPr/>
        </p:nvSpPr>
        <p:spPr>
          <a:xfrm>
            <a:off x="2062947" y="635616"/>
            <a:ext cx="3621425" cy="392415"/>
          </a:xfrm>
          <a:prstGeom prst="rect">
            <a:avLst/>
          </a:prstGeom>
        </p:spPr>
        <p:txBody>
          <a:bodyPr wrap="none" lIns="68580" tIns="34290" rIns="68580" bIns="34290">
            <a:spAutoFit/>
          </a:bodyPr>
          <a:lstStyle/>
          <a:p>
            <a:r>
              <a:rPr lang="en-US" altLang="zh-CN" sz="2100">
                <a:solidFill>
                  <a:schemeClr val="bg1">
                    <a:lumMod val="95000"/>
                  </a:schemeClr>
                </a:solidFill>
                <a:latin typeface="Arial" panose="020B0604020202020204" pitchFamily="34" charset="0"/>
                <a:ea typeface="方正少儿简体" panose="03000509000000000000" pitchFamily="65" charset="-122"/>
                <a:cs typeface="Arial" panose="020B0604020202020204" pitchFamily="34" charset="0"/>
              </a:rPr>
              <a:t>Điền dấu “</a:t>
            </a:r>
            <a:r>
              <a:rPr lang="en-US" altLang="zh-CN" sz="2100">
                <a:solidFill>
                  <a:schemeClr val="bg1">
                    <a:lumMod val="95000"/>
                  </a:schemeClr>
                </a:solidFill>
                <a:latin typeface="Arial" panose="020B0604020202020204" pitchFamily="34" charset="0"/>
                <a:ea typeface="方正少儿简体" panose="03000509000000000000" pitchFamily="65" charset="-122"/>
                <a:cs typeface="Arial" panose="020B0604020202020204" pitchFamily="34" charset="0"/>
                <a:sym typeface="Wingdings" panose="05000000000000000000" pitchFamily="2" charset="2"/>
              </a:rPr>
              <a:t></a:t>
            </a:r>
            <a:r>
              <a:rPr lang="en-US" altLang="zh-CN" sz="2100">
                <a:solidFill>
                  <a:schemeClr val="bg1">
                    <a:lumMod val="95000"/>
                  </a:schemeClr>
                </a:solidFill>
                <a:latin typeface="Arial" panose="020B0604020202020204" pitchFamily="34" charset="0"/>
                <a:ea typeface="方正少儿简体" panose="03000509000000000000" pitchFamily="65" charset="-122"/>
                <a:cs typeface="Arial" panose="020B0604020202020204" pitchFamily="34" charset="0"/>
              </a:rPr>
              <a:t>” vào ô thích hợp</a:t>
            </a:r>
            <a:endParaRPr lang="zh-CN" altLang="en-US" sz="2100" dirty="0">
              <a:solidFill>
                <a:schemeClr val="bg1">
                  <a:lumMod val="95000"/>
                </a:schemeClr>
              </a:solidFill>
              <a:latin typeface="Arial" panose="020B0604020202020204" pitchFamily="34" charset="0"/>
              <a:ea typeface="方正少儿简体" panose="03000509000000000000" pitchFamily="65" charset="-122"/>
              <a:cs typeface="Arial" panose="020B0604020202020204" pitchFamily="34" charset="0"/>
            </a:endParaRPr>
          </a:p>
        </p:txBody>
      </p:sp>
      <p:pic>
        <p:nvPicPr>
          <p:cNvPr id="29" name="图片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8152" y="4405829"/>
            <a:ext cx="6865144" cy="564356"/>
          </a:xfrm>
          <a:prstGeom prst="rect">
            <a:avLst/>
          </a:prstGeom>
        </p:spPr>
      </p:pic>
      <p:pic>
        <p:nvPicPr>
          <p:cNvPr id="10"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6597" y="3856748"/>
            <a:ext cx="506715" cy="1056687"/>
          </a:xfrm>
          <a:prstGeom prst="rect">
            <a:avLst/>
          </a:prstGeom>
        </p:spPr>
      </p:pic>
      <p:sp>
        <p:nvSpPr>
          <p:cNvPr id="11" name="Decagon 10"/>
          <p:cNvSpPr/>
          <p:nvPr/>
        </p:nvSpPr>
        <p:spPr>
          <a:xfrm>
            <a:off x="7535763" y="511370"/>
            <a:ext cx="417533" cy="326713"/>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400" dirty="0">
                <a:solidFill>
                  <a:srgbClr val="FF0000"/>
                </a:solidFill>
              </a:rPr>
              <a:t>3</a:t>
            </a:r>
          </a:p>
        </p:txBody>
      </p:sp>
      <p:graphicFrame>
        <p:nvGraphicFramePr>
          <p:cNvPr id="2" name="Table 2">
            <a:extLst>
              <a:ext uri="{FF2B5EF4-FFF2-40B4-BE49-F238E27FC236}">
                <a16:creationId xmlns:a16="http://schemas.microsoft.com/office/drawing/2014/main" id="{FCBC3EFF-B2BE-4D0B-A5CA-6CEC4E0847C5}"/>
              </a:ext>
            </a:extLst>
          </p:cNvPr>
          <p:cNvGraphicFramePr>
            <a:graphicFrameLocks noGrp="1"/>
          </p:cNvGraphicFramePr>
          <p:nvPr>
            <p:extLst>
              <p:ext uri="{D42A27DB-BD31-4B8C-83A1-F6EECF244321}">
                <p14:modId xmlns:p14="http://schemas.microsoft.com/office/powerpoint/2010/main" val="3125720577"/>
              </p:ext>
            </p:extLst>
          </p:nvPr>
        </p:nvGraphicFramePr>
        <p:xfrm>
          <a:off x="375552" y="1170383"/>
          <a:ext cx="8354112" cy="2525760"/>
        </p:xfrm>
        <a:graphic>
          <a:graphicData uri="http://schemas.openxmlformats.org/drawingml/2006/table">
            <a:tbl>
              <a:tblPr firstRow="1" bandRow="1">
                <a:tableStyleId>{1E171933-4619-4E11-9A3F-F7608DF75F80}</a:tableStyleId>
              </a:tblPr>
              <a:tblGrid>
                <a:gridCol w="6734739">
                  <a:extLst>
                    <a:ext uri="{9D8B030D-6E8A-4147-A177-3AD203B41FA5}">
                      <a16:colId xmlns:a16="http://schemas.microsoft.com/office/drawing/2014/main" val="2770808496"/>
                    </a:ext>
                  </a:extLst>
                </a:gridCol>
                <a:gridCol w="818993">
                  <a:extLst>
                    <a:ext uri="{9D8B030D-6E8A-4147-A177-3AD203B41FA5}">
                      <a16:colId xmlns:a16="http://schemas.microsoft.com/office/drawing/2014/main" val="2131797961"/>
                    </a:ext>
                  </a:extLst>
                </a:gridCol>
                <a:gridCol w="800380">
                  <a:extLst>
                    <a:ext uri="{9D8B030D-6E8A-4147-A177-3AD203B41FA5}">
                      <a16:colId xmlns:a16="http://schemas.microsoft.com/office/drawing/2014/main" val="803923092"/>
                    </a:ext>
                  </a:extLst>
                </a:gridCol>
              </a:tblGrid>
              <a:tr h="505152">
                <a:tc>
                  <a:txBody>
                    <a:bodyPr/>
                    <a:lstStyle/>
                    <a:p>
                      <a:pPr algn="ctr">
                        <a:lnSpc>
                          <a:spcPct val="150000"/>
                        </a:lnSpc>
                      </a:pPr>
                      <a:r>
                        <a:rPr lang="en-US" sz="1800">
                          <a:solidFill>
                            <a:schemeClr val="tx1"/>
                          </a:solidFill>
                        </a:rPr>
                        <a:t>Câu</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800">
                          <a:solidFill>
                            <a:schemeClr val="tx1"/>
                          </a:solidFill>
                        </a:rPr>
                        <a:t>Đúng</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800">
                          <a:solidFill>
                            <a:schemeClr val="tx1"/>
                          </a:solidFill>
                        </a:rPr>
                        <a:t>Sai</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4449135"/>
                  </a:ext>
                </a:extLst>
              </a:tr>
              <a:tr h="505152">
                <a:tc>
                  <a:txBody>
                    <a:bodyPr/>
                    <a:lstStyle/>
                    <a:p>
                      <a:pPr>
                        <a:lnSpc>
                          <a:spcPct val="150000"/>
                        </a:lnSpc>
                      </a:pPr>
                      <a:r>
                        <a:rPr lang="en-US" sz="1800">
                          <a:latin typeface="Times New Roman" pitchFamily="18" charset="0"/>
                          <a:cs typeface="Times New Roman" pitchFamily="18" charset="0"/>
                        </a:rPr>
                        <a:t>a</a:t>
                      </a:r>
                      <a:r>
                        <a:rPr lang="en-US" sz="1800" smtClean="0">
                          <a:latin typeface="Times New Roman" pitchFamily="18" charset="0"/>
                          <a:cs typeface="Times New Roman" pitchFamily="18" charset="0"/>
                        </a:rPr>
                        <a:t>)</a:t>
                      </a:r>
                      <a:endParaRPr lang="en-US" sz="1800">
                        <a:latin typeface="Times New Roman" pitchFamily="18" charset="0"/>
                        <a:cs typeface="Times New Roman"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endParaRPr lang="en-US" sz="18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endParaRPr lang="en-US" sz="18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91936663"/>
                  </a:ext>
                </a:extLst>
              </a:tr>
              <a:tr h="505152">
                <a:tc>
                  <a:txBody>
                    <a:bodyPr/>
                    <a:lstStyle/>
                    <a:p>
                      <a:pPr>
                        <a:lnSpc>
                          <a:spcPct val="150000"/>
                        </a:lnSpc>
                      </a:pPr>
                      <a:r>
                        <a:rPr lang="en-US" sz="1800">
                          <a:latin typeface="Times New Roman" pitchFamily="18" charset="0"/>
                          <a:cs typeface="Times New Roman" pitchFamily="18" charset="0"/>
                        </a:rPr>
                        <a:t>b</a:t>
                      </a:r>
                      <a:r>
                        <a:rPr lang="en-US" sz="1800" smtClean="0">
                          <a:latin typeface="Times New Roman" pitchFamily="18" charset="0"/>
                          <a:cs typeface="Times New Roman" pitchFamily="18" charset="0"/>
                        </a:rPr>
                        <a:t>)</a:t>
                      </a:r>
                      <a:endParaRPr lang="en-US" sz="1800">
                        <a:latin typeface="Times New Roman" pitchFamily="18" charset="0"/>
                        <a:cs typeface="Times New Roman"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endParaRPr lang="en-US" sz="18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endParaRPr lang="en-US" sz="18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93492722"/>
                  </a:ext>
                </a:extLst>
              </a:tr>
              <a:tr h="505152">
                <a:tc>
                  <a:txBody>
                    <a:bodyPr/>
                    <a:lstStyle/>
                    <a:p>
                      <a:pPr>
                        <a:lnSpc>
                          <a:spcPct val="150000"/>
                        </a:lnSpc>
                      </a:pPr>
                      <a:r>
                        <a:rPr lang="en-US" sz="1800">
                          <a:latin typeface="Times New Roman" pitchFamily="18" charset="0"/>
                          <a:cs typeface="Times New Roman" pitchFamily="18" charset="0"/>
                        </a:rPr>
                        <a:t>c</a:t>
                      </a:r>
                      <a:r>
                        <a:rPr lang="en-US" sz="1800" smtClean="0">
                          <a:latin typeface="Times New Roman" pitchFamily="18" charset="0"/>
                          <a:cs typeface="Times New Roman" pitchFamily="18" charset="0"/>
                        </a:rPr>
                        <a:t>) </a:t>
                      </a:r>
                      <a:endParaRPr lang="en-US" sz="1800">
                        <a:latin typeface="Times New Roman" pitchFamily="18" charset="0"/>
                        <a:cs typeface="Times New Roman"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endParaRPr lang="en-US" sz="18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endParaRPr lang="en-US" sz="18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52102080"/>
                  </a:ext>
                </a:extLst>
              </a:tr>
              <a:tr h="505152">
                <a:tc>
                  <a:txBody>
                    <a:bodyPr/>
                    <a:lstStyle/>
                    <a:p>
                      <a:pPr>
                        <a:lnSpc>
                          <a:spcPct val="150000"/>
                        </a:lnSpc>
                      </a:pPr>
                      <a:r>
                        <a:rPr lang="en-US" sz="1800">
                          <a:latin typeface="Times New Roman" pitchFamily="18" charset="0"/>
                          <a:cs typeface="Times New Roman" pitchFamily="18" charset="0"/>
                        </a:rPr>
                        <a:t>d</a:t>
                      </a:r>
                      <a:r>
                        <a:rPr lang="en-US" sz="1800" smtClean="0">
                          <a:latin typeface="Times New Roman" pitchFamily="18" charset="0"/>
                          <a:cs typeface="Times New Roman" pitchFamily="18" charset="0"/>
                        </a:rPr>
                        <a:t>) </a:t>
                      </a:r>
                      <a:endParaRPr lang="en-US" sz="1800">
                        <a:latin typeface="Times New Roman" pitchFamily="18" charset="0"/>
                        <a:cs typeface="Times New Roman"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endParaRPr lang="en-US" sz="18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endParaRPr lang="en-US" sz="18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84005490"/>
                  </a:ext>
                </a:extLst>
              </a:tr>
            </a:tbl>
          </a:graphicData>
        </a:graphic>
      </p:graphicFrame>
      <p:sp>
        <p:nvSpPr>
          <p:cNvPr id="14" name="TextBox 13">
            <a:extLst>
              <a:ext uri="{FF2B5EF4-FFF2-40B4-BE49-F238E27FC236}">
                <a16:creationId xmlns:a16="http://schemas.microsoft.com/office/drawing/2014/main" id="{3E20D091-031D-430D-B7C5-D33AB175683B}"/>
              </a:ext>
            </a:extLst>
          </p:cNvPr>
          <p:cNvSpPr txBox="1"/>
          <p:nvPr/>
        </p:nvSpPr>
        <p:spPr>
          <a:xfrm>
            <a:off x="7333211" y="1676869"/>
            <a:ext cx="405102" cy="577081"/>
          </a:xfrm>
          <a:prstGeom prst="rect">
            <a:avLst/>
          </a:prstGeom>
          <a:noFill/>
        </p:spPr>
        <p:txBody>
          <a:bodyPr wrap="square" lIns="68580" tIns="34290" rIns="68580" bIns="34290">
            <a:spAutoFit/>
          </a:bodyPr>
          <a:lstStyle/>
          <a:p>
            <a:r>
              <a:rPr lang="en-US" altLang="zh-CN" sz="3300" b="1">
                <a:solidFill>
                  <a:srgbClr val="FF0000"/>
                </a:solidFill>
                <a:latin typeface="Arial" panose="020B0604020202020204" pitchFamily="34" charset="0"/>
                <a:ea typeface="方正少儿简体" panose="03000509000000000000" pitchFamily="65" charset="-122"/>
                <a:cs typeface="Arial" panose="020B0604020202020204" pitchFamily="34" charset="0"/>
                <a:sym typeface="Wingdings" panose="05000000000000000000" pitchFamily="2" charset="2"/>
              </a:rPr>
              <a:t></a:t>
            </a:r>
            <a:endParaRPr lang="en-US" sz="3300" b="1">
              <a:solidFill>
                <a:srgbClr val="FF0000"/>
              </a:solidFill>
            </a:endParaRPr>
          </a:p>
        </p:txBody>
      </p:sp>
      <p:sp>
        <p:nvSpPr>
          <p:cNvPr id="15" name="TextBox 14">
            <a:extLst>
              <a:ext uri="{FF2B5EF4-FFF2-40B4-BE49-F238E27FC236}">
                <a16:creationId xmlns:a16="http://schemas.microsoft.com/office/drawing/2014/main" id="{5FBBB157-7560-4B90-94E0-2A9FADB0BA03}"/>
              </a:ext>
            </a:extLst>
          </p:cNvPr>
          <p:cNvSpPr txBox="1"/>
          <p:nvPr/>
        </p:nvSpPr>
        <p:spPr>
          <a:xfrm>
            <a:off x="8116038" y="2191012"/>
            <a:ext cx="405102" cy="577081"/>
          </a:xfrm>
          <a:prstGeom prst="rect">
            <a:avLst/>
          </a:prstGeom>
          <a:noFill/>
        </p:spPr>
        <p:txBody>
          <a:bodyPr wrap="square" lIns="68580" tIns="34290" rIns="68580" bIns="34290">
            <a:spAutoFit/>
          </a:bodyPr>
          <a:lstStyle/>
          <a:p>
            <a:r>
              <a:rPr lang="en-US" altLang="zh-CN" sz="3300" b="1">
                <a:solidFill>
                  <a:srgbClr val="FF0000"/>
                </a:solidFill>
                <a:latin typeface="Arial" panose="020B0604020202020204" pitchFamily="34" charset="0"/>
                <a:ea typeface="方正少儿简体" panose="03000509000000000000" pitchFamily="65" charset="-122"/>
                <a:cs typeface="Arial" panose="020B0604020202020204" pitchFamily="34" charset="0"/>
                <a:sym typeface="Wingdings" panose="05000000000000000000" pitchFamily="2" charset="2"/>
              </a:rPr>
              <a:t></a:t>
            </a:r>
            <a:endParaRPr lang="en-US" sz="3300" b="1">
              <a:solidFill>
                <a:srgbClr val="FF0000"/>
              </a:solidFill>
            </a:endParaRPr>
          </a:p>
        </p:txBody>
      </p:sp>
      <p:sp>
        <p:nvSpPr>
          <p:cNvPr id="16" name="TextBox 15">
            <a:extLst>
              <a:ext uri="{FF2B5EF4-FFF2-40B4-BE49-F238E27FC236}">
                <a16:creationId xmlns:a16="http://schemas.microsoft.com/office/drawing/2014/main" id="{9F096C3B-1655-461B-A951-2D0CB54C4AB7}"/>
              </a:ext>
            </a:extLst>
          </p:cNvPr>
          <p:cNvSpPr txBox="1"/>
          <p:nvPr/>
        </p:nvSpPr>
        <p:spPr>
          <a:xfrm>
            <a:off x="8116038" y="2727678"/>
            <a:ext cx="405102" cy="577081"/>
          </a:xfrm>
          <a:prstGeom prst="rect">
            <a:avLst/>
          </a:prstGeom>
          <a:noFill/>
        </p:spPr>
        <p:txBody>
          <a:bodyPr wrap="square" lIns="68580" tIns="34290" rIns="68580" bIns="34290">
            <a:spAutoFit/>
          </a:bodyPr>
          <a:lstStyle/>
          <a:p>
            <a:r>
              <a:rPr lang="en-US" altLang="zh-CN" sz="3300" b="1">
                <a:solidFill>
                  <a:srgbClr val="FF0000"/>
                </a:solidFill>
                <a:latin typeface="Arial" panose="020B0604020202020204" pitchFamily="34" charset="0"/>
                <a:ea typeface="方正少儿简体" panose="03000509000000000000" pitchFamily="65" charset="-122"/>
                <a:cs typeface="Arial" panose="020B0604020202020204" pitchFamily="34" charset="0"/>
                <a:sym typeface="Wingdings" panose="05000000000000000000" pitchFamily="2" charset="2"/>
              </a:rPr>
              <a:t></a:t>
            </a:r>
            <a:endParaRPr lang="en-US" sz="3300" b="1">
              <a:solidFill>
                <a:srgbClr val="FF0000"/>
              </a:solidFill>
            </a:endParaRPr>
          </a:p>
        </p:txBody>
      </p:sp>
      <p:sp>
        <p:nvSpPr>
          <p:cNvPr id="17" name="TextBox 16">
            <a:extLst>
              <a:ext uri="{FF2B5EF4-FFF2-40B4-BE49-F238E27FC236}">
                <a16:creationId xmlns:a16="http://schemas.microsoft.com/office/drawing/2014/main" id="{E29DF856-4CAC-434A-9C30-6E1772296FB8}"/>
              </a:ext>
            </a:extLst>
          </p:cNvPr>
          <p:cNvSpPr txBox="1"/>
          <p:nvPr/>
        </p:nvSpPr>
        <p:spPr>
          <a:xfrm>
            <a:off x="7333211" y="3208357"/>
            <a:ext cx="405102" cy="577081"/>
          </a:xfrm>
          <a:prstGeom prst="rect">
            <a:avLst/>
          </a:prstGeom>
          <a:noFill/>
        </p:spPr>
        <p:txBody>
          <a:bodyPr wrap="square" lIns="68580" tIns="34290" rIns="68580" bIns="34290">
            <a:spAutoFit/>
          </a:bodyPr>
          <a:lstStyle/>
          <a:p>
            <a:r>
              <a:rPr lang="en-US" altLang="zh-CN" sz="3300" b="1">
                <a:solidFill>
                  <a:srgbClr val="FF0000"/>
                </a:solidFill>
                <a:latin typeface="Arial" panose="020B0604020202020204" pitchFamily="34" charset="0"/>
                <a:ea typeface="方正少儿简体" panose="03000509000000000000" pitchFamily="65" charset="-122"/>
                <a:cs typeface="Arial" panose="020B0604020202020204" pitchFamily="34" charset="0"/>
                <a:sym typeface="Wingdings" panose="05000000000000000000" pitchFamily="2" charset="2"/>
              </a:rPr>
              <a:t></a:t>
            </a:r>
            <a:endParaRPr lang="en-US" sz="3300" b="1">
              <a:solidFill>
                <a:srgbClr val="FF0000"/>
              </a:solidFill>
            </a:endParaRPr>
          </a:p>
        </p:txBody>
      </p:sp>
      <p:sp>
        <p:nvSpPr>
          <p:cNvPr id="5" name="Rectangle: Rounded Corners 4">
            <a:extLst>
              <a:ext uri="{FF2B5EF4-FFF2-40B4-BE49-F238E27FC236}">
                <a16:creationId xmlns:a16="http://schemas.microsoft.com/office/drawing/2014/main" id="{6A229B39-7F21-477A-9E46-D3165EBE1ED9}"/>
              </a:ext>
            </a:extLst>
          </p:cNvPr>
          <p:cNvSpPr/>
          <p:nvPr/>
        </p:nvSpPr>
        <p:spPr>
          <a:xfrm>
            <a:off x="857854" y="3839161"/>
            <a:ext cx="1169273" cy="549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100" b="1"/>
              <a:t>ĐÁP ÁN:</a:t>
            </a:r>
          </a:p>
        </p:txBody>
      </p:sp>
      <p:pic>
        <p:nvPicPr>
          <p:cNvPr id="19" name="图片 29">
            <a:hlinkClick r:id="rId6" action="ppaction://hlinksldjump"/>
            <a:extLst>
              <a:ext uri="{FF2B5EF4-FFF2-40B4-BE49-F238E27FC236}">
                <a16:creationId xmlns:a16="http://schemas.microsoft.com/office/drawing/2014/main" id="{4E424D78-70A2-40EA-9CF0-192DF00C69E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1886" y="300057"/>
            <a:ext cx="1048477" cy="889321"/>
          </a:xfrm>
          <a:prstGeom prst="rect">
            <a:avLst/>
          </a:prstGeom>
          <a:effectLst>
            <a:outerShdw blurRad="50800" dist="38100" dir="2700000" algn="tl" rotWithShape="0">
              <a:prstClr val="black">
                <a:alpha val="40000"/>
              </a:prstClr>
            </a:outerShdw>
          </a:effectLst>
        </p:spPr>
      </p:pic>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6124" y="1783937"/>
            <a:ext cx="3514735" cy="30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1767" y="2288203"/>
            <a:ext cx="4489212" cy="283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1768" y="2787780"/>
            <a:ext cx="4489211" cy="299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1767" y="3306252"/>
            <a:ext cx="5470433" cy="276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956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5"/>
                    </p:tgtEl>
                  </p:cond>
                </p:stCondLst>
                <p:endSync evt="end" delay="0">
                  <p:rtn val="all"/>
                </p:endSync>
                <p:childTnLst>
                  <p:par>
                    <p:cTn id="14" fill="hold">
                      <p:stCondLst>
                        <p:cond delay="0"/>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childTnLst>
                    </p:cTn>
                  </p:par>
                </p:childTnLst>
              </p:cTn>
              <p:nextCondLst>
                <p:cond evt="onClick" delay="0">
                  <p:tgtEl>
                    <p:spTgt spid="5"/>
                  </p:tgtEl>
                </p:cond>
              </p:nextCondLst>
            </p:seq>
          </p:childTnLst>
        </p:cTn>
      </p:par>
    </p:tnLst>
    <p:bldLst>
      <p:bldP spid="51" grpId="0"/>
      <p:bldP spid="14" grpId="0"/>
      <p:bldP spid="15" grpId="0"/>
      <p:bldP spid="16" grpId="0"/>
      <p:bldP spid="17"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6">
            <a:extLst>
              <a:ext uri="{FF2B5EF4-FFF2-40B4-BE49-F238E27FC236}">
                <a16:creationId xmlns:a16="http://schemas.microsoft.com/office/drawing/2014/main" id="{740645B9-6392-4917-A86D-4823FB3C60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7874" y="-225343"/>
            <a:ext cx="10674657" cy="5993126"/>
          </a:xfrm>
          <a:prstGeom prst="rect">
            <a:avLst/>
          </a:prstGeom>
        </p:spPr>
      </p:pic>
      <p:pic>
        <p:nvPicPr>
          <p:cNvPr id="26" name="图片 29">
            <a:hlinkClick r:id="rId4" action="ppaction://hlinksldjump"/>
            <a:extLst>
              <a:ext uri="{FF2B5EF4-FFF2-40B4-BE49-F238E27FC236}">
                <a16:creationId xmlns:a16="http://schemas.microsoft.com/office/drawing/2014/main" id="{219B5E34-1369-41EC-9E47-B17843F7551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1886" y="300057"/>
            <a:ext cx="1048477" cy="889321"/>
          </a:xfrm>
          <a:prstGeom prst="rect">
            <a:avLst/>
          </a:prstGeom>
          <a:effectLst>
            <a:outerShdw blurRad="50800" dist="38100" dir="2700000" algn="tl" rotWithShape="0">
              <a:prstClr val="black">
                <a:alpha val="40000"/>
              </a:prstClr>
            </a:outerShdw>
          </a:effectLst>
        </p:spPr>
      </p:pic>
      <p:sp>
        <p:nvSpPr>
          <p:cNvPr id="20" name="矩形 19"/>
          <p:cNvSpPr/>
          <p:nvPr/>
        </p:nvSpPr>
        <p:spPr>
          <a:xfrm rot="20718769">
            <a:off x="3145408" y="1616555"/>
            <a:ext cx="138548" cy="640560"/>
          </a:xfrm>
          <a:prstGeom prst="rect">
            <a:avLst/>
          </a:prstGeom>
        </p:spPr>
        <p:txBody>
          <a:bodyPr wrap="none" lIns="68580" tIns="34290" rIns="68580" bIns="34290">
            <a:spAutoFit/>
          </a:bodyPr>
          <a:lstStyle/>
          <a:p>
            <a:endParaRPr lang="zh-CN" altLang="en-US" sz="3700" dirty="0">
              <a:solidFill>
                <a:srgbClr val="099F00"/>
              </a:solidFill>
              <a:latin typeface="方正少儿简体" panose="03000509000000000000" pitchFamily="65" charset="-122"/>
              <a:ea typeface="方正少儿简体" panose="03000509000000000000" pitchFamily="65" charset="-122"/>
            </a:endParaRPr>
          </a:p>
        </p:txBody>
      </p:sp>
      <p:pic>
        <p:nvPicPr>
          <p:cNvPr id="29" name="图片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3001" y="4586577"/>
            <a:ext cx="6865144" cy="564356"/>
          </a:xfrm>
          <a:prstGeom prst="rect">
            <a:avLst/>
          </a:prstGeom>
        </p:spPr>
      </p:pic>
      <p:pic>
        <p:nvPicPr>
          <p:cNvPr id="10"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1225834">
            <a:off x="120771" y="3991407"/>
            <a:ext cx="1084028" cy="1096460"/>
          </a:xfrm>
          <a:prstGeom prst="rect">
            <a:avLst/>
          </a:prstGeom>
        </p:spPr>
      </p:pic>
      <p:sp>
        <p:nvSpPr>
          <p:cNvPr id="27" name="Decagon 26">
            <a:extLst>
              <a:ext uri="{FF2B5EF4-FFF2-40B4-BE49-F238E27FC236}">
                <a16:creationId xmlns:a16="http://schemas.microsoft.com/office/drawing/2014/main" id="{09572FE0-46A4-4767-BAB6-7E8F71D813AC}"/>
              </a:ext>
            </a:extLst>
          </p:cNvPr>
          <p:cNvSpPr/>
          <p:nvPr/>
        </p:nvSpPr>
        <p:spPr>
          <a:xfrm>
            <a:off x="7535763" y="511370"/>
            <a:ext cx="417533" cy="326713"/>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400">
                <a:solidFill>
                  <a:srgbClr val="FF0000"/>
                </a:solidFill>
              </a:rPr>
              <a:t>4</a:t>
            </a:r>
            <a:endParaRPr lang="en-US" sz="2400" dirty="0">
              <a:solidFill>
                <a:srgbClr val="FF0000"/>
              </a:solidFill>
            </a:endParaRPr>
          </a:p>
        </p:txBody>
      </p:sp>
      <p:pic>
        <p:nvPicPr>
          <p:cNvPr id="409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54943" y="943064"/>
            <a:ext cx="7269959" cy="492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14682" y="1571440"/>
            <a:ext cx="3815143" cy="2968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Rounded Corners 4">
            <a:extLst>
              <a:ext uri="{FF2B5EF4-FFF2-40B4-BE49-F238E27FC236}">
                <a16:creationId xmlns:a16="http://schemas.microsoft.com/office/drawing/2014/main" id="{6A229B39-7F21-477A-9E46-D3165EBE1ED9}"/>
              </a:ext>
            </a:extLst>
          </p:cNvPr>
          <p:cNvSpPr/>
          <p:nvPr/>
        </p:nvSpPr>
        <p:spPr>
          <a:xfrm>
            <a:off x="1011148" y="4265097"/>
            <a:ext cx="1169273" cy="549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100" b="1"/>
              <a:t>ĐÁP ÁN:</a:t>
            </a:r>
          </a:p>
        </p:txBody>
      </p:sp>
      <p:sp>
        <p:nvSpPr>
          <p:cNvPr id="22" name="TextBox 21">
            <a:extLst>
              <a:ext uri="{FF2B5EF4-FFF2-40B4-BE49-F238E27FC236}">
                <a16:creationId xmlns:a16="http://schemas.microsoft.com/office/drawing/2014/main" id="{3E20D091-031D-430D-B7C5-D33AB175683B}"/>
              </a:ext>
            </a:extLst>
          </p:cNvPr>
          <p:cNvSpPr txBox="1"/>
          <p:nvPr/>
        </p:nvSpPr>
        <p:spPr>
          <a:xfrm>
            <a:off x="5756013" y="1848996"/>
            <a:ext cx="1044837" cy="438581"/>
          </a:xfrm>
          <a:prstGeom prst="rect">
            <a:avLst/>
          </a:prstGeom>
          <a:noFill/>
        </p:spPr>
        <p:txBody>
          <a:bodyPr wrap="square" lIns="68580" tIns="34290" rIns="68580" bIns="34290">
            <a:spAutoFit/>
          </a:bodyPr>
          <a:lstStyle/>
          <a:p>
            <a:r>
              <a:rPr lang="en-US" sz="2400" b="1">
                <a:solidFill>
                  <a:srgbClr val="FF0000"/>
                </a:solidFill>
                <a:latin typeface="Arial" panose="020B0604020202020204" pitchFamily="34" charset="0"/>
                <a:ea typeface="方正少儿简体" panose="03000509000000000000" pitchFamily="65" charset="-122"/>
                <a:cs typeface="Arial" panose="020B0604020202020204" pitchFamily="34" charset="0"/>
                <a:sym typeface="Wingdings" panose="05000000000000000000" pitchFamily="2" charset="2"/>
              </a:rPr>
              <a:t> </a:t>
            </a:r>
            <a:endParaRPr lang="en-US" sz="2400" b="1">
              <a:solidFill>
                <a:srgbClr val="FF0000"/>
              </a:solidFill>
            </a:endParaRPr>
          </a:p>
        </p:txBody>
      </p:sp>
      <p:pic>
        <p:nvPicPr>
          <p:cNvPr id="410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05024" y="1848995"/>
            <a:ext cx="551498" cy="438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25014" y="2423160"/>
            <a:ext cx="631508" cy="381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35519" y="2934094"/>
            <a:ext cx="805311" cy="441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634990" y="3464719"/>
            <a:ext cx="1165860" cy="459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653488" y="3981494"/>
            <a:ext cx="1124502" cy="542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9836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100"/>
                                        </p:tgtEl>
                                        <p:attrNameLst>
                                          <p:attrName>style.visibility</p:attrName>
                                        </p:attrNameLst>
                                      </p:cBhvr>
                                      <p:to>
                                        <p:strVal val="visible"/>
                                      </p:to>
                                    </p:set>
                                    <p:animEffect transition="in" filter="wipe(down)">
                                      <p:cBhvr>
                                        <p:cTn id="19" dur="500"/>
                                        <p:tgtEl>
                                          <p:spTgt spid="410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4101"/>
                                        </p:tgtEl>
                                        <p:attrNameLst>
                                          <p:attrName>style.visibility</p:attrName>
                                        </p:attrNameLst>
                                      </p:cBhvr>
                                      <p:to>
                                        <p:strVal val="visible"/>
                                      </p:to>
                                    </p:set>
                                    <p:animEffect transition="in" filter="wipe(down)">
                                      <p:cBhvr>
                                        <p:cTn id="24" dur="500"/>
                                        <p:tgtEl>
                                          <p:spTgt spid="410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4102"/>
                                        </p:tgtEl>
                                        <p:attrNameLst>
                                          <p:attrName>style.visibility</p:attrName>
                                        </p:attrNameLst>
                                      </p:cBhvr>
                                      <p:to>
                                        <p:strVal val="visible"/>
                                      </p:to>
                                    </p:set>
                                    <p:animEffect transition="in" filter="wipe(down)">
                                      <p:cBhvr>
                                        <p:cTn id="29" dur="500"/>
                                        <p:tgtEl>
                                          <p:spTgt spid="410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4103"/>
                                        </p:tgtEl>
                                        <p:attrNameLst>
                                          <p:attrName>style.visibility</p:attrName>
                                        </p:attrNameLst>
                                      </p:cBhvr>
                                      <p:to>
                                        <p:strVal val="visible"/>
                                      </p:to>
                                    </p:set>
                                    <p:animEffect transition="in" filter="wipe(down)">
                                      <p:cBhvr>
                                        <p:cTn id="34" dur="500"/>
                                        <p:tgtEl>
                                          <p:spTgt spid="410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4104"/>
                                        </p:tgtEl>
                                        <p:attrNameLst>
                                          <p:attrName>style.visibility</p:attrName>
                                        </p:attrNameLst>
                                      </p:cBhvr>
                                      <p:to>
                                        <p:strVal val="visible"/>
                                      </p:to>
                                    </p:set>
                                    <p:animEffect transition="in" filter="wipe(down)">
                                      <p:cBhvr>
                                        <p:cTn id="39" dur="500"/>
                                        <p:tgtEl>
                                          <p:spTgt spid="4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7AD273C4-DA5B-4834-BBC8-245D4745894D}"/>
              </a:ext>
            </a:extLst>
          </p:cNvPr>
          <p:cNvSpPr>
            <a:spLocks noGrp="1"/>
          </p:cNvSpPr>
          <p:nvPr>
            <p:ph type="title"/>
          </p:nvPr>
        </p:nvSpPr>
        <p:spPr>
          <a:xfrm>
            <a:off x="0" y="-10551"/>
            <a:ext cx="9144000" cy="994172"/>
          </a:xfrm>
          <a:solidFill>
            <a:schemeClr val="accent4">
              <a:lumMod val="20000"/>
              <a:lumOff val="80000"/>
            </a:schemeClr>
          </a:solidFill>
        </p:spPr>
        <p:txBody>
          <a:bodyPr>
            <a:normAutofit fontScale="90000"/>
          </a:bodyPr>
          <a:lstStyle/>
          <a:p>
            <a:pPr algn="ctr">
              <a:lnSpc>
                <a:spcPct val="150000"/>
              </a:lnSpc>
            </a:pPr>
            <a:r>
              <a:rPr lang="vi-VN" sz="2300" b="1">
                <a:latin typeface="+mn-lt"/>
              </a:rPr>
              <a:t>Eratosthenes (tiếng Hy Lạp: </a:t>
            </a:r>
            <a:r>
              <a:rPr lang="el-GR" sz="2300" b="1">
                <a:latin typeface="+mn-lt"/>
              </a:rPr>
              <a:t>Ερατοσθένης; 276 </a:t>
            </a:r>
            <a:r>
              <a:rPr lang="vi-VN" sz="2300" b="1">
                <a:latin typeface="+mn-lt"/>
              </a:rPr>
              <a:t>TCN – 194 TCN) </a:t>
            </a:r>
            <a:r>
              <a:rPr lang="en-US" sz="2300" b="1">
                <a:latin typeface="+mn-lt"/>
              </a:rPr>
              <a:t/>
            </a:r>
            <a:br>
              <a:rPr lang="en-US" sz="2300" b="1">
                <a:latin typeface="+mn-lt"/>
              </a:rPr>
            </a:br>
            <a:r>
              <a:rPr lang="vi-VN" sz="2300" b="1">
                <a:latin typeface="+mn-lt"/>
              </a:rPr>
              <a:t>là một nhà toán học, địa lý và thiên văn người Hy Lạp.</a:t>
            </a:r>
            <a:endParaRPr lang="en-US" sz="2300" b="1">
              <a:latin typeface="+mn-lt"/>
            </a:endParaRPr>
          </a:p>
        </p:txBody>
      </p:sp>
      <p:sp>
        <p:nvSpPr>
          <p:cNvPr id="7" name="TextBox 6">
            <a:extLst>
              <a:ext uri="{FF2B5EF4-FFF2-40B4-BE49-F238E27FC236}">
                <a16:creationId xmlns:a16="http://schemas.microsoft.com/office/drawing/2014/main" id="{F6D8DAA0-5D58-46D3-9547-841BCB42C2EC}"/>
              </a:ext>
            </a:extLst>
          </p:cNvPr>
          <p:cNvSpPr txBox="1"/>
          <p:nvPr/>
        </p:nvSpPr>
        <p:spPr>
          <a:xfrm>
            <a:off x="206620" y="1179324"/>
            <a:ext cx="4794446" cy="3263504"/>
          </a:xfrm>
          <a:prstGeom prst="rect">
            <a:avLst/>
          </a:prstGeom>
        </p:spPr>
        <p:txBody>
          <a:bodyPr vert="horz" lIns="68580" tIns="34290" rIns="68580" bIns="34290" rtlCol="0">
            <a:noAutofit/>
          </a:bodyPr>
          <a:lstStyle/>
          <a:p>
            <a:pPr indent="-171450" algn="just">
              <a:lnSpc>
                <a:spcPct val="120000"/>
              </a:lnSpc>
              <a:spcAft>
                <a:spcPts val="450"/>
              </a:spcAft>
              <a:buFont typeface="Arial" panose="020B0604020202020204" pitchFamily="34" charset="0"/>
              <a:buChar char="•"/>
            </a:pPr>
            <a:r>
              <a:rPr lang="en-US" sz="1700">
                <a:latin typeface="Arial" panose="020B0604020202020204" pitchFamily="34" charset="0"/>
                <a:cs typeface="Arial" panose="020B0604020202020204" pitchFamily="34" charset="0"/>
              </a:rPr>
              <a:t>Ông sinh ra tại Cyrene (ngày nay thuộc Libya), nhưng dành hầu hết cuộc đời và sự nghiệp tại Alexandria (Ai Cập) . Ông được nhắc tới vì đã phát kiến ra hệ thống kinh độ và vĩ độ cũng như tính toán gần chính xác kích thước của Trái Đất.</a:t>
            </a:r>
          </a:p>
          <a:p>
            <a:pPr indent="-171450" algn="just">
              <a:lnSpc>
                <a:spcPct val="120000"/>
              </a:lnSpc>
              <a:spcAft>
                <a:spcPts val="450"/>
              </a:spcAft>
              <a:buFont typeface="Arial" panose="020B0604020202020204" pitchFamily="34" charset="0"/>
              <a:buChar char="•"/>
            </a:pPr>
            <a:r>
              <a:rPr lang="en-US" sz="1700">
                <a:latin typeface="Arial" panose="020B0604020202020204" pitchFamily="34" charset="0"/>
                <a:cs typeface="Arial" panose="020B0604020202020204" pitchFamily="34" charset="0"/>
              </a:rPr>
              <a:t>Trong tác phẩm Trong các chuyển động tròn của các thiên thể, Cleomedes cho rằng ông đã tính toán chính xác chu vi Trái Đất vào khoảng năm 240 TCN, bằng sử dụng các phương pháp lượng giác và kiến thức về góc lên của Mặt Trời vào giữa trưa tại Alexandria và Syene (ngày nay là Aswan, Ai Cập).</a:t>
            </a:r>
          </a:p>
        </p:txBody>
      </p:sp>
      <p:pic>
        <p:nvPicPr>
          <p:cNvPr id="1026" name="Picture 2">
            <a:extLst>
              <a:ext uri="{FF2B5EF4-FFF2-40B4-BE49-F238E27FC236}">
                <a16:creationId xmlns:a16="http://schemas.microsoft.com/office/drawing/2014/main" id="{3D13D049-ED13-40B7-B029-41642047EE9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25037" y="1248079"/>
            <a:ext cx="3886200" cy="3215831"/>
          </a:xfrm>
          <a:prstGeom prst="rect">
            <a:avLst/>
          </a:prstGeom>
          <a:solidFill>
            <a:srgbClr val="FFFFFF"/>
          </a:solidFill>
        </p:spPr>
      </p:pic>
    </p:spTree>
    <p:extLst>
      <p:ext uri="{BB962C8B-B14F-4D97-AF65-F5344CB8AC3E}">
        <p14:creationId xmlns:p14="http://schemas.microsoft.com/office/powerpoint/2010/main" val="25277977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Graphic 27" descr="Clipboard">
            <a:extLst>
              <a:ext uri="{FF2B5EF4-FFF2-40B4-BE49-F238E27FC236}">
                <a16:creationId xmlns:a16="http://schemas.microsoft.com/office/drawing/2014/main" id="{69A6127C-44C4-4935-8488-02212BF0E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rot="631394">
            <a:off x="6981350" y="207123"/>
            <a:ext cx="2501903" cy="2537965"/>
          </a:xfrm>
          <a:prstGeom prst="rect">
            <a:avLst/>
          </a:prstGeom>
        </p:spPr>
      </p:pic>
      <p:sp>
        <p:nvSpPr>
          <p:cNvPr id="2" name="!!4">
            <a:extLst>
              <a:ext uri="{FF2B5EF4-FFF2-40B4-BE49-F238E27FC236}">
                <a16:creationId xmlns:a16="http://schemas.microsoft.com/office/drawing/2014/main" id="{58E6D429-DC53-47C4-8036-1E9D12B8E28B}"/>
              </a:ext>
            </a:extLst>
          </p:cNvPr>
          <p:cNvSpPr/>
          <p:nvPr/>
        </p:nvSpPr>
        <p:spPr>
          <a:xfrm>
            <a:off x="27106" y="41152"/>
            <a:ext cx="4287971" cy="370292"/>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100" b="1">
                <a:latin typeface="Arial" panose="020B0604020202020204" pitchFamily="34" charset="0"/>
                <a:cs typeface="Arial" panose="020B0604020202020204" pitchFamily="34" charset="0"/>
              </a:rPr>
              <a:t>HOẠT ĐỘNG LUYỆN TẬP</a:t>
            </a:r>
          </a:p>
        </p:txBody>
      </p:sp>
      <p:pic>
        <p:nvPicPr>
          <p:cNvPr id="32" name="Graphic 31" descr="Pencil">
            <a:extLst>
              <a:ext uri="{FF2B5EF4-FFF2-40B4-BE49-F238E27FC236}">
                <a16:creationId xmlns:a16="http://schemas.microsoft.com/office/drawing/2014/main" id="{F21940DF-3AEF-4263-BDC6-04DEDCE8D6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7817071" y="21025"/>
            <a:ext cx="1116302" cy="1116302"/>
          </a:xfrm>
          <a:prstGeom prst="rect">
            <a:avLst/>
          </a:prstGeom>
        </p:spPr>
      </p:pic>
      <p:sp>
        <p:nvSpPr>
          <p:cNvPr id="33" name="TextBox 32">
            <a:extLst>
              <a:ext uri="{FF2B5EF4-FFF2-40B4-BE49-F238E27FC236}">
                <a16:creationId xmlns:a16="http://schemas.microsoft.com/office/drawing/2014/main" id="{DEAC0E1E-50D5-48F7-8449-EF3C31CD2512}"/>
              </a:ext>
            </a:extLst>
          </p:cNvPr>
          <p:cNvSpPr txBox="1"/>
          <p:nvPr/>
        </p:nvSpPr>
        <p:spPr>
          <a:xfrm>
            <a:off x="7553833" y="948087"/>
            <a:ext cx="1315108" cy="1577355"/>
          </a:xfrm>
          <a:prstGeom prst="rect">
            <a:avLst/>
          </a:prstGeom>
          <a:noFill/>
        </p:spPr>
        <p:txBody>
          <a:bodyPr wrap="square" lIns="68580" tIns="34290" rIns="68580" bIns="34290">
            <a:spAutoFit/>
          </a:bodyPr>
          <a:lstStyle/>
          <a:p>
            <a:r>
              <a:rPr lang="en-US" b="1" i="1">
                <a:solidFill>
                  <a:srgbClr val="7030A0"/>
                </a:solidFill>
                <a:latin typeface="Times New Roman" panose="02020603050405020304" pitchFamily="18" charset="0"/>
              </a:rPr>
              <a:t>Chia lớp thành </a:t>
            </a:r>
            <a:r>
              <a:rPr lang="en-US" b="1" i="1" smtClean="0">
                <a:solidFill>
                  <a:srgbClr val="7030A0"/>
                </a:solidFill>
                <a:latin typeface="Times New Roman" panose="02020603050405020304" pitchFamily="18" charset="0"/>
              </a:rPr>
              <a:t>4 </a:t>
            </a:r>
            <a:r>
              <a:rPr lang="en-US" b="1" i="1">
                <a:solidFill>
                  <a:srgbClr val="7030A0"/>
                </a:solidFill>
                <a:latin typeface="Times New Roman" panose="02020603050405020304" pitchFamily="18" charset="0"/>
              </a:rPr>
              <a:t>nhóm, HS hđ cá nhân</a:t>
            </a:r>
          </a:p>
          <a:p>
            <a:r>
              <a:rPr lang="en-US" b="1" i="1">
                <a:solidFill>
                  <a:srgbClr val="7030A0"/>
                </a:solidFill>
                <a:latin typeface="Times New Roman" panose="02020603050405020304" pitchFamily="18" charset="0"/>
              </a:rPr>
              <a:t>HS thi đua lên bảng trình bày, nhận xét chéo.</a:t>
            </a:r>
          </a:p>
          <a:p>
            <a:endParaRPr lang="en-US" i="1">
              <a:solidFill>
                <a:srgbClr val="7030A0"/>
              </a:solidFill>
            </a:endParaRPr>
          </a:p>
        </p:txBody>
      </p:sp>
      <p:sp>
        <p:nvSpPr>
          <p:cNvPr id="21" name="TextBox 20">
            <a:extLst>
              <a:ext uri="{FF2B5EF4-FFF2-40B4-BE49-F238E27FC236}">
                <a16:creationId xmlns:a16="http://schemas.microsoft.com/office/drawing/2014/main" id="{7E78F31C-3CAD-4C21-B44B-6EF2910B576D}"/>
              </a:ext>
            </a:extLst>
          </p:cNvPr>
          <p:cNvSpPr txBox="1"/>
          <p:nvPr/>
        </p:nvSpPr>
        <p:spPr>
          <a:xfrm>
            <a:off x="277496" y="324408"/>
            <a:ext cx="8655209" cy="484748"/>
          </a:xfrm>
          <a:prstGeom prst="rect">
            <a:avLst/>
          </a:prstGeom>
          <a:noFill/>
        </p:spPr>
        <p:txBody>
          <a:bodyPr wrap="square" lIns="68580" tIns="34290" rIns="68580" bIns="34290" rtlCol="0">
            <a:spAutoFit/>
          </a:bodyPr>
          <a:lstStyle/>
          <a:p>
            <a:pPr algn="just">
              <a:lnSpc>
                <a:spcPct val="150000"/>
              </a:lnSpc>
            </a:pPr>
            <a:r>
              <a:rPr lang="en-US" sz="1800" b="1" u="sng">
                <a:latin typeface="Arial" panose="020B0604020202020204" pitchFamily="34" charset="0"/>
                <a:cs typeface="Arial" panose="020B0604020202020204" pitchFamily="34" charset="0"/>
              </a:rPr>
              <a:t>DẠNG 1 : </a:t>
            </a:r>
            <a:endParaRPr lang="en-US" sz="1800">
              <a:latin typeface="Arial" panose="020B0604020202020204" pitchFamily="34" charset="0"/>
              <a:cs typeface="Arial" panose="020B0604020202020204" pitchFamily="34" charset="0"/>
            </a:endParaRPr>
          </a:p>
        </p:txBody>
      </p:sp>
      <p:sp>
        <p:nvSpPr>
          <p:cNvPr id="6" name="Rectangle 5"/>
          <p:cNvSpPr/>
          <p:nvPr/>
        </p:nvSpPr>
        <p:spPr>
          <a:xfrm>
            <a:off x="6606540" y="4137660"/>
            <a:ext cx="2205990" cy="1005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en-US"/>
          </a:p>
        </p:txBody>
      </p:sp>
      <p:pic>
        <p:nvPicPr>
          <p:cNvPr id="5126"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53109" y="381800"/>
            <a:ext cx="2493234" cy="369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1694" y="708797"/>
            <a:ext cx="6734366" cy="1892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9"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38623" y="2224131"/>
            <a:ext cx="1069355" cy="369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2"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4624" y="2601842"/>
            <a:ext cx="9070526" cy="755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3" name="Picture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4624" y="3443559"/>
            <a:ext cx="7308635" cy="449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4" name="Picture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1694" y="4008287"/>
            <a:ext cx="5699585" cy="970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98486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132"/>
                                        </p:tgtEl>
                                        <p:attrNameLst>
                                          <p:attrName>style.visibility</p:attrName>
                                        </p:attrNameLst>
                                      </p:cBhvr>
                                      <p:to>
                                        <p:strVal val="visible"/>
                                      </p:to>
                                    </p:set>
                                    <p:animEffect transition="in" filter="wipe(down)">
                                      <p:cBhvr>
                                        <p:cTn id="12" dur="500"/>
                                        <p:tgtEl>
                                          <p:spTgt spid="513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133"/>
                                        </p:tgtEl>
                                        <p:attrNameLst>
                                          <p:attrName>style.visibility</p:attrName>
                                        </p:attrNameLst>
                                      </p:cBhvr>
                                      <p:to>
                                        <p:strVal val="visible"/>
                                      </p:to>
                                    </p:set>
                                    <p:animEffect transition="in" filter="wipe(down)">
                                      <p:cBhvr>
                                        <p:cTn id="17" dur="500"/>
                                        <p:tgtEl>
                                          <p:spTgt spid="513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134"/>
                                        </p:tgtEl>
                                        <p:attrNameLst>
                                          <p:attrName>style.visibility</p:attrName>
                                        </p:attrNameLst>
                                      </p:cBhvr>
                                      <p:to>
                                        <p:strVal val="visible"/>
                                      </p:to>
                                    </p:set>
                                    <p:animEffect transition="in" filter="wipe(down)">
                                      <p:cBhvr>
                                        <p:cTn id="22" dur="500"/>
                                        <p:tgtEl>
                                          <p:spTgt spid="5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787325_Lab safety_AAS_v3" id="{898BC5E2-691B-4B41-A97D-F35AD4FFF20D}" vid="{295F60D3-032D-43CA-A300-E4752067AD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0096A91-93C8-4C7A-BF68-944591874A6D}">
  <ds:schemaRefs>
    <ds:schemaRef ds:uri="http://purl.org/dc/elements/1.1/"/>
    <ds:schemaRef ds:uri="http://schemas.microsoft.com/office/2006/metadata/properties"/>
    <ds:schemaRef ds:uri="http://schemas.microsoft.com/office/2006/documentManagement/types"/>
    <ds:schemaRef ds:uri="16c05727-aa75-4e4a-9b5f-8a80a1165891"/>
    <ds:schemaRef ds:uri="http://purl.org/dc/dcmitype/"/>
    <ds:schemaRef ds:uri="http://purl.org/dc/terms/"/>
    <ds:schemaRef ds:uri="http://schemas.microsoft.com/office/infopath/2007/PartnerControls"/>
    <ds:schemaRef ds:uri="http://schemas.openxmlformats.org/package/2006/metadata/core-properties"/>
    <ds:schemaRef ds:uri="71af3243-3dd4-4a8d-8c0d-dd76da1f02a5"/>
    <ds:schemaRef ds:uri="http://www.w3.org/XML/1998/namespace"/>
  </ds:schemaRefs>
</ds:datastoreItem>
</file>

<file path=customXml/itemProps2.xml><?xml version="1.0" encoding="utf-8"?>
<ds:datastoreItem xmlns:ds="http://schemas.openxmlformats.org/officeDocument/2006/customXml" ds:itemID="{19E59094-1E6F-42D5-A62B-D0344AFFFA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04BA817-A03C-4EA3-86C4-6E42BD37F5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Lab safety</Template>
  <TotalTime>1951</TotalTime>
  <Words>334</Words>
  <Application>Microsoft Office PowerPoint</Application>
  <PresentationFormat>On-screen Show (16:9)</PresentationFormat>
  <Paragraphs>73</Paragraphs>
  <Slides>15</Slides>
  <Notes>9</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Calibri</vt:lpstr>
      <vt:lpstr>Calibri Light</vt:lpstr>
      <vt:lpstr>等线</vt:lpstr>
      <vt:lpstr>Times New Roman</vt:lpstr>
      <vt:lpstr>UTM Banque</vt:lpstr>
      <vt:lpstr>Wingdings</vt:lpstr>
      <vt:lpstr>方正少儿简体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Eratosthenes (tiếng Hy Lạp: Ερατοσθένης; 276 TCN – 194 TCN)  là một nhà toán học, địa lý và thiên văn người Hy Lạp.</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Safety</dc:title>
  <dc:creator>Lê Hải</dc:creator>
  <cp:lastModifiedBy>Administrator</cp:lastModifiedBy>
  <cp:revision>75</cp:revision>
  <dcterms:created xsi:type="dcterms:W3CDTF">2021-06-07T13:44:30Z</dcterms:created>
  <dcterms:modified xsi:type="dcterms:W3CDTF">2022-01-23T07:42:16Z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