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8"/>
  </p:notesMasterIdLst>
  <p:sldIdLst>
    <p:sldId id="297" r:id="rId5"/>
    <p:sldId id="282" r:id="rId6"/>
    <p:sldId id="256" r:id="rId7"/>
    <p:sldId id="257" r:id="rId8"/>
    <p:sldId id="259" r:id="rId9"/>
    <p:sldId id="258" r:id="rId10"/>
    <p:sldId id="291" r:id="rId11"/>
    <p:sldId id="260" r:id="rId12"/>
    <p:sldId id="261" r:id="rId13"/>
    <p:sldId id="262" r:id="rId14"/>
    <p:sldId id="263" r:id="rId15"/>
    <p:sldId id="292" r:id="rId16"/>
    <p:sldId id="264" r:id="rId17"/>
    <p:sldId id="265" r:id="rId18"/>
    <p:sldId id="266" r:id="rId19"/>
    <p:sldId id="267" r:id="rId20"/>
    <p:sldId id="268" r:id="rId21"/>
    <p:sldId id="270" r:id="rId22"/>
    <p:sldId id="295" r:id="rId23"/>
    <p:sldId id="273" r:id="rId24"/>
    <p:sldId id="294" r:id="rId25"/>
    <p:sldId id="289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7351-FBF9-443F-8926-8BE481D857C2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FD310-C1C6-454B-B602-98D878736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812D71-8141-4261-A852-B8B2669B8967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920BEB3-BC5C-4054-AF3E-6B169627A8D9}" type="slidenum">
              <a:rPr lang="en-US" altLang="en-US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Qu¸ tr×nh tæng hîp aa</a:t>
            </a:r>
          </a:p>
        </p:txBody>
      </p:sp>
    </p:spTree>
    <p:extLst>
      <p:ext uri="{BB962C8B-B14F-4D97-AF65-F5344CB8AC3E}">
        <p14:creationId xmlns:p14="http://schemas.microsoft.com/office/powerpoint/2010/main" val="2897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8A1E4-21FC-47BA-881D-749DED02343E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/>
              <a:t>Mèi</a:t>
            </a:r>
            <a:r>
              <a:rPr lang="en-US" dirty="0"/>
              <a:t> </a:t>
            </a:r>
            <a:r>
              <a:rPr lang="en-US" dirty="0" err="1"/>
              <a:t>liªn</a:t>
            </a:r>
            <a:r>
              <a:rPr lang="en-US" dirty="0"/>
              <a:t> </a:t>
            </a:r>
            <a:r>
              <a:rPr lang="en-US" dirty="0" err="1"/>
              <a:t>hÖ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1D379-82DB-4480-9972-F9F8A0C914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4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6E061-9D23-4D4C-9943-9CB9D1E0EE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D999E-41F1-4DFA-9811-15A067A8F0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3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4AE17-FA4C-432D-A07F-F7B592FE9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5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15C20-97EF-4D5B-B89B-60CC706F2D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8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819EB-5941-4DA7-BE67-4BCFE12780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2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C16EE-797F-47E6-936D-793B988A62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63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5F12-1210-4CAC-BEB8-24F7FA12AD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8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6DEF8-CFB9-47A4-ACBA-B8440A0FE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6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FE5B4-60CD-4AC3-BE98-2172914171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DA68C-B70E-464B-9972-CA215D6A07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9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4C54C-7CC4-47B1-9131-5269E5485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30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1D379-82DB-4480-9972-F9F8A0C914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0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6E061-9D23-4D4C-9943-9CB9D1E0EE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7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D999E-41F1-4DFA-9811-15A067A8F0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50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4AE17-FA4C-432D-A07F-F7B592FE9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26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15C20-97EF-4D5B-B89B-60CC706F2D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819EB-5941-4DA7-BE67-4BCFE12780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9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C16EE-797F-47E6-936D-793B988A62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36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5F12-1210-4CAC-BEB8-24F7FA12AD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36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6DEF8-CFB9-47A4-ACBA-B8440A0FE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94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FE5B4-60CD-4AC3-BE98-2172914171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76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DA68C-B70E-464B-9972-CA215D6A07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25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4C54C-7CC4-47B1-9131-5269E5485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21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E573-0B5C-41D9-9331-2945DD3E0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6974-5530-4EB2-A7B6-F7262C2C4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79D75-7BDD-422D-826F-5314199E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8892A-ED28-47AF-A666-CCE5DE4D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B2849-7D11-49EC-98D8-4772C44F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426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B0F7-11AF-4AFA-9FC6-711353FF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A7C-6DA7-4E33-9151-A49AFDE4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2002-FEEB-4641-8846-88C481E3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0C608-DFC3-4FAA-A581-11302AD3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3C3F-4AEB-4F5A-9F61-230D396A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418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A7B8-E70F-410E-B862-FEE31768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212B6-65D0-48F2-9028-79D28EB3C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1A15-8D26-4F02-A3F7-3FD9E1CA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8A2D6-4753-4B7B-9F89-AB3A3AE5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FA3C-445F-4400-B64B-4C10BC98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062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3BF5-6848-4B15-BBBE-52936840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5D028-78EF-4FAF-AE8C-D09CDF1B3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3B2CC-90B0-4156-9387-0B3E7FD52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4DE38-33D6-424D-8AAE-940213FF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CFAD6-347F-4D94-BDB7-5DE7B315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2EC89-29F0-4FB7-9A95-A55CD4E6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845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01EF-4504-4E5C-8941-C4A45769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95848-C615-4316-9DAB-D6831BA1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8912D-2964-4D7D-A7C5-466B3B4D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66B80-0B3B-4650-A913-8ECFCCC0E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83302-F2E2-4154-92AA-4D6722AE2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DACC8-BA0E-41C7-888E-71D65D53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FE15E-79D7-4D19-81F0-70B18851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E6449-0620-4C44-8E83-C8EA9DF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0154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E99F-2222-45DA-94D0-1FD40A83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5B2B2-07B9-4DC8-902D-571FC73D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26E89-F2B0-4C0C-80B1-55C71559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4C8BE-E0DD-43AE-A7E3-8D79DF65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96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48388-1938-4958-BB8C-CB6C7229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C51C1-52F2-4B93-AED7-A26CBF00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C3ED-0BB5-427F-AA00-FA3360B1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253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5D0B-D06E-4FAC-9EC8-45C9AE69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A9FA0-4250-42FF-9C18-4AF95FFE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B126E-8483-4185-B9EC-CA882DB62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8D0DE-B221-4D45-B3FC-BB93B9ED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430B2-69AC-4F78-96C8-644E1AB1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07862-FB82-4845-8A49-4E07827F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24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C2F0-133C-4A28-A83D-B2DEADF8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DE9AD-2E84-4B15-824F-1CBF28CF5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5C323-7978-45C5-9E57-F92E5EDF9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D30CB-6D29-4B75-8661-64FCFAD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B81B7-61D2-4FE8-81FB-EC063DC0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BF760-1FD7-4C67-8001-9DB6D5E1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483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C2E1-F78B-4E1A-B7B8-57BE30D3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F2047-E691-47E0-94A2-D2A95EA12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884A-0B6B-440D-B494-1FE56C63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A597-3E47-42CA-AE26-82D9FDBC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FE01C-1E20-46E9-95BA-E7094524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871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C4E4C0-1313-4CD7-9DAD-A8E30B9DA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69292-6351-4893-A25E-AD7BFBC9E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59B9F-47D1-4C00-A256-EEC1C09B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2877-DAD3-49FA-BA5D-8D49703F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F63AC-BBFE-4B9C-8185-412249C6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04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DDF94-47B8-4DFF-BC2D-46F3CA9D96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DDF94-47B8-4DFF-BC2D-46F3CA9D96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6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A7478-B71A-4F5C-B030-BE333D12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5D2C-56D8-486B-8EFA-DA9C6F498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BF408-2E9A-4D64-88F0-2BC1C0AF2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10CB-EAF6-492B-8087-2F20B80AF2D8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897B6-D2C3-48A0-AAE5-E64376E2C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88DE-C67A-44FE-B731-22A092437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50F0-B190-4A2A-90EC-6D2365A82B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78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gif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>
            <a:extLst>
              <a:ext uri="{FF2B5EF4-FFF2-40B4-BE49-F238E27FC236}">
                <a16:creationId xmlns:a16="http://schemas.microsoft.com/office/drawing/2014/main" id="{042AA6C0-D9CA-4930-8FD4-A6710DFA59ED}"/>
              </a:ext>
            </a:extLst>
          </p:cNvPr>
          <p:cNvSpPr txBox="1"/>
          <p:nvPr/>
        </p:nvSpPr>
        <p:spPr>
          <a:xfrm>
            <a:off x="581684" y="2288467"/>
            <a:ext cx="10881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86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 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BÀI 19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486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MỐI QUAN HỆ GIỮA GEN VÀ 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 TRẠNG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88698858-ADA7-400D-8E39-B3605257D4BA}"/>
              </a:ext>
            </a:extLst>
          </p:cNvPr>
          <p:cNvSpPr txBox="1"/>
          <p:nvPr/>
        </p:nvSpPr>
        <p:spPr>
          <a:xfrm>
            <a:off x="4536259" y="1296201"/>
            <a:ext cx="29722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86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8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 HỌC 9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ChangeArrowheads="1"/>
          </p:cNvSpPr>
          <p:nvPr/>
        </p:nvSpPr>
        <p:spPr bwMode="auto">
          <a:xfrm rot="16200000">
            <a:off x="835025" y="28257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23" name="Group 3"/>
          <p:cNvGrpSpPr>
            <a:grpSpLocks/>
          </p:cNvGrpSpPr>
          <p:nvPr/>
        </p:nvGrpSpPr>
        <p:grpSpPr bwMode="auto">
          <a:xfrm>
            <a:off x="1828800" y="4889500"/>
            <a:ext cx="7620000" cy="901700"/>
            <a:chOff x="192" y="3080"/>
            <a:chExt cx="4800" cy="568"/>
          </a:xfrm>
        </p:grpSpPr>
        <p:sp>
          <p:nvSpPr>
            <p:cNvPr id="133124" name="AutoShape 4"/>
            <p:cNvSpPr>
              <a:spLocks noChangeArrowheads="1"/>
            </p:cNvSpPr>
            <p:nvPr/>
          </p:nvSpPr>
          <p:spPr bwMode="auto">
            <a:xfrm rot="5400000">
              <a:off x="672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3125" name="AutoShape 5"/>
            <p:cNvSpPr>
              <a:spLocks noChangeArrowheads="1"/>
            </p:cNvSpPr>
            <p:nvPr/>
          </p:nvSpPr>
          <p:spPr bwMode="auto">
            <a:xfrm rot="5400000">
              <a:off x="1431" y="3309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3126" name="AutoShape 6"/>
            <p:cNvSpPr>
              <a:spLocks noChangeArrowheads="1"/>
            </p:cNvSpPr>
            <p:nvPr/>
          </p:nvSpPr>
          <p:spPr bwMode="auto">
            <a:xfrm rot="5400000">
              <a:off x="1593" y="3307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3127" name="AutoShape 7"/>
            <p:cNvSpPr>
              <a:spLocks noChangeArrowheads="1"/>
            </p:cNvSpPr>
            <p:nvPr/>
          </p:nvSpPr>
          <p:spPr bwMode="auto">
            <a:xfrm rot="5400000">
              <a:off x="4167" y="3293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3128" name="AutoShape 8"/>
            <p:cNvSpPr>
              <a:spLocks noChangeArrowheads="1"/>
            </p:cNvSpPr>
            <p:nvPr/>
          </p:nvSpPr>
          <p:spPr bwMode="auto">
            <a:xfrm rot="5400000">
              <a:off x="4328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3129" name="AutoShape 9"/>
            <p:cNvSpPr>
              <a:spLocks noChangeArrowheads="1"/>
            </p:cNvSpPr>
            <p:nvPr/>
          </p:nvSpPr>
          <p:spPr bwMode="auto">
            <a:xfrm rot="5400000">
              <a:off x="3750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3130" name="AutoShape 10"/>
            <p:cNvSpPr>
              <a:spLocks noChangeArrowheads="1"/>
            </p:cNvSpPr>
            <p:nvPr/>
          </p:nvSpPr>
          <p:spPr bwMode="auto">
            <a:xfrm rot="16200000">
              <a:off x="2170" y="3319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3131" name="AutoShape 11"/>
            <p:cNvSpPr>
              <a:spLocks noChangeArrowheads="1"/>
            </p:cNvSpPr>
            <p:nvPr/>
          </p:nvSpPr>
          <p:spPr bwMode="auto">
            <a:xfrm rot="16200000">
              <a:off x="2572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3132" name="AutoShape 12"/>
            <p:cNvSpPr>
              <a:spLocks noChangeArrowheads="1"/>
            </p:cNvSpPr>
            <p:nvPr/>
          </p:nvSpPr>
          <p:spPr bwMode="auto">
            <a:xfrm rot="16200000">
              <a:off x="2745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3133" name="AutoShape 13"/>
            <p:cNvSpPr>
              <a:spLocks noChangeArrowheads="1"/>
            </p:cNvSpPr>
            <p:nvPr/>
          </p:nvSpPr>
          <p:spPr bwMode="auto">
            <a:xfrm rot="16200000">
              <a:off x="3168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3134" name="AutoShape 14"/>
            <p:cNvSpPr>
              <a:spLocks noChangeArrowheads="1"/>
            </p:cNvSpPr>
            <p:nvPr/>
          </p:nvSpPr>
          <p:spPr bwMode="auto">
            <a:xfrm rot="16200000">
              <a:off x="3342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3135" name="AutoShape 15"/>
            <p:cNvSpPr>
              <a:spLocks noChangeArrowheads="1"/>
            </p:cNvSpPr>
            <p:nvPr/>
          </p:nvSpPr>
          <p:spPr bwMode="auto">
            <a:xfrm rot="5400000">
              <a:off x="860" y="3336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36" name="AutoShape 16"/>
            <p:cNvSpPr>
              <a:spLocks noChangeArrowheads="1"/>
            </p:cNvSpPr>
            <p:nvPr/>
          </p:nvSpPr>
          <p:spPr bwMode="auto">
            <a:xfrm rot="5400000">
              <a:off x="1852" y="3336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37" name="AutoShape 17"/>
            <p:cNvSpPr>
              <a:spLocks noChangeArrowheads="1"/>
            </p:cNvSpPr>
            <p:nvPr/>
          </p:nvSpPr>
          <p:spPr bwMode="auto">
            <a:xfrm rot="5400000">
              <a:off x="2417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38" name="AutoShape 18"/>
            <p:cNvSpPr>
              <a:spLocks noChangeArrowheads="1"/>
            </p:cNvSpPr>
            <p:nvPr/>
          </p:nvSpPr>
          <p:spPr bwMode="auto">
            <a:xfrm rot="5400000">
              <a:off x="3601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39" name="AutoShape 19"/>
            <p:cNvSpPr>
              <a:spLocks noChangeArrowheads="1"/>
            </p:cNvSpPr>
            <p:nvPr/>
          </p:nvSpPr>
          <p:spPr bwMode="auto">
            <a:xfrm rot="5400000">
              <a:off x="4536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40" name="AutoShape 20"/>
            <p:cNvSpPr>
              <a:spLocks noChangeArrowheads="1"/>
            </p:cNvSpPr>
            <p:nvPr/>
          </p:nvSpPr>
          <p:spPr bwMode="auto">
            <a:xfrm rot="16200000">
              <a:off x="3944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3141" name="AutoShape 21"/>
            <p:cNvSpPr>
              <a:spLocks noChangeArrowheads="1"/>
            </p:cNvSpPr>
            <p:nvPr/>
          </p:nvSpPr>
          <p:spPr bwMode="auto">
            <a:xfrm rot="16200000">
              <a:off x="3017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3142" name="AutoShape 22"/>
            <p:cNvSpPr>
              <a:spLocks noChangeArrowheads="1"/>
            </p:cNvSpPr>
            <p:nvPr/>
          </p:nvSpPr>
          <p:spPr bwMode="auto">
            <a:xfrm rot="16200000">
              <a:off x="2027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3143" name="AutoShape 23"/>
            <p:cNvSpPr>
              <a:spLocks noChangeArrowheads="1"/>
            </p:cNvSpPr>
            <p:nvPr/>
          </p:nvSpPr>
          <p:spPr bwMode="auto">
            <a:xfrm rot="16200000">
              <a:off x="1028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3144" name="AutoShape 24"/>
            <p:cNvSpPr>
              <a:spLocks noChangeArrowheads="1"/>
            </p:cNvSpPr>
            <p:nvPr/>
          </p:nvSpPr>
          <p:spPr bwMode="auto">
            <a:xfrm rot="5400000">
              <a:off x="268" y="332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45" name="AutoShape 25"/>
            <p:cNvSpPr>
              <a:spLocks noChangeArrowheads="1"/>
            </p:cNvSpPr>
            <p:nvPr/>
          </p:nvSpPr>
          <p:spPr bwMode="auto">
            <a:xfrm rot="16200000">
              <a:off x="1258" y="3299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3146" name="AutoShape 26"/>
            <p:cNvSpPr>
              <a:spLocks noChangeArrowheads="1"/>
            </p:cNvSpPr>
            <p:nvPr/>
          </p:nvSpPr>
          <p:spPr bwMode="auto">
            <a:xfrm rot="16200000">
              <a:off x="109" y="331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3147" name="AutoShape 27"/>
            <p:cNvSpPr>
              <a:spLocks noChangeArrowheads="1"/>
            </p:cNvSpPr>
            <p:nvPr/>
          </p:nvSpPr>
          <p:spPr bwMode="auto">
            <a:xfrm rot="5400000">
              <a:off x="418" y="3306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3148" name="Rectangle 28"/>
            <p:cNvSpPr>
              <a:spLocks noChangeArrowheads="1"/>
            </p:cNvSpPr>
            <p:nvPr/>
          </p:nvSpPr>
          <p:spPr bwMode="auto">
            <a:xfrm>
              <a:off x="192" y="3512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49" name="AutoShape 29"/>
          <p:cNvSpPr>
            <a:spLocks noChangeArrowheads="1"/>
          </p:cNvSpPr>
          <p:nvPr/>
        </p:nvSpPr>
        <p:spPr bwMode="auto">
          <a:xfrm>
            <a:off x="558800" y="56515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50" name="Group 30"/>
          <p:cNvGrpSpPr>
            <a:grpSpLocks/>
          </p:cNvGrpSpPr>
          <p:nvPr/>
        </p:nvGrpSpPr>
        <p:grpSpPr bwMode="auto">
          <a:xfrm>
            <a:off x="9367838" y="609600"/>
            <a:ext cx="842962" cy="1524000"/>
            <a:chOff x="4260" y="2328"/>
            <a:chExt cx="531" cy="1024"/>
          </a:xfrm>
        </p:grpSpPr>
        <p:sp>
          <p:nvSpPr>
            <p:cNvPr id="133151" name="AutoShape 3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3152" name="AutoShape 3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3153" name="AutoShape 3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grpSp>
          <p:nvGrpSpPr>
            <p:cNvPr id="133154" name="Group 3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3155" name="AutoShape 3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56" name="AutoShape 3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57" name="AutoShape 37"/>
          <p:cNvSpPr>
            <a:spLocks noChangeArrowheads="1"/>
          </p:cNvSpPr>
          <p:nvPr/>
        </p:nvSpPr>
        <p:spPr bwMode="auto">
          <a:xfrm>
            <a:off x="1528763" y="3276601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Met</a:t>
            </a:r>
          </a:p>
        </p:txBody>
      </p:sp>
      <p:grpSp>
        <p:nvGrpSpPr>
          <p:cNvPr id="133158" name="Group 38"/>
          <p:cNvGrpSpPr>
            <a:grpSpLocks/>
          </p:cNvGrpSpPr>
          <p:nvPr/>
        </p:nvGrpSpPr>
        <p:grpSpPr bwMode="auto">
          <a:xfrm>
            <a:off x="1909763" y="3789363"/>
            <a:ext cx="842962" cy="1473200"/>
            <a:chOff x="1131" y="2349"/>
            <a:chExt cx="531" cy="981"/>
          </a:xfrm>
        </p:grpSpPr>
        <p:sp>
          <p:nvSpPr>
            <p:cNvPr id="133159" name="AutoShape 39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3160" name="AutoShape 40"/>
            <p:cNvSpPr>
              <a:spLocks noChangeArrowheads="1"/>
            </p:cNvSpPr>
            <p:nvPr/>
          </p:nvSpPr>
          <p:spPr bwMode="auto">
            <a:xfrm rot="162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sp>
          <p:nvSpPr>
            <p:cNvPr id="133161" name="AutoShape 41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grpSp>
          <p:nvGrpSpPr>
            <p:cNvPr id="133162" name="Group 42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33163" name="AutoShape 43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64" name="AutoShape 44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65" name="Line 45"/>
          <p:cNvSpPr>
            <a:spLocks noChangeShapeType="1"/>
          </p:cNvSpPr>
          <p:nvPr/>
        </p:nvSpPr>
        <p:spPr bwMode="auto">
          <a:xfrm>
            <a:off x="2290763" y="3429001"/>
            <a:ext cx="0" cy="303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66" name="Group 46"/>
          <p:cNvGrpSpPr>
            <a:grpSpLocks/>
          </p:cNvGrpSpPr>
          <p:nvPr/>
        </p:nvGrpSpPr>
        <p:grpSpPr bwMode="auto">
          <a:xfrm>
            <a:off x="7772401" y="762000"/>
            <a:ext cx="1228725" cy="2133600"/>
            <a:chOff x="384" y="768"/>
            <a:chExt cx="774" cy="1425"/>
          </a:xfrm>
        </p:grpSpPr>
        <p:grpSp>
          <p:nvGrpSpPr>
            <p:cNvPr id="133167" name="Group 47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3168" name="AutoShape 48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3169" name="AutoShape 49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3170" name="AutoShape 50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3171" name="Group 51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3172" name="AutoShape 52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173" name="AutoShape 53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174" name="Line 54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5" name="AutoShape 55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3176" name="Group 56"/>
          <p:cNvGrpSpPr>
            <a:grpSpLocks/>
          </p:cNvGrpSpPr>
          <p:nvPr/>
        </p:nvGrpSpPr>
        <p:grpSpPr bwMode="auto">
          <a:xfrm>
            <a:off x="5602288" y="1498601"/>
            <a:ext cx="1243012" cy="1890713"/>
            <a:chOff x="1158" y="1344"/>
            <a:chExt cx="783" cy="1239"/>
          </a:xfrm>
        </p:grpSpPr>
        <p:sp>
          <p:nvSpPr>
            <p:cNvPr id="133177" name="Line 57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8" name="Group 58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3179" name="Group 59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3180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3181" name="AutoShape 61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3182" name="AutoShape 62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3183" name="Group 63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3184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85" name="AutoShape 65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186" name="AutoShape 66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Arg</a:t>
                </a:r>
              </a:p>
            </p:txBody>
          </p:sp>
        </p:grpSp>
      </p:grpSp>
      <p:grpSp>
        <p:nvGrpSpPr>
          <p:cNvPr id="133187" name="Group 67"/>
          <p:cNvGrpSpPr>
            <a:grpSpLocks/>
          </p:cNvGrpSpPr>
          <p:nvPr/>
        </p:nvGrpSpPr>
        <p:grpSpPr bwMode="auto">
          <a:xfrm>
            <a:off x="2433638" y="3276600"/>
            <a:ext cx="1223962" cy="1905000"/>
            <a:chOff x="573" y="1392"/>
            <a:chExt cx="771" cy="1200"/>
          </a:xfrm>
        </p:grpSpPr>
        <p:grpSp>
          <p:nvGrpSpPr>
            <p:cNvPr id="133188" name="Group 68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3189" name="Group 69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3190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3191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3192" name="AutoShape 72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grpSp>
              <p:nvGrpSpPr>
                <p:cNvPr id="133193" name="Group 73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3194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95" name="AutoShape 75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196" name="AutoShape 76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Val</a:t>
                </a:r>
              </a:p>
            </p:txBody>
          </p:sp>
        </p:grpSp>
        <p:sp>
          <p:nvSpPr>
            <p:cNvPr id="133197" name="Line 77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98" name="Group 78"/>
          <p:cNvGrpSpPr>
            <a:grpSpLocks/>
          </p:cNvGrpSpPr>
          <p:nvPr/>
        </p:nvGrpSpPr>
        <p:grpSpPr bwMode="auto">
          <a:xfrm>
            <a:off x="6705601" y="381000"/>
            <a:ext cx="1223963" cy="2014538"/>
            <a:chOff x="1746" y="1344"/>
            <a:chExt cx="771" cy="1317"/>
          </a:xfrm>
        </p:grpSpPr>
        <p:sp>
          <p:nvSpPr>
            <p:cNvPr id="133199" name="Line 79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0" name="Group 80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3201" name="Group 81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3202" name="AutoShape 82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3203" name="AutoShape 83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3204" name="AutoShape 84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3205" name="Group 85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3206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207" name="AutoShape 8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208" name="AutoShape 88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Tir</a:t>
                </a:r>
              </a:p>
            </p:txBody>
          </p:sp>
        </p:grpSp>
      </p:grpSp>
      <p:grpSp>
        <p:nvGrpSpPr>
          <p:cNvPr id="133209" name="Group 89"/>
          <p:cNvGrpSpPr>
            <a:grpSpLocks/>
          </p:cNvGrpSpPr>
          <p:nvPr/>
        </p:nvGrpSpPr>
        <p:grpSpPr bwMode="auto">
          <a:xfrm>
            <a:off x="7467601" y="1219200"/>
            <a:ext cx="1209675" cy="1905000"/>
            <a:chOff x="2319" y="1308"/>
            <a:chExt cx="762" cy="1284"/>
          </a:xfrm>
        </p:grpSpPr>
        <p:grpSp>
          <p:nvGrpSpPr>
            <p:cNvPr id="133210" name="Group 90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3211" name="AutoShape 91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3212" name="AutoShape 92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3213" name="AutoShape 93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3214" name="Group 94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3215" name="AutoShape 9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16" name="AutoShape 96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17" name="AutoShape 97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3218" name="Line 98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19" name="Group 99"/>
          <p:cNvGrpSpPr>
            <a:grpSpLocks/>
          </p:cNvGrpSpPr>
          <p:nvPr/>
        </p:nvGrpSpPr>
        <p:grpSpPr bwMode="auto">
          <a:xfrm>
            <a:off x="8991600" y="2057400"/>
            <a:ext cx="1295400" cy="1752600"/>
            <a:chOff x="4896" y="1200"/>
            <a:chExt cx="816" cy="1200"/>
          </a:xfrm>
        </p:grpSpPr>
        <p:grpSp>
          <p:nvGrpSpPr>
            <p:cNvPr id="133220" name="Group 100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3221" name="AutoShape 101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3222" name="AutoShape 102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3223" name="AutoShape 103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3224" name="Group 104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3225" name="AutoShape 10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26" name="AutoShape 106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27" name="AutoShape 107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3228" name="Line 108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29" name="Group 109"/>
          <p:cNvGrpSpPr>
            <a:grpSpLocks/>
          </p:cNvGrpSpPr>
          <p:nvPr/>
        </p:nvGrpSpPr>
        <p:grpSpPr bwMode="auto">
          <a:xfrm>
            <a:off x="8153401" y="381000"/>
            <a:ext cx="1147763" cy="1905000"/>
            <a:chOff x="2955" y="1329"/>
            <a:chExt cx="723" cy="1263"/>
          </a:xfrm>
        </p:grpSpPr>
        <p:grpSp>
          <p:nvGrpSpPr>
            <p:cNvPr id="133230" name="Group 110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3231" name="Group 111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3232" name="AutoShape 112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3233" name="AutoShape 113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3234" name="AutoShape 114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3235" name="Group 115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3236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237" name="AutoShape 11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238" name="AutoShape 118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Thr</a:t>
                </a:r>
              </a:p>
            </p:txBody>
          </p:sp>
        </p:grpSp>
        <p:sp>
          <p:nvSpPr>
            <p:cNvPr id="133239" name="Line 119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0" name="Line 120"/>
          <p:cNvSpPr>
            <a:spLocks noChangeShapeType="1"/>
          </p:cNvSpPr>
          <p:nvPr/>
        </p:nvSpPr>
        <p:spPr bwMode="auto">
          <a:xfrm>
            <a:off x="2273301" y="33401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1" name="Line 121"/>
          <p:cNvSpPr>
            <a:spLocks noChangeShapeType="1"/>
          </p:cNvSpPr>
          <p:nvPr/>
        </p:nvSpPr>
        <p:spPr bwMode="auto">
          <a:xfrm>
            <a:off x="31892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2" name="AutoShape 122"/>
          <p:cNvSpPr>
            <a:spLocks noChangeArrowheads="1"/>
          </p:cNvSpPr>
          <p:nvPr/>
        </p:nvSpPr>
        <p:spPr bwMode="auto">
          <a:xfrm>
            <a:off x="2133600" y="1219201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Met</a:t>
            </a:r>
          </a:p>
        </p:txBody>
      </p:sp>
      <p:sp>
        <p:nvSpPr>
          <p:cNvPr id="133243" name="AutoShape 123"/>
          <p:cNvSpPr>
            <a:spLocks noChangeArrowheads="1"/>
          </p:cNvSpPr>
          <p:nvPr/>
        </p:nvSpPr>
        <p:spPr bwMode="auto">
          <a:xfrm>
            <a:off x="1752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Arg</a:t>
            </a:r>
          </a:p>
        </p:txBody>
      </p:sp>
      <p:sp>
        <p:nvSpPr>
          <p:cNvPr id="133244" name="AutoShape 124"/>
          <p:cNvSpPr>
            <a:spLocks noChangeArrowheads="1"/>
          </p:cNvSpPr>
          <p:nvPr/>
        </p:nvSpPr>
        <p:spPr bwMode="auto">
          <a:xfrm>
            <a:off x="2133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Val</a:t>
            </a:r>
          </a:p>
        </p:txBody>
      </p:sp>
      <p:sp>
        <p:nvSpPr>
          <p:cNvPr id="133245" name="AutoShape 125"/>
          <p:cNvSpPr>
            <a:spLocks noChangeArrowheads="1"/>
          </p:cNvSpPr>
          <p:nvPr/>
        </p:nvSpPr>
        <p:spPr bwMode="auto">
          <a:xfrm>
            <a:off x="2895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Tir</a:t>
            </a:r>
          </a:p>
        </p:txBody>
      </p:sp>
      <p:sp>
        <p:nvSpPr>
          <p:cNvPr id="133246" name="AutoShape 126"/>
          <p:cNvSpPr>
            <a:spLocks noChangeArrowheads="1"/>
          </p:cNvSpPr>
          <p:nvPr/>
        </p:nvSpPr>
        <p:spPr bwMode="auto">
          <a:xfrm>
            <a:off x="2514600" y="304801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Ser</a:t>
            </a:r>
          </a:p>
        </p:txBody>
      </p:sp>
      <p:sp>
        <p:nvSpPr>
          <p:cNvPr id="133247" name="AutoShape 127"/>
          <p:cNvSpPr>
            <a:spLocks noChangeArrowheads="1"/>
          </p:cNvSpPr>
          <p:nvPr/>
        </p:nvSpPr>
        <p:spPr bwMode="auto">
          <a:xfrm>
            <a:off x="3048000" y="533401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19381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C -0.04062 -0.01342 -0.08108 -0.02685 -0.09722 -0.06666 C -0.11337 -0.10648 -0.11649 -0.19282 -0.09722 -0.23889 C -0.07795 -0.28495 -0.03003 -0.31389 0.01806 -0.34259 " pathEditMode="relative" ptsTypes="aaaA">
                                      <p:cBhvr>
                                        <p:cTn id="10" dur="3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 C 0.00794 0.0419 0.01562 0.08472 -0.00482 0.11667 C -0.02513 0.14861 -0.09128 0.16968 -0.12123 0.19213 C -0.15118 0.21481 -0.17318 0.24259 -0.18386 0.25347 " pathEditMode="relative" rAng="0" ptsTypes="AAAA">
                                      <p:cBhvr>
                                        <p:cTn id="17" dur="50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49" grpId="0" animBg="1"/>
      <p:bldP spid="133165" grpId="0" animBg="1"/>
      <p:bldP spid="1332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5638801" y="1295400"/>
            <a:ext cx="1209675" cy="1905000"/>
            <a:chOff x="2319" y="1308"/>
            <a:chExt cx="762" cy="1284"/>
          </a:xfrm>
        </p:grpSpPr>
        <p:grpSp>
          <p:nvGrpSpPr>
            <p:cNvPr id="134147" name="Group 3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4148" name="AutoShape 4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4149" name="AutoShape 5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4150" name="AutoShape 6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 dirty="0"/>
                  <a:t>G</a:t>
                </a:r>
              </a:p>
            </p:txBody>
          </p:sp>
          <p:grpSp>
            <p:nvGrpSpPr>
              <p:cNvPr id="134151" name="Group 7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4152" name="AutoShape 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53" name="AutoShape 9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154" name="AutoShape 10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4155" name="Line 11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6" name="AutoShape 12"/>
          <p:cNvSpPr>
            <a:spLocks noChangeArrowheads="1"/>
          </p:cNvSpPr>
          <p:nvPr/>
        </p:nvSpPr>
        <p:spPr bwMode="auto">
          <a:xfrm rot="16200000">
            <a:off x="1749425" y="28257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57" name="Group 13"/>
          <p:cNvGrpSpPr>
            <a:grpSpLocks/>
          </p:cNvGrpSpPr>
          <p:nvPr/>
        </p:nvGrpSpPr>
        <p:grpSpPr bwMode="auto">
          <a:xfrm>
            <a:off x="1828800" y="4889500"/>
            <a:ext cx="7620000" cy="901700"/>
            <a:chOff x="192" y="3080"/>
            <a:chExt cx="4800" cy="568"/>
          </a:xfrm>
        </p:grpSpPr>
        <p:sp>
          <p:nvSpPr>
            <p:cNvPr id="134158" name="AutoShape 14"/>
            <p:cNvSpPr>
              <a:spLocks noChangeArrowheads="1"/>
            </p:cNvSpPr>
            <p:nvPr/>
          </p:nvSpPr>
          <p:spPr bwMode="auto">
            <a:xfrm rot="5400000">
              <a:off x="672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4159" name="AutoShape 15"/>
            <p:cNvSpPr>
              <a:spLocks noChangeArrowheads="1"/>
            </p:cNvSpPr>
            <p:nvPr/>
          </p:nvSpPr>
          <p:spPr bwMode="auto">
            <a:xfrm rot="5400000">
              <a:off x="1431" y="3309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4160" name="AutoShape 16"/>
            <p:cNvSpPr>
              <a:spLocks noChangeArrowheads="1"/>
            </p:cNvSpPr>
            <p:nvPr/>
          </p:nvSpPr>
          <p:spPr bwMode="auto">
            <a:xfrm rot="5400000">
              <a:off x="1593" y="3307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4161" name="AutoShape 17"/>
            <p:cNvSpPr>
              <a:spLocks noChangeArrowheads="1"/>
            </p:cNvSpPr>
            <p:nvPr/>
          </p:nvSpPr>
          <p:spPr bwMode="auto">
            <a:xfrm rot="5400000">
              <a:off x="4167" y="3293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4162" name="AutoShape 18"/>
            <p:cNvSpPr>
              <a:spLocks noChangeArrowheads="1"/>
            </p:cNvSpPr>
            <p:nvPr/>
          </p:nvSpPr>
          <p:spPr bwMode="auto">
            <a:xfrm rot="5400000">
              <a:off x="4328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4163" name="AutoShape 19"/>
            <p:cNvSpPr>
              <a:spLocks noChangeArrowheads="1"/>
            </p:cNvSpPr>
            <p:nvPr/>
          </p:nvSpPr>
          <p:spPr bwMode="auto">
            <a:xfrm rot="5400000">
              <a:off x="3750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4164" name="AutoShape 20"/>
            <p:cNvSpPr>
              <a:spLocks noChangeArrowheads="1"/>
            </p:cNvSpPr>
            <p:nvPr/>
          </p:nvSpPr>
          <p:spPr bwMode="auto">
            <a:xfrm rot="16200000">
              <a:off x="2170" y="3319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4165" name="AutoShape 21"/>
            <p:cNvSpPr>
              <a:spLocks noChangeArrowheads="1"/>
            </p:cNvSpPr>
            <p:nvPr/>
          </p:nvSpPr>
          <p:spPr bwMode="auto">
            <a:xfrm rot="16200000">
              <a:off x="2572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4166" name="AutoShape 22"/>
            <p:cNvSpPr>
              <a:spLocks noChangeArrowheads="1"/>
            </p:cNvSpPr>
            <p:nvPr/>
          </p:nvSpPr>
          <p:spPr bwMode="auto">
            <a:xfrm rot="16200000">
              <a:off x="2745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4167" name="AutoShape 23"/>
            <p:cNvSpPr>
              <a:spLocks noChangeArrowheads="1"/>
            </p:cNvSpPr>
            <p:nvPr/>
          </p:nvSpPr>
          <p:spPr bwMode="auto">
            <a:xfrm rot="16200000">
              <a:off x="3168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4168" name="AutoShape 24"/>
            <p:cNvSpPr>
              <a:spLocks noChangeArrowheads="1"/>
            </p:cNvSpPr>
            <p:nvPr/>
          </p:nvSpPr>
          <p:spPr bwMode="auto">
            <a:xfrm rot="16200000">
              <a:off x="3342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4169" name="AutoShape 25"/>
            <p:cNvSpPr>
              <a:spLocks noChangeArrowheads="1"/>
            </p:cNvSpPr>
            <p:nvPr/>
          </p:nvSpPr>
          <p:spPr bwMode="auto">
            <a:xfrm rot="5400000">
              <a:off x="860" y="3336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0" name="AutoShape 26"/>
            <p:cNvSpPr>
              <a:spLocks noChangeArrowheads="1"/>
            </p:cNvSpPr>
            <p:nvPr/>
          </p:nvSpPr>
          <p:spPr bwMode="auto">
            <a:xfrm rot="5400000">
              <a:off x="1852" y="3336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1" name="AutoShape 27"/>
            <p:cNvSpPr>
              <a:spLocks noChangeArrowheads="1"/>
            </p:cNvSpPr>
            <p:nvPr/>
          </p:nvSpPr>
          <p:spPr bwMode="auto">
            <a:xfrm rot="5400000">
              <a:off x="2417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2" name="AutoShape 28"/>
            <p:cNvSpPr>
              <a:spLocks noChangeArrowheads="1"/>
            </p:cNvSpPr>
            <p:nvPr/>
          </p:nvSpPr>
          <p:spPr bwMode="auto">
            <a:xfrm rot="5400000">
              <a:off x="3601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3" name="AutoShape 29"/>
            <p:cNvSpPr>
              <a:spLocks noChangeArrowheads="1"/>
            </p:cNvSpPr>
            <p:nvPr/>
          </p:nvSpPr>
          <p:spPr bwMode="auto">
            <a:xfrm rot="5400000">
              <a:off x="4536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4" name="AutoShape 30"/>
            <p:cNvSpPr>
              <a:spLocks noChangeArrowheads="1"/>
            </p:cNvSpPr>
            <p:nvPr/>
          </p:nvSpPr>
          <p:spPr bwMode="auto">
            <a:xfrm rot="16200000">
              <a:off x="3944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4175" name="AutoShape 31"/>
            <p:cNvSpPr>
              <a:spLocks noChangeArrowheads="1"/>
            </p:cNvSpPr>
            <p:nvPr/>
          </p:nvSpPr>
          <p:spPr bwMode="auto">
            <a:xfrm rot="16200000">
              <a:off x="3017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4176" name="AutoShape 32"/>
            <p:cNvSpPr>
              <a:spLocks noChangeArrowheads="1"/>
            </p:cNvSpPr>
            <p:nvPr/>
          </p:nvSpPr>
          <p:spPr bwMode="auto">
            <a:xfrm rot="16200000">
              <a:off x="2027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4177" name="AutoShape 33"/>
            <p:cNvSpPr>
              <a:spLocks noChangeArrowheads="1"/>
            </p:cNvSpPr>
            <p:nvPr/>
          </p:nvSpPr>
          <p:spPr bwMode="auto">
            <a:xfrm rot="16200000">
              <a:off x="1028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4178" name="AutoShape 34"/>
            <p:cNvSpPr>
              <a:spLocks noChangeArrowheads="1"/>
            </p:cNvSpPr>
            <p:nvPr/>
          </p:nvSpPr>
          <p:spPr bwMode="auto">
            <a:xfrm rot="5400000">
              <a:off x="268" y="332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9" name="AutoShape 35"/>
            <p:cNvSpPr>
              <a:spLocks noChangeArrowheads="1"/>
            </p:cNvSpPr>
            <p:nvPr/>
          </p:nvSpPr>
          <p:spPr bwMode="auto">
            <a:xfrm rot="16200000">
              <a:off x="1258" y="3299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4180" name="AutoShape 36"/>
            <p:cNvSpPr>
              <a:spLocks noChangeArrowheads="1"/>
            </p:cNvSpPr>
            <p:nvPr/>
          </p:nvSpPr>
          <p:spPr bwMode="auto">
            <a:xfrm rot="16200000">
              <a:off x="109" y="331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4181" name="AutoShape 37"/>
            <p:cNvSpPr>
              <a:spLocks noChangeArrowheads="1"/>
            </p:cNvSpPr>
            <p:nvPr/>
          </p:nvSpPr>
          <p:spPr bwMode="auto">
            <a:xfrm rot="5400000">
              <a:off x="418" y="3306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4182" name="Rectangle 38"/>
            <p:cNvSpPr>
              <a:spLocks noChangeArrowheads="1"/>
            </p:cNvSpPr>
            <p:nvPr/>
          </p:nvSpPr>
          <p:spPr bwMode="auto">
            <a:xfrm>
              <a:off x="192" y="3512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1473200" y="56515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84" name="Group 40"/>
          <p:cNvGrpSpPr>
            <a:grpSpLocks/>
          </p:cNvGrpSpPr>
          <p:nvPr/>
        </p:nvGrpSpPr>
        <p:grpSpPr bwMode="auto">
          <a:xfrm>
            <a:off x="9063038" y="685800"/>
            <a:ext cx="842962" cy="1524000"/>
            <a:chOff x="4260" y="2328"/>
            <a:chExt cx="531" cy="1024"/>
          </a:xfrm>
        </p:grpSpPr>
        <p:sp>
          <p:nvSpPr>
            <p:cNvPr id="134185" name="AutoShape 4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4186" name="AutoShape 4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4187" name="AutoShape 4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grpSp>
          <p:nvGrpSpPr>
            <p:cNvPr id="134188" name="Group 4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4189" name="AutoShape 4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0" name="AutoShape 4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91" name="AutoShape 47"/>
          <p:cNvSpPr>
            <a:spLocks noChangeArrowheads="1"/>
          </p:cNvSpPr>
          <p:nvPr/>
        </p:nvSpPr>
        <p:spPr bwMode="auto">
          <a:xfrm>
            <a:off x="1528763" y="3276601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Met</a:t>
            </a:r>
          </a:p>
        </p:txBody>
      </p:sp>
      <p:grpSp>
        <p:nvGrpSpPr>
          <p:cNvPr id="134192" name="Group 48"/>
          <p:cNvGrpSpPr>
            <a:grpSpLocks/>
          </p:cNvGrpSpPr>
          <p:nvPr/>
        </p:nvGrpSpPr>
        <p:grpSpPr bwMode="auto">
          <a:xfrm>
            <a:off x="7772401" y="838200"/>
            <a:ext cx="1228725" cy="2133600"/>
            <a:chOff x="384" y="768"/>
            <a:chExt cx="774" cy="1425"/>
          </a:xfrm>
        </p:grpSpPr>
        <p:grpSp>
          <p:nvGrpSpPr>
            <p:cNvPr id="134193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4194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4195" name="AutoShape 51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4196" name="AutoShape 52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4197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4198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99" name="AutoShape 5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200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1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4202" name="Group 58"/>
          <p:cNvGrpSpPr>
            <a:grpSpLocks/>
          </p:cNvGrpSpPr>
          <p:nvPr/>
        </p:nvGrpSpPr>
        <p:grpSpPr bwMode="auto">
          <a:xfrm>
            <a:off x="3362326" y="3276601"/>
            <a:ext cx="1243013" cy="1890713"/>
            <a:chOff x="1158" y="1344"/>
            <a:chExt cx="783" cy="1239"/>
          </a:xfrm>
        </p:grpSpPr>
        <p:sp>
          <p:nvSpPr>
            <p:cNvPr id="134203" name="Line 59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204" name="Group 60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4205" name="Group 61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4206" name="AutoShape 62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4207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4208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4209" name="Group 65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4210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11" name="AutoShape 6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212" name="AutoShape 68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Arg</a:t>
                </a:r>
              </a:p>
            </p:txBody>
          </p:sp>
        </p:grpSp>
      </p:grpSp>
      <p:grpSp>
        <p:nvGrpSpPr>
          <p:cNvPr id="134213" name="Group 69"/>
          <p:cNvGrpSpPr>
            <a:grpSpLocks/>
          </p:cNvGrpSpPr>
          <p:nvPr/>
        </p:nvGrpSpPr>
        <p:grpSpPr bwMode="auto">
          <a:xfrm>
            <a:off x="2814638" y="3678238"/>
            <a:ext cx="842962" cy="1503362"/>
            <a:chOff x="1641" y="2373"/>
            <a:chExt cx="531" cy="987"/>
          </a:xfrm>
        </p:grpSpPr>
        <p:sp>
          <p:nvSpPr>
            <p:cNvPr id="134214" name="AutoShape 70"/>
            <p:cNvSpPr>
              <a:spLocks noChangeArrowheads="1"/>
            </p:cNvSpPr>
            <p:nvPr/>
          </p:nvSpPr>
          <p:spPr bwMode="auto">
            <a:xfrm rot="5400000">
              <a:off x="1456" y="291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4215" name="AutoShape 71"/>
            <p:cNvSpPr>
              <a:spLocks noChangeArrowheads="1"/>
            </p:cNvSpPr>
            <p:nvPr/>
          </p:nvSpPr>
          <p:spPr bwMode="auto">
            <a:xfrm rot="5400000">
              <a:off x="1654" y="301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4216" name="AutoShape 72"/>
            <p:cNvSpPr>
              <a:spLocks noChangeArrowheads="1"/>
            </p:cNvSpPr>
            <p:nvPr/>
          </p:nvSpPr>
          <p:spPr bwMode="auto">
            <a:xfrm rot="16200000">
              <a:off x="1809" y="3003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grpSp>
          <p:nvGrpSpPr>
            <p:cNvPr id="134217" name="Group 73"/>
            <p:cNvGrpSpPr>
              <a:grpSpLocks/>
            </p:cNvGrpSpPr>
            <p:nvPr/>
          </p:nvGrpSpPr>
          <p:grpSpPr bwMode="auto">
            <a:xfrm>
              <a:off x="1641" y="2373"/>
              <a:ext cx="531" cy="561"/>
              <a:chOff x="909" y="1983"/>
              <a:chExt cx="531" cy="561"/>
            </a:xfrm>
          </p:grpSpPr>
          <p:sp>
            <p:nvSpPr>
              <p:cNvPr id="134218" name="AutoShape 74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9" name="AutoShape 75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220" name="AutoShape 76"/>
          <p:cNvSpPr>
            <a:spLocks noChangeArrowheads="1"/>
          </p:cNvSpPr>
          <p:nvPr/>
        </p:nvSpPr>
        <p:spPr bwMode="auto">
          <a:xfrm>
            <a:off x="2433638" y="32766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Val</a:t>
            </a:r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>
            <a:off x="3195638" y="3276601"/>
            <a:ext cx="0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222" name="Group 78"/>
          <p:cNvGrpSpPr>
            <a:grpSpLocks/>
          </p:cNvGrpSpPr>
          <p:nvPr/>
        </p:nvGrpSpPr>
        <p:grpSpPr bwMode="auto">
          <a:xfrm>
            <a:off x="6624638" y="381000"/>
            <a:ext cx="1223962" cy="2014538"/>
            <a:chOff x="1746" y="1344"/>
            <a:chExt cx="771" cy="1317"/>
          </a:xfrm>
        </p:grpSpPr>
        <p:sp>
          <p:nvSpPr>
            <p:cNvPr id="134223" name="Line 79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224" name="Group 80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4225" name="Group 81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4226" name="AutoShape 82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4227" name="AutoShape 83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4228" name="AutoShape 84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4229" name="Group 85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4230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31" name="AutoShape 8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232" name="AutoShape 88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Tir</a:t>
                </a:r>
              </a:p>
            </p:txBody>
          </p:sp>
        </p:grpSp>
      </p:grpSp>
      <p:grpSp>
        <p:nvGrpSpPr>
          <p:cNvPr id="134233" name="Group 89"/>
          <p:cNvGrpSpPr>
            <a:grpSpLocks/>
          </p:cNvGrpSpPr>
          <p:nvPr/>
        </p:nvGrpSpPr>
        <p:grpSpPr bwMode="auto">
          <a:xfrm>
            <a:off x="8686800" y="2133600"/>
            <a:ext cx="1295400" cy="1752600"/>
            <a:chOff x="4896" y="1200"/>
            <a:chExt cx="816" cy="1200"/>
          </a:xfrm>
        </p:grpSpPr>
        <p:grpSp>
          <p:nvGrpSpPr>
            <p:cNvPr id="134234" name="Group 90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4235" name="AutoShape 91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4236" name="AutoShape 92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4237" name="AutoShape 93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4238" name="Group 94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4239" name="AutoShape 9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40" name="AutoShape 96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241" name="AutoShape 97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4242" name="Line 98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3" name="Group 99"/>
          <p:cNvGrpSpPr>
            <a:grpSpLocks/>
          </p:cNvGrpSpPr>
          <p:nvPr/>
        </p:nvGrpSpPr>
        <p:grpSpPr bwMode="auto">
          <a:xfrm>
            <a:off x="7620001" y="381000"/>
            <a:ext cx="1147763" cy="1905000"/>
            <a:chOff x="2955" y="1329"/>
            <a:chExt cx="723" cy="1263"/>
          </a:xfrm>
        </p:grpSpPr>
        <p:grpSp>
          <p:nvGrpSpPr>
            <p:cNvPr id="134244" name="Group 100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4245" name="Group 101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4246" name="AutoShape 102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4247" name="AutoShape 103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4248" name="AutoShape 104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4249" name="Group 105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4250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51" name="AutoShape 10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252" name="AutoShape 108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Thr</a:t>
                </a:r>
              </a:p>
            </p:txBody>
          </p:sp>
        </p:grpSp>
        <p:sp>
          <p:nvSpPr>
            <p:cNvPr id="134253" name="Line 109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254" name="Line 110"/>
          <p:cNvSpPr>
            <a:spLocks noChangeShapeType="1"/>
          </p:cNvSpPr>
          <p:nvPr/>
        </p:nvSpPr>
        <p:spPr bwMode="auto">
          <a:xfrm>
            <a:off x="2273301" y="33401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55" name="Line 111"/>
          <p:cNvSpPr>
            <a:spLocks noChangeShapeType="1"/>
          </p:cNvSpPr>
          <p:nvPr/>
        </p:nvSpPr>
        <p:spPr bwMode="auto">
          <a:xfrm>
            <a:off x="31511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56" name="Line 112"/>
          <p:cNvSpPr>
            <a:spLocks noChangeShapeType="1"/>
          </p:cNvSpPr>
          <p:nvPr/>
        </p:nvSpPr>
        <p:spPr bwMode="auto">
          <a:xfrm>
            <a:off x="41163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257" name="Group 113"/>
          <p:cNvGrpSpPr>
            <a:grpSpLocks/>
          </p:cNvGrpSpPr>
          <p:nvPr/>
        </p:nvGrpSpPr>
        <p:grpSpPr bwMode="auto">
          <a:xfrm>
            <a:off x="1909763" y="838200"/>
            <a:ext cx="842962" cy="1473200"/>
            <a:chOff x="1131" y="2349"/>
            <a:chExt cx="531" cy="981"/>
          </a:xfrm>
        </p:grpSpPr>
        <p:sp>
          <p:nvSpPr>
            <p:cNvPr id="134258" name="AutoShape 114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4259" name="AutoShape 115"/>
            <p:cNvSpPr>
              <a:spLocks noChangeArrowheads="1"/>
            </p:cNvSpPr>
            <p:nvPr/>
          </p:nvSpPr>
          <p:spPr bwMode="auto">
            <a:xfrm rot="162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sp>
          <p:nvSpPr>
            <p:cNvPr id="134260" name="AutoShape 116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grpSp>
          <p:nvGrpSpPr>
            <p:cNvPr id="134261" name="Group 117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34262" name="AutoShape 118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3" name="AutoShape 119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264" name="AutoShape 120"/>
          <p:cNvSpPr>
            <a:spLocks noChangeArrowheads="1"/>
          </p:cNvSpPr>
          <p:nvPr/>
        </p:nvSpPr>
        <p:spPr bwMode="auto">
          <a:xfrm>
            <a:off x="2514600" y="1219201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Met</a:t>
            </a:r>
          </a:p>
        </p:txBody>
      </p:sp>
      <p:sp>
        <p:nvSpPr>
          <p:cNvPr id="134265" name="AutoShape 121"/>
          <p:cNvSpPr>
            <a:spLocks noChangeArrowheads="1"/>
          </p:cNvSpPr>
          <p:nvPr/>
        </p:nvSpPr>
        <p:spPr bwMode="auto">
          <a:xfrm>
            <a:off x="2133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Arg</a:t>
            </a:r>
          </a:p>
        </p:txBody>
      </p:sp>
      <p:sp>
        <p:nvSpPr>
          <p:cNvPr id="134266" name="AutoShape 122"/>
          <p:cNvSpPr>
            <a:spLocks noChangeArrowheads="1"/>
          </p:cNvSpPr>
          <p:nvPr/>
        </p:nvSpPr>
        <p:spPr bwMode="auto">
          <a:xfrm>
            <a:off x="2514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Val</a:t>
            </a:r>
          </a:p>
        </p:txBody>
      </p:sp>
      <p:sp>
        <p:nvSpPr>
          <p:cNvPr id="134267" name="AutoShape 123"/>
          <p:cNvSpPr>
            <a:spLocks noChangeArrowheads="1"/>
          </p:cNvSpPr>
          <p:nvPr/>
        </p:nvSpPr>
        <p:spPr bwMode="auto">
          <a:xfrm>
            <a:off x="3276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Tir</a:t>
            </a:r>
          </a:p>
        </p:txBody>
      </p:sp>
      <p:sp>
        <p:nvSpPr>
          <p:cNvPr id="134268" name="AutoShape 124"/>
          <p:cNvSpPr>
            <a:spLocks noChangeArrowheads="1"/>
          </p:cNvSpPr>
          <p:nvPr/>
        </p:nvSpPr>
        <p:spPr bwMode="auto">
          <a:xfrm>
            <a:off x="2895600" y="304801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Ser</a:t>
            </a:r>
          </a:p>
        </p:txBody>
      </p:sp>
      <p:sp>
        <p:nvSpPr>
          <p:cNvPr id="134269" name="AutoShape 125"/>
          <p:cNvSpPr>
            <a:spLocks noChangeArrowheads="1"/>
          </p:cNvSpPr>
          <p:nvPr/>
        </p:nvSpPr>
        <p:spPr bwMode="auto">
          <a:xfrm>
            <a:off x="3429000" y="533401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24300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0046 C -0.02691 0.00116 -0.03298 0.00348 -0.05972 -0.00046 C -0.08646 -0.00439 -0.15295 0.00232 -0.18125 -0.02361 C -0.20937 -0.04953 -0.23073 -0.11365 -0.22916 -0.15578 C -0.22778 -0.19814 -0.19635 -0.24953 -0.17257 -0.27754 C -0.14843 -0.30555 -0.11684 -0.31481 -0.08507 -0.32361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13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0.00039 0.11689 0.00117 0.23449 -0.02123 0.29213 C -0.04388 0.35 -0.10677 0.32708 -0.13516 0.34699 C -0.16341 0.36689 -0.18151 0.40162 -0.19063 0.41273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206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134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7014 -0.029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4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48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741 L 0.25833 -0.13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4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6" grpId="0" animBg="1"/>
      <p:bldP spid="134183" grpId="0" animBg="1"/>
      <p:bldP spid="134221" grpId="0" animBg="1"/>
      <p:bldP spid="134256" grpId="0" animBg="1"/>
      <p:bldP spid="1342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28600" y="163447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chuỗi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axit amin: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674" y="975756"/>
            <a:ext cx="1008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110" y="2651722"/>
            <a:ext cx="11338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amin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NTBS.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6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615" y="163447"/>
            <a:ext cx="1143785" cy="94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110" y="4343400"/>
            <a:ext cx="11338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nu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tạo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amin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5481638" y="152400"/>
            <a:ext cx="1223962" cy="1905000"/>
            <a:chOff x="3" y="1371"/>
            <a:chExt cx="771" cy="1269"/>
          </a:xfrm>
        </p:grpSpPr>
        <p:sp>
          <p:nvSpPr>
            <p:cNvPr id="135171" name="AutoShape 3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grpSp>
          <p:nvGrpSpPr>
            <p:cNvPr id="135172" name="Group 4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5173" name="Group 5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5174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5175" name="AutoShape 7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5176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5177" name="Group 9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517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179" name="AutoShape 11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180" name="Line 12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5181" name="AutoShape 13"/>
          <p:cNvSpPr>
            <a:spLocks noChangeArrowheads="1"/>
          </p:cNvSpPr>
          <p:nvPr/>
        </p:nvSpPr>
        <p:spPr bwMode="auto">
          <a:xfrm rot="16200000">
            <a:off x="2676525" y="29019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82" name="Group 14"/>
          <p:cNvGrpSpPr>
            <a:grpSpLocks/>
          </p:cNvGrpSpPr>
          <p:nvPr/>
        </p:nvGrpSpPr>
        <p:grpSpPr bwMode="auto">
          <a:xfrm>
            <a:off x="1828800" y="4965700"/>
            <a:ext cx="7620000" cy="901700"/>
            <a:chOff x="192" y="3128"/>
            <a:chExt cx="4800" cy="568"/>
          </a:xfrm>
        </p:grpSpPr>
        <p:sp>
          <p:nvSpPr>
            <p:cNvPr id="135183" name="AutoShape 15"/>
            <p:cNvSpPr>
              <a:spLocks noChangeArrowheads="1"/>
            </p:cNvSpPr>
            <p:nvPr/>
          </p:nvSpPr>
          <p:spPr bwMode="auto">
            <a:xfrm rot="5400000">
              <a:off x="672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5184" name="AutoShape 16"/>
            <p:cNvSpPr>
              <a:spLocks noChangeArrowheads="1"/>
            </p:cNvSpPr>
            <p:nvPr/>
          </p:nvSpPr>
          <p:spPr bwMode="auto">
            <a:xfrm rot="5400000">
              <a:off x="1431" y="3357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5185" name="AutoShape 17"/>
            <p:cNvSpPr>
              <a:spLocks noChangeArrowheads="1"/>
            </p:cNvSpPr>
            <p:nvPr/>
          </p:nvSpPr>
          <p:spPr bwMode="auto">
            <a:xfrm rot="5400000">
              <a:off x="1593" y="335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5186" name="AutoShape 18"/>
            <p:cNvSpPr>
              <a:spLocks noChangeArrowheads="1"/>
            </p:cNvSpPr>
            <p:nvPr/>
          </p:nvSpPr>
          <p:spPr bwMode="auto">
            <a:xfrm rot="5400000">
              <a:off x="4167" y="3341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5187" name="AutoShape 19"/>
            <p:cNvSpPr>
              <a:spLocks noChangeArrowheads="1"/>
            </p:cNvSpPr>
            <p:nvPr/>
          </p:nvSpPr>
          <p:spPr bwMode="auto">
            <a:xfrm rot="5400000">
              <a:off x="4328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5188" name="AutoShape 20"/>
            <p:cNvSpPr>
              <a:spLocks noChangeArrowheads="1"/>
            </p:cNvSpPr>
            <p:nvPr/>
          </p:nvSpPr>
          <p:spPr bwMode="auto">
            <a:xfrm rot="5400000">
              <a:off x="3750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5189" name="AutoShape 21"/>
            <p:cNvSpPr>
              <a:spLocks noChangeArrowheads="1"/>
            </p:cNvSpPr>
            <p:nvPr/>
          </p:nvSpPr>
          <p:spPr bwMode="auto">
            <a:xfrm rot="16200000">
              <a:off x="2170" y="3367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5190" name="AutoShape 22"/>
            <p:cNvSpPr>
              <a:spLocks noChangeArrowheads="1"/>
            </p:cNvSpPr>
            <p:nvPr/>
          </p:nvSpPr>
          <p:spPr bwMode="auto">
            <a:xfrm rot="16200000">
              <a:off x="2596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5191" name="AutoShape 23"/>
            <p:cNvSpPr>
              <a:spLocks noChangeArrowheads="1"/>
            </p:cNvSpPr>
            <p:nvPr/>
          </p:nvSpPr>
          <p:spPr bwMode="auto">
            <a:xfrm rot="16200000">
              <a:off x="2769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5192" name="AutoShape 24"/>
            <p:cNvSpPr>
              <a:spLocks noChangeArrowheads="1"/>
            </p:cNvSpPr>
            <p:nvPr/>
          </p:nvSpPr>
          <p:spPr bwMode="auto">
            <a:xfrm rot="16200000">
              <a:off x="3168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5193" name="AutoShape 25"/>
            <p:cNvSpPr>
              <a:spLocks noChangeArrowheads="1"/>
            </p:cNvSpPr>
            <p:nvPr/>
          </p:nvSpPr>
          <p:spPr bwMode="auto">
            <a:xfrm rot="16200000">
              <a:off x="3342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5194" name="AutoShape 26"/>
            <p:cNvSpPr>
              <a:spLocks noChangeArrowheads="1"/>
            </p:cNvSpPr>
            <p:nvPr/>
          </p:nvSpPr>
          <p:spPr bwMode="auto">
            <a:xfrm rot="5400000">
              <a:off x="860" y="3384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5" name="AutoShape 27"/>
            <p:cNvSpPr>
              <a:spLocks noChangeArrowheads="1"/>
            </p:cNvSpPr>
            <p:nvPr/>
          </p:nvSpPr>
          <p:spPr bwMode="auto">
            <a:xfrm rot="5400000">
              <a:off x="1852" y="3384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6" name="AutoShape 28"/>
            <p:cNvSpPr>
              <a:spLocks noChangeArrowheads="1"/>
            </p:cNvSpPr>
            <p:nvPr/>
          </p:nvSpPr>
          <p:spPr bwMode="auto">
            <a:xfrm rot="5400000">
              <a:off x="2441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7" name="AutoShape 29"/>
            <p:cNvSpPr>
              <a:spLocks noChangeArrowheads="1"/>
            </p:cNvSpPr>
            <p:nvPr/>
          </p:nvSpPr>
          <p:spPr bwMode="auto">
            <a:xfrm rot="5400000">
              <a:off x="3601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8" name="AutoShape 30"/>
            <p:cNvSpPr>
              <a:spLocks noChangeArrowheads="1"/>
            </p:cNvSpPr>
            <p:nvPr/>
          </p:nvSpPr>
          <p:spPr bwMode="auto">
            <a:xfrm rot="5400000">
              <a:off x="4536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9" name="AutoShape 31"/>
            <p:cNvSpPr>
              <a:spLocks noChangeArrowheads="1"/>
            </p:cNvSpPr>
            <p:nvPr/>
          </p:nvSpPr>
          <p:spPr bwMode="auto">
            <a:xfrm rot="16200000">
              <a:off x="3944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5200" name="AutoShape 32"/>
            <p:cNvSpPr>
              <a:spLocks noChangeArrowheads="1"/>
            </p:cNvSpPr>
            <p:nvPr/>
          </p:nvSpPr>
          <p:spPr bwMode="auto">
            <a:xfrm rot="16200000">
              <a:off x="3017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5201" name="AutoShape 33"/>
            <p:cNvSpPr>
              <a:spLocks noChangeArrowheads="1"/>
            </p:cNvSpPr>
            <p:nvPr/>
          </p:nvSpPr>
          <p:spPr bwMode="auto">
            <a:xfrm rot="16200000">
              <a:off x="2027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5202" name="AutoShape 34"/>
            <p:cNvSpPr>
              <a:spLocks noChangeArrowheads="1"/>
            </p:cNvSpPr>
            <p:nvPr/>
          </p:nvSpPr>
          <p:spPr bwMode="auto">
            <a:xfrm rot="16200000">
              <a:off x="1028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5203" name="AutoShape 35"/>
            <p:cNvSpPr>
              <a:spLocks noChangeArrowheads="1"/>
            </p:cNvSpPr>
            <p:nvPr/>
          </p:nvSpPr>
          <p:spPr bwMode="auto">
            <a:xfrm rot="5400000">
              <a:off x="268" y="337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204" name="AutoShape 36"/>
            <p:cNvSpPr>
              <a:spLocks noChangeArrowheads="1"/>
            </p:cNvSpPr>
            <p:nvPr/>
          </p:nvSpPr>
          <p:spPr bwMode="auto">
            <a:xfrm rot="16200000">
              <a:off x="1258" y="3347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5205" name="AutoShape 37"/>
            <p:cNvSpPr>
              <a:spLocks noChangeArrowheads="1"/>
            </p:cNvSpPr>
            <p:nvPr/>
          </p:nvSpPr>
          <p:spPr bwMode="auto">
            <a:xfrm rot="16200000">
              <a:off x="109" y="336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5206" name="AutoShape 38"/>
            <p:cNvSpPr>
              <a:spLocks noChangeArrowheads="1"/>
            </p:cNvSpPr>
            <p:nvPr/>
          </p:nvSpPr>
          <p:spPr bwMode="auto">
            <a:xfrm rot="5400000">
              <a:off x="418" y="3354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5207" name="Rectangle 39"/>
            <p:cNvSpPr>
              <a:spLocks noChangeArrowheads="1"/>
            </p:cNvSpPr>
            <p:nvPr/>
          </p:nvSpPr>
          <p:spPr bwMode="auto">
            <a:xfrm>
              <a:off x="192" y="3560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208" name="AutoShape 40"/>
          <p:cNvSpPr>
            <a:spLocks noChangeArrowheads="1"/>
          </p:cNvSpPr>
          <p:nvPr/>
        </p:nvSpPr>
        <p:spPr bwMode="auto">
          <a:xfrm>
            <a:off x="2400300" y="57277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09" name="Line 41"/>
          <p:cNvSpPr>
            <a:spLocks noChangeShapeType="1"/>
          </p:cNvSpPr>
          <p:nvPr/>
        </p:nvSpPr>
        <p:spPr bwMode="auto">
          <a:xfrm>
            <a:off x="4133850" y="3411539"/>
            <a:ext cx="0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10" name="Group 42"/>
          <p:cNvGrpSpPr>
            <a:grpSpLocks/>
          </p:cNvGrpSpPr>
          <p:nvPr/>
        </p:nvGrpSpPr>
        <p:grpSpPr bwMode="auto">
          <a:xfrm>
            <a:off x="3762376" y="3771900"/>
            <a:ext cx="842963" cy="1606550"/>
            <a:chOff x="2178" y="2259"/>
            <a:chExt cx="531" cy="1053"/>
          </a:xfrm>
        </p:grpSpPr>
        <p:sp>
          <p:nvSpPr>
            <p:cNvPr id="135211" name="AutoShape 43"/>
            <p:cNvSpPr>
              <a:spLocks noChangeArrowheads="1"/>
            </p:cNvSpPr>
            <p:nvPr/>
          </p:nvSpPr>
          <p:spPr bwMode="auto">
            <a:xfrm rot="16200000">
              <a:off x="1984" y="2943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5212" name="AutoShape 44"/>
            <p:cNvSpPr>
              <a:spLocks noChangeArrowheads="1"/>
            </p:cNvSpPr>
            <p:nvPr/>
          </p:nvSpPr>
          <p:spPr bwMode="auto">
            <a:xfrm rot="5400000">
              <a:off x="215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5213" name="AutoShape 45"/>
            <p:cNvSpPr>
              <a:spLocks noChangeArrowheads="1"/>
            </p:cNvSpPr>
            <p:nvPr/>
          </p:nvSpPr>
          <p:spPr bwMode="auto">
            <a:xfrm rot="5400000">
              <a:off x="2320" y="2890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grpSp>
          <p:nvGrpSpPr>
            <p:cNvPr id="135214" name="Group 46"/>
            <p:cNvGrpSpPr>
              <a:grpSpLocks/>
            </p:cNvGrpSpPr>
            <p:nvPr/>
          </p:nvGrpSpPr>
          <p:grpSpPr bwMode="auto">
            <a:xfrm>
              <a:off x="2178" y="2259"/>
              <a:ext cx="531" cy="561"/>
              <a:chOff x="909" y="1983"/>
              <a:chExt cx="531" cy="561"/>
            </a:xfrm>
          </p:grpSpPr>
          <p:sp>
            <p:nvSpPr>
              <p:cNvPr id="135215" name="AutoShape 4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6" name="AutoShape 48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217" name="Group 49"/>
          <p:cNvGrpSpPr>
            <a:grpSpLocks/>
          </p:cNvGrpSpPr>
          <p:nvPr/>
        </p:nvGrpSpPr>
        <p:grpSpPr bwMode="auto">
          <a:xfrm>
            <a:off x="4305301" y="3319464"/>
            <a:ext cx="1223963" cy="2014537"/>
            <a:chOff x="1746" y="1344"/>
            <a:chExt cx="771" cy="1317"/>
          </a:xfrm>
        </p:grpSpPr>
        <p:sp>
          <p:nvSpPr>
            <p:cNvPr id="135218" name="Line 50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5219" name="Group 51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5220" name="Group 52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5221" name="AutoShape 5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5222" name="AutoShape 54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5223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5224" name="Group 56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5225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6" name="AutoShape 58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227" name="AutoShape 59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Tir</a:t>
                </a:r>
              </a:p>
            </p:txBody>
          </p:sp>
        </p:grpSp>
      </p:grpSp>
      <p:grpSp>
        <p:nvGrpSpPr>
          <p:cNvPr id="135228" name="Group 60"/>
          <p:cNvGrpSpPr>
            <a:grpSpLocks/>
          </p:cNvGrpSpPr>
          <p:nvPr/>
        </p:nvGrpSpPr>
        <p:grpSpPr bwMode="auto">
          <a:xfrm>
            <a:off x="5905501" y="1460500"/>
            <a:ext cx="1209675" cy="1905000"/>
            <a:chOff x="2319" y="1308"/>
            <a:chExt cx="762" cy="1284"/>
          </a:xfrm>
        </p:grpSpPr>
        <p:grpSp>
          <p:nvGrpSpPr>
            <p:cNvPr id="135229" name="Group 61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5230" name="AutoShape 62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5231" name="AutoShape 63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5232" name="AutoShape 64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5233" name="Group 65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5234" name="AutoShape 6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35" name="AutoShape 67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5236" name="AutoShape 68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5237" name="Line 69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238" name="Line 70"/>
          <p:cNvSpPr>
            <a:spLocks noChangeShapeType="1"/>
          </p:cNvSpPr>
          <p:nvPr/>
        </p:nvSpPr>
        <p:spPr bwMode="auto">
          <a:xfrm>
            <a:off x="5054601" y="34036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239" name="Group 71"/>
          <p:cNvGrpSpPr>
            <a:grpSpLocks/>
          </p:cNvGrpSpPr>
          <p:nvPr/>
        </p:nvGrpSpPr>
        <p:grpSpPr bwMode="auto">
          <a:xfrm>
            <a:off x="2281238" y="1219200"/>
            <a:ext cx="842962" cy="1473200"/>
            <a:chOff x="1131" y="2349"/>
            <a:chExt cx="531" cy="981"/>
          </a:xfrm>
        </p:grpSpPr>
        <p:sp>
          <p:nvSpPr>
            <p:cNvPr id="135240" name="AutoShape 72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5241" name="AutoShape 73"/>
            <p:cNvSpPr>
              <a:spLocks noChangeArrowheads="1"/>
            </p:cNvSpPr>
            <p:nvPr/>
          </p:nvSpPr>
          <p:spPr bwMode="auto">
            <a:xfrm rot="162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sp>
          <p:nvSpPr>
            <p:cNvPr id="135242" name="AutoShape 74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grpSp>
          <p:nvGrpSpPr>
            <p:cNvPr id="135243" name="Group 75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35244" name="AutoShape 7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5" name="AutoShape 77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246" name="Group 78"/>
          <p:cNvGrpSpPr>
            <a:grpSpLocks/>
          </p:cNvGrpSpPr>
          <p:nvPr/>
        </p:nvGrpSpPr>
        <p:grpSpPr bwMode="auto">
          <a:xfrm rot="240000">
            <a:off x="1524001" y="3175000"/>
            <a:ext cx="2792413" cy="330200"/>
            <a:chOff x="3" y="1376"/>
            <a:chExt cx="1756" cy="185"/>
          </a:xfrm>
        </p:grpSpPr>
        <p:sp>
          <p:nvSpPr>
            <p:cNvPr id="135247" name="AutoShape 79"/>
            <p:cNvSpPr>
              <a:spLocks noChangeArrowheads="1"/>
            </p:cNvSpPr>
            <p:nvPr/>
          </p:nvSpPr>
          <p:spPr bwMode="auto">
            <a:xfrm>
              <a:off x="3" y="1376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sp>
          <p:nvSpPr>
            <p:cNvPr id="135248" name="AutoShape 80"/>
            <p:cNvSpPr>
              <a:spLocks noChangeArrowheads="1"/>
            </p:cNvSpPr>
            <p:nvPr/>
          </p:nvSpPr>
          <p:spPr bwMode="auto">
            <a:xfrm>
              <a:off x="1158" y="1376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  <p:sp>
          <p:nvSpPr>
            <p:cNvPr id="135249" name="AutoShape 81"/>
            <p:cNvSpPr>
              <a:spLocks noChangeArrowheads="1"/>
            </p:cNvSpPr>
            <p:nvPr/>
          </p:nvSpPr>
          <p:spPr bwMode="auto">
            <a:xfrm>
              <a:off x="573" y="1376"/>
              <a:ext cx="480" cy="184"/>
            </a:xfrm>
            <a:prstGeom prst="roundRect">
              <a:avLst>
                <a:gd name="adj" fmla="val 16667"/>
              </a:avLst>
            </a:prstGeom>
            <a:solidFill>
              <a:srgbClr val="F41479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Val</a:t>
              </a:r>
            </a:p>
          </p:txBody>
        </p:sp>
        <p:sp>
          <p:nvSpPr>
            <p:cNvPr id="135250" name="Line 82"/>
            <p:cNvSpPr>
              <a:spLocks noChangeShapeType="1"/>
            </p:cNvSpPr>
            <p:nvPr/>
          </p:nvSpPr>
          <p:spPr bwMode="auto">
            <a:xfrm>
              <a:off x="472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1" name="Line 83"/>
            <p:cNvSpPr>
              <a:spLocks noChangeShapeType="1"/>
            </p:cNvSpPr>
            <p:nvPr/>
          </p:nvSpPr>
          <p:spPr bwMode="auto">
            <a:xfrm>
              <a:off x="1025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2" name="Line 84"/>
            <p:cNvSpPr>
              <a:spLocks noChangeShapeType="1"/>
            </p:cNvSpPr>
            <p:nvPr/>
          </p:nvSpPr>
          <p:spPr bwMode="auto">
            <a:xfrm>
              <a:off x="1632" y="144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53" name="AutoShape 85"/>
          <p:cNvSpPr>
            <a:spLocks noChangeArrowheads="1"/>
          </p:cNvSpPr>
          <p:nvPr/>
        </p:nvSpPr>
        <p:spPr bwMode="auto">
          <a:xfrm>
            <a:off x="2133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Arg</a:t>
            </a:r>
          </a:p>
        </p:txBody>
      </p:sp>
      <p:sp>
        <p:nvSpPr>
          <p:cNvPr id="135254" name="AutoShape 86"/>
          <p:cNvSpPr>
            <a:spLocks noChangeArrowheads="1"/>
          </p:cNvSpPr>
          <p:nvPr/>
        </p:nvSpPr>
        <p:spPr bwMode="auto">
          <a:xfrm>
            <a:off x="2514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Val</a:t>
            </a:r>
          </a:p>
        </p:txBody>
      </p:sp>
      <p:sp>
        <p:nvSpPr>
          <p:cNvPr id="135255" name="AutoShape 87"/>
          <p:cNvSpPr>
            <a:spLocks noChangeArrowheads="1"/>
          </p:cNvSpPr>
          <p:nvPr/>
        </p:nvSpPr>
        <p:spPr bwMode="auto">
          <a:xfrm>
            <a:off x="3276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Tir</a:t>
            </a:r>
          </a:p>
        </p:txBody>
      </p:sp>
      <p:sp>
        <p:nvSpPr>
          <p:cNvPr id="135256" name="AutoShape 88"/>
          <p:cNvSpPr>
            <a:spLocks noChangeArrowheads="1"/>
          </p:cNvSpPr>
          <p:nvPr/>
        </p:nvSpPr>
        <p:spPr bwMode="auto">
          <a:xfrm>
            <a:off x="2895600" y="304801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Ser</a:t>
            </a:r>
          </a:p>
        </p:txBody>
      </p:sp>
      <p:sp>
        <p:nvSpPr>
          <p:cNvPr id="135257" name="AutoShape 89"/>
          <p:cNvSpPr>
            <a:spLocks noChangeArrowheads="1"/>
          </p:cNvSpPr>
          <p:nvPr/>
        </p:nvSpPr>
        <p:spPr bwMode="auto">
          <a:xfrm>
            <a:off x="3429000" y="533401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Thr</a:t>
            </a:r>
          </a:p>
        </p:txBody>
      </p:sp>
      <p:grpSp>
        <p:nvGrpSpPr>
          <p:cNvPr id="135258" name="Group 90"/>
          <p:cNvGrpSpPr>
            <a:grpSpLocks/>
          </p:cNvGrpSpPr>
          <p:nvPr/>
        </p:nvGrpSpPr>
        <p:grpSpPr bwMode="auto">
          <a:xfrm>
            <a:off x="9063038" y="685800"/>
            <a:ext cx="842962" cy="1524000"/>
            <a:chOff x="4260" y="2328"/>
            <a:chExt cx="531" cy="1024"/>
          </a:xfrm>
        </p:grpSpPr>
        <p:sp>
          <p:nvSpPr>
            <p:cNvPr id="135259" name="AutoShape 9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5260" name="AutoShape 9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5261" name="AutoShape 9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grpSp>
          <p:nvGrpSpPr>
            <p:cNvPr id="135262" name="Group 9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5263" name="AutoShape 9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4" name="AutoShape 9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265" name="Group 97"/>
          <p:cNvGrpSpPr>
            <a:grpSpLocks/>
          </p:cNvGrpSpPr>
          <p:nvPr/>
        </p:nvGrpSpPr>
        <p:grpSpPr bwMode="auto">
          <a:xfrm>
            <a:off x="7772401" y="838200"/>
            <a:ext cx="1228725" cy="2133600"/>
            <a:chOff x="384" y="768"/>
            <a:chExt cx="774" cy="1425"/>
          </a:xfrm>
        </p:grpSpPr>
        <p:grpSp>
          <p:nvGrpSpPr>
            <p:cNvPr id="135266" name="Group 98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5267" name="AutoShape 99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5268" name="AutoShape 100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5269" name="AutoShape 101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5270" name="Group 102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5271" name="AutoShape 10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72" name="AutoShape 104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4" name="AutoShape 106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5275" name="Group 107"/>
          <p:cNvGrpSpPr>
            <a:grpSpLocks/>
          </p:cNvGrpSpPr>
          <p:nvPr/>
        </p:nvGrpSpPr>
        <p:grpSpPr bwMode="auto">
          <a:xfrm>
            <a:off x="8686800" y="2133600"/>
            <a:ext cx="1295400" cy="1752600"/>
            <a:chOff x="4896" y="1200"/>
            <a:chExt cx="816" cy="1200"/>
          </a:xfrm>
        </p:grpSpPr>
        <p:grpSp>
          <p:nvGrpSpPr>
            <p:cNvPr id="135276" name="Group 108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5277" name="AutoShape 109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5278" name="AutoShape 110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5279" name="AutoShape 111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5280" name="Group 112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5281" name="AutoShape 11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82" name="AutoShape 114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5283" name="AutoShape 115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5284" name="Line 116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85" name="Group 117"/>
          <p:cNvGrpSpPr>
            <a:grpSpLocks/>
          </p:cNvGrpSpPr>
          <p:nvPr/>
        </p:nvGrpSpPr>
        <p:grpSpPr bwMode="auto">
          <a:xfrm>
            <a:off x="7620001" y="381000"/>
            <a:ext cx="1147763" cy="1905000"/>
            <a:chOff x="2955" y="1329"/>
            <a:chExt cx="723" cy="1263"/>
          </a:xfrm>
        </p:grpSpPr>
        <p:grpSp>
          <p:nvGrpSpPr>
            <p:cNvPr id="135286" name="Group 118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5287" name="Group 119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5288" name="AutoShape 120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5289" name="AutoShape 121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5290" name="AutoShape 122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5291" name="Group 123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5292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93" name="AutoShape 125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294" name="AutoShape 126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Thr</a:t>
                </a:r>
              </a:p>
            </p:txBody>
          </p:sp>
        </p:grpSp>
        <p:sp>
          <p:nvSpPr>
            <p:cNvPr id="135295" name="Line 127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7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-0.06181 0.00926 -0.12362 0.01852 -0.16528 -0.01111 C -0.20695 -0.04074 -0.24184 -0.13403 -0.25 -0.17778 C -0.25816 -0.22153 -0.22483 -0.25301 -0.21389 -0.27408 C -0.20296 -0.29514 -0.19393 -0.29954 -0.18473 -0.30371 " pathEditMode="relative" ptsTypes="aaaaA">
                                      <p:cBhvr>
                                        <p:cTn id="10" dur="5000" fill="hold"/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C 0.00209 0.0625 0.0043 0.125 -4.375E-6 0.1581 C -0.00403 0.19144 -0.01562 0.18102 -0.0246 0.19977 C -0.03385 0.21829 -0.04427 0.24398 -0.05455 0.27037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35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135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1 L 0.20833 -0.04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6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27118 -0.05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135208" grpId="0" animBg="1"/>
      <p:bldP spid="135209" grpId="0" animBg="1"/>
      <p:bldP spid="135238" grpId="0" animBg="1"/>
      <p:bldP spid="1352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 rot="16200000">
            <a:off x="3565525" y="3016250"/>
            <a:ext cx="28765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1828800" y="5118100"/>
            <a:ext cx="7620000" cy="901700"/>
            <a:chOff x="192" y="3224"/>
            <a:chExt cx="4800" cy="568"/>
          </a:xfrm>
        </p:grpSpPr>
        <p:sp>
          <p:nvSpPr>
            <p:cNvPr id="136196" name="AutoShape 4"/>
            <p:cNvSpPr>
              <a:spLocks noChangeArrowheads="1"/>
            </p:cNvSpPr>
            <p:nvPr/>
          </p:nvSpPr>
          <p:spPr bwMode="auto">
            <a:xfrm rot="5400000">
              <a:off x="672" y="3436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6197" name="AutoShape 5"/>
            <p:cNvSpPr>
              <a:spLocks noChangeArrowheads="1"/>
            </p:cNvSpPr>
            <p:nvPr/>
          </p:nvSpPr>
          <p:spPr bwMode="auto">
            <a:xfrm rot="5400000">
              <a:off x="1431" y="345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6198" name="AutoShape 6"/>
            <p:cNvSpPr>
              <a:spLocks noChangeArrowheads="1"/>
            </p:cNvSpPr>
            <p:nvPr/>
          </p:nvSpPr>
          <p:spPr bwMode="auto">
            <a:xfrm rot="5400000">
              <a:off x="1593" y="3451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6199" name="AutoShape 7"/>
            <p:cNvSpPr>
              <a:spLocks noChangeArrowheads="1"/>
            </p:cNvSpPr>
            <p:nvPr/>
          </p:nvSpPr>
          <p:spPr bwMode="auto">
            <a:xfrm rot="5400000">
              <a:off x="4167" y="3437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6200" name="AutoShape 8"/>
            <p:cNvSpPr>
              <a:spLocks noChangeArrowheads="1"/>
            </p:cNvSpPr>
            <p:nvPr/>
          </p:nvSpPr>
          <p:spPr bwMode="auto">
            <a:xfrm rot="5400000">
              <a:off x="4328" y="3436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6201" name="AutoShape 9"/>
            <p:cNvSpPr>
              <a:spLocks noChangeArrowheads="1"/>
            </p:cNvSpPr>
            <p:nvPr/>
          </p:nvSpPr>
          <p:spPr bwMode="auto">
            <a:xfrm rot="5400000">
              <a:off x="3750" y="3436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6202" name="AutoShape 10"/>
            <p:cNvSpPr>
              <a:spLocks noChangeArrowheads="1"/>
            </p:cNvSpPr>
            <p:nvPr/>
          </p:nvSpPr>
          <p:spPr bwMode="auto">
            <a:xfrm rot="16200000">
              <a:off x="2170" y="3463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6203" name="AutoShape 11"/>
            <p:cNvSpPr>
              <a:spLocks noChangeArrowheads="1"/>
            </p:cNvSpPr>
            <p:nvPr/>
          </p:nvSpPr>
          <p:spPr bwMode="auto">
            <a:xfrm rot="16200000">
              <a:off x="2572" y="3462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6204" name="AutoShape 12"/>
            <p:cNvSpPr>
              <a:spLocks noChangeArrowheads="1"/>
            </p:cNvSpPr>
            <p:nvPr/>
          </p:nvSpPr>
          <p:spPr bwMode="auto">
            <a:xfrm rot="16200000">
              <a:off x="2745" y="3462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6205" name="AutoShape 13"/>
            <p:cNvSpPr>
              <a:spLocks noChangeArrowheads="1"/>
            </p:cNvSpPr>
            <p:nvPr/>
          </p:nvSpPr>
          <p:spPr bwMode="auto">
            <a:xfrm rot="16200000">
              <a:off x="3160" y="3462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6206" name="AutoShape 14"/>
            <p:cNvSpPr>
              <a:spLocks noChangeArrowheads="1"/>
            </p:cNvSpPr>
            <p:nvPr/>
          </p:nvSpPr>
          <p:spPr bwMode="auto">
            <a:xfrm rot="16200000">
              <a:off x="3334" y="3462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6207" name="AutoShape 15"/>
            <p:cNvSpPr>
              <a:spLocks noChangeArrowheads="1"/>
            </p:cNvSpPr>
            <p:nvPr/>
          </p:nvSpPr>
          <p:spPr bwMode="auto">
            <a:xfrm rot="5400000">
              <a:off x="860" y="3480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08" name="AutoShape 16"/>
            <p:cNvSpPr>
              <a:spLocks noChangeArrowheads="1"/>
            </p:cNvSpPr>
            <p:nvPr/>
          </p:nvSpPr>
          <p:spPr bwMode="auto">
            <a:xfrm rot="5400000">
              <a:off x="1852" y="3480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09" name="AutoShape 17"/>
            <p:cNvSpPr>
              <a:spLocks noChangeArrowheads="1"/>
            </p:cNvSpPr>
            <p:nvPr/>
          </p:nvSpPr>
          <p:spPr bwMode="auto">
            <a:xfrm rot="5400000">
              <a:off x="2417" y="346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10" name="AutoShape 18"/>
            <p:cNvSpPr>
              <a:spLocks noChangeArrowheads="1"/>
            </p:cNvSpPr>
            <p:nvPr/>
          </p:nvSpPr>
          <p:spPr bwMode="auto">
            <a:xfrm rot="5400000">
              <a:off x="3601" y="346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11" name="AutoShape 19"/>
            <p:cNvSpPr>
              <a:spLocks noChangeArrowheads="1"/>
            </p:cNvSpPr>
            <p:nvPr/>
          </p:nvSpPr>
          <p:spPr bwMode="auto">
            <a:xfrm rot="5400000">
              <a:off x="4536" y="346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12" name="AutoShape 20"/>
            <p:cNvSpPr>
              <a:spLocks noChangeArrowheads="1"/>
            </p:cNvSpPr>
            <p:nvPr/>
          </p:nvSpPr>
          <p:spPr bwMode="auto">
            <a:xfrm rot="16200000">
              <a:off x="3944" y="345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6213" name="AutoShape 21"/>
            <p:cNvSpPr>
              <a:spLocks noChangeArrowheads="1"/>
            </p:cNvSpPr>
            <p:nvPr/>
          </p:nvSpPr>
          <p:spPr bwMode="auto">
            <a:xfrm rot="16200000">
              <a:off x="3009" y="345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6214" name="AutoShape 22"/>
            <p:cNvSpPr>
              <a:spLocks noChangeArrowheads="1"/>
            </p:cNvSpPr>
            <p:nvPr/>
          </p:nvSpPr>
          <p:spPr bwMode="auto">
            <a:xfrm rot="16200000">
              <a:off x="2027" y="345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6215" name="AutoShape 23"/>
            <p:cNvSpPr>
              <a:spLocks noChangeArrowheads="1"/>
            </p:cNvSpPr>
            <p:nvPr/>
          </p:nvSpPr>
          <p:spPr bwMode="auto">
            <a:xfrm rot="16200000">
              <a:off x="1028" y="345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6216" name="AutoShape 24"/>
            <p:cNvSpPr>
              <a:spLocks noChangeArrowheads="1"/>
            </p:cNvSpPr>
            <p:nvPr/>
          </p:nvSpPr>
          <p:spPr bwMode="auto">
            <a:xfrm rot="5400000">
              <a:off x="268" y="346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17" name="AutoShape 25"/>
            <p:cNvSpPr>
              <a:spLocks noChangeArrowheads="1"/>
            </p:cNvSpPr>
            <p:nvPr/>
          </p:nvSpPr>
          <p:spPr bwMode="auto">
            <a:xfrm rot="16200000">
              <a:off x="1258" y="3443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6218" name="AutoShape 26"/>
            <p:cNvSpPr>
              <a:spLocks noChangeArrowheads="1"/>
            </p:cNvSpPr>
            <p:nvPr/>
          </p:nvSpPr>
          <p:spPr bwMode="auto">
            <a:xfrm rot="16200000">
              <a:off x="109" y="346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6219" name="AutoShape 27"/>
            <p:cNvSpPr>
              <a:spLocks noChangeArrowheads="1"/>
            </p:cNvSpPr>
            <p:nvPr/>
          </p:nvSpPr>
          <p:spPr bwMode="auto">
            <a:xfrm rot="5400000">
              <a:off x="418" y="3450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6220" name="Rectangle 28"/>
            <p:cNvSpPr>
              <a:spLocks noChangeArrowheads="1"/>
            </p:cNvSpPr>
            <p:nvPr/>
          </p:nvSpPr>
          <p:spPr bwMode="auto">
            <a:xfrm>
              <a:off x="192" y="3656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21" name="AutoShape 29"/>
          <p:cNvSpPr>
            <a:spLocks noChangeArrowheads="1"/>
          </p:cNvSpPr>
          <p:nvPr/>
        </p:nvSpPr>
        <p:spPr bwMode="auto">
          <a:xfrm>
            <a:off x="3327400" y="58801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22" name="Group 30"/>
          <p:cNvGrpSpPr>
            <a:grpSpLocks/>
          </p:cNvGrpSpPr>
          <p:nvPr/>
        </p:nvGrpSpPr>
        <p:grpSpPr bwMode="auto">
          <a:xfrm>
            <a:off x="9063038" y="685800"/>
            <a:ext cx="842962" cy="1524000"/>
            <a:chOff x="4260" y="2328"/>
            <a:chExt cx="531" cy="1024"/>
          </a:xfrm>
        </p:grpSpPr>
        <p:sp>
          <p:nvSpPr>
            <p:cNvPr id="136223" name="AutoShape 3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6224" name="AutoShape 3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6225" name="AutoShape 3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grpSp>
          <p:nvGrpSpPr>
            <p:cNvPr id="136226" name="Group 3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6227" name="AutoShape 3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28" name="AutoShape 3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6229" name="Group 37"/>
          <p:cNvGrpSpPr>
            <a:grpSpLocks/>
          </p:cNvGrpSpPr>
          <p:nvPr/>
        </p:nvGrpSpPr>
        <p:grpSpPr bwMode="auto">
          <a:xfrm>
            <a:off x="5181601" y="304800"/>
            <a:ext cx="1223963" cy="1905000"/>
            <a:chOff x="3" y="1371"/>
            <a:chExt cx="771" cy="1269"/>
          </a:xfrm>
        </p:grpSpPr>
        <p:sp>
          <p:nvSpPr>
            <p:cNvPr id="136230" name="AutoShape 38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grpSp>
          <p:nvGrpSpPr>
            <p:cNvPr id="136231" name="Group 39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6232" name="Group 40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6233" name="AutoShape 41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6234" name="AutoShape 42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6235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6236" name="Group 44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6237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238" name="AutoShape 4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6239" name="Line 47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6240" name="Group 48"/>
          <p:cNvGrpSpPr>
            <a:grpSpLocks/>
          </p:cNvGrpSpPr>
          <p:nvPr/>
        </p:nvGrpSpPr>
        <p:grpSpPr bwMode="auto">
          <a:xfrm>
            <a:off x="7772401" y="304800"/>
            <a:ext cx="1228725" cy="2133600"/>
            <a:chOff x="384" y="768"/>
            <a:chExt cx="774" cy="1425"/>
          </a:xfrm>
        </p:grpSpPr>
        <p:grpSp>
          <p:nvGrpSpPr>
            <p:cNvPr id="136241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6242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6243" name="AutoShape 51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6244" name="AutoShape 52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6245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6246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47" name="AutoShape 5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6248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9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6250" name="Group 58"/>
          <p:cNvGrpSpPr>
            <a:grpSpLocks/>
          </p:cNvGrpSpPr>
          <p:nvPr/>
        </p:nvGrpSpPr>
        <p:grpSpPr bwMode="auto">
          <a:xfrm>
            <a:off x="2990851" y="603250"/>
            <a:ext cx="842963" cy="1606550"/>
            <a:chOff x="2178" y="2259"/>
            <a:chExt cx="531" cy="1053"/>
          </a:xfrm>
        </p:grpSpPr>
        <p:sp>
          <p:nvSpPr>
            <p:cNvPr id="136251" name="AutoShape 59"/>
            <p:cNvSpPr>
              <a:spLocks noChangeArrowheads="1"/>
            </p:cNvSpPr>
            <p:nvPr/>
          </p:nvSpPr>
          <p:spPr bwMode="auto">
            <a:xfrm rot="16200000">
              <a:off x="1984" y="2943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6252" name="AutoShape 60"/>
            <p:cNvSpPr>
              <a:spLocks noChangeArrowheads="1"/>
            </p:cNvSpPr>
            <p:nvPr/>
          </p:nvSpPr>
          <p:spPr bwMode="auto">
            <a:xfrm rot="5400000">
              <a:off x="215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6253" name="AutoShape 61"/>
            <p:cNvSpPr>
              <a:spLocks noChangeArrowheads="1"/>
            </p:cNvSpPr>
            <p:nvPr/>
          </p:nvSpPr>
          <p:spPr bwMode="auto">
            <a:xfrm rot="5400000">
              <a:off x="2320" y="2890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grpSp>
          <p:nvGrpSpPr>
            <p:cNvPr id="136254" name="Group 62"/>
            <p:cNvGrpSpPr>
              <a:grpSpLocks/>
            </p:cNvGrpSpPr>
            <p:nvPr/>
          </p:nvGrpSpPr>
          <p:grpSpPr bwMode="auto">
            <a:xfrm>
              <a:off x="2178" y="2259"/>
              <a:ext cx="531" cy="561"/>
              <a:chOff x="909" y="1983"/>
              <a:chExt cx="531" cy="561"/>
            </a:xfrm>
          </p:grpSpPr>
          <p:sp>
            <p:nvSpPr>
              <p:cNvPr id="136255" name="AutoShape 63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56" name="AutoShape 64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57" name="AutoShape 65"/>
          <p:cNvSpPr>
            <a:spLocks noChangeArrowheads="1"/>
          </p:cNvSpPr>
          <p:nvPr/>
        </p:nvSpPr>
        <p:spPr bwMode="auto">
          <a:xfrm>
            <a:off x="2362200" y="228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Arg</a:t>
            </a:r>
          </a:p>
        </p:txBody>
      </p:sp>
      <p:grpSp>
        <p:nvGrpSpPr>
          <p:cNvPr id="136258" name="Group 66"/>
          <p:cNvGrpSpPr>
            <a:grpSpLocks/>
          </p:cNvGrpSpPr>
          <p:nvPr/>
        </p:nvGrpSpPr>
        <p:grpSpPr bwMode="auto">
          <a:xfrm>
            <a:off x="3810001" y="304800"/>
            <a:ext cx="1223963" cy="1905000"/>
            <a:chOff x="573" y="1392"/>
            <a:chExt cx="771" cy="1200"/>
          </a:xfrm>
        </p:grpSpPr>
        <p:grpSp>
          <p:nvGrpSpPr>
            <p:cNvPr id="136259" name="Group 67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6260" name="Group 68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6261" name="AutoShape 69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6262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6263" name="AutoShape 71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grpSp>
              <p:nvGrpSpPr>
                <p:cNvPr id="136264" name="Group 72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6265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266" name="AutoShape 74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6267" name="AutoShape 75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Val</a:t>
                </a:r>
              </a:p>
            </p:txBody>
          </p:sp>
        </p:grpSp>
        <p:sp>
          <p:nvSpPr>
            <p:cNvPr id="136268" name="Line 76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69" name="Line 77"/>
          <p:cNvSpPr>
            <a:spLocks noChangeShapeType="1"/>
          </p:cNvSpPr>
          <p:nvPr/>
        </p:nvSpPr>
        <p:spPr bwMode="auto">
          <a:xfrm>
            <a:off x="5057775" y="3563939"/>
            <a:ext cx="0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70" name="Group 78"/>
          <p:cNvGrpSpPr>
            <a:grpSpLocks/>
          </p:cNvGrpSpPr>
          <p:nvPr/>
        </p:nvGrpSpPr>
        <p:grpSpPr bwMode="auto">
          <a:xfrm>
            <a:off x="4676776" y="3886201"/>
            <a:ext cx="842963" cy="1577975"/>
            <a:chOff x="2688" y="2328"/>
            <a:chExt cx="531" cy="1032"/>
          </a:xfrm>
        </p:grpSpPr>
        <p:sp>
          <p:nvSpPr>
            <p:cNvPr id="136271" name="AutoShape 79"/>
            <p:cNvSpPr>
              <a:spLocks noChangeArrowheads="1"/>
            </p:cNvSpPr>
            <p:nvPr/>
          </p:nvSpPr>
          <p:spPr bwMode="auto">
            <a:xfrm rot="5400000">
              <a:off x="2517" y="298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6272" name="AutoShape 80"/>
            <p:cNvSpPr>
              <a:spLocks noChangeArrowheads="1"/>
            </p:cNvSpPr>
            <p:nvPr/>
          </p:nvSpPr>
          <p:spPr bwMode="auto">
            <a:xfrm rot="16200000">
              <a:off x="2682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sp>
          <p:nvSpPr>
            <p:cNvPr id="136273" name="AutoShape 81"/>
            <p:cNvSpPr>
              <a:spLocks noChangeArrowheads="1"/>
            </p:cNvSpPr>
            <p:nvPr/>
          </p:nvSpPr>
          <p:spPr bwMode="auto">
            <a:xfrm rot="16200000">
              <a:off x="282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grpSp>
          <p:nvGrpSpPr>
            <p:cNvPr id="136274" name="Group 82"/>
            <p:cNvGrpSpPr>
              <a:grpSpLocks/>
            </p:cNvGrpSpPr>
            <p:nvPr/>
          </p:nvGrpSpPr>
          <p:grpSpPr bwMode="auto">
            <a:xfrm>
              <a:off x="2688" y="2328"/>
              <a:ext cx="531" cy="561"/>
              <a:chOff x="909" y="1983"/>
              <a:chExt cx="531" cy="561"/>
            </a:xfrm>
          </p:grpSpPr>
          <p:sp>
            <p:nvSpPr>
              <p:cNvPr id="136275" name="AutoShape 83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76" name="AutoShape 84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6277" name="Group 85"/>
          <p:cNvGrpSpPr>
            <a:grpSpLocks/>
          </p:cNvGrpSpPr>
          <p:nvPr/>
        </p:nvGrpSpPr>
        <p:grpSpPr bwMode="auto">
          <a:xfrm>
            <a:off x="5205414" y="3505200"/>
            <a:ext cx="1209675" cy="1905000"/>
            <a:chOff x="2319" y="1308"/>
            <a:chExt cx="762" cy="1284"/>
          </a:xfrm>
        </p:grpSpPr>
        <p:grpSp>
          <p:nvGrpSpPr>
            <p:cNvPr id="136278" name="Group 86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6279" name="AutoShape 87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6280" name="AutoShape 88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6281" name="AutoShape 89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6282" name="Group 90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6283" name="AutoShape 91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84" name="AutoShape 92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6285" name="AutoShape 93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6286" name="Line 94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87" name="Group 95"/>
          <p:cNvGrpSpPr>
            <a:grpSpLocks/>
          </p:cNvGrpSpPr>
          <p:nvPr/>
        </p:nvGrpSpPr>
        <p:grpSpPr bwMode="auto">
          <a:xfrm>
            <a:off x="8686800" y="2057400"/>
            <a:ext cx="1295400" cy="1752600"/>
            <a:chOff x="4896" y="1200"/>
            <a:chExt cx="816" cy="1200"/>
          </a:xfrm>
        </p:grpSpPr>
        <p:grpSp>
          <p:nvGrpSpPr>
            <p:cNvPr id="136288" name="Group 96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6289" name="AutoShape 97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6290" name="AutoShape 98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6291" name="AutoShape 99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6292" name="Group 100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6293" name="AutoShape 101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94" name="AutoShape 102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6295" name="AutoShape 103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6296" name="Line 104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97" name="Group 105"/>
          <p:cNvGrpSpPr>
            <a:grpSpLocks/>
          </p:cNvGrpSpPr>
          <p:nvPr/>
        </p:nvGrpSpPr>
        <p:grpSpPr bwMode="auto">
          <a:xfrm>
            <a:off x="7462838" y="533400"/>
            <a:ext cx="1147762" cy="1905000"/>
            <a:chOff x="2955" y="1329"/>
            <a:chExt cx="723" cy="1263"/>
          </a:xfrm>
        </p:grpSpPr>
        <p:grpSp>
          <p:nvGrpSpPr>
            <p:cNvPr id="136298" name="Group 106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6299" name="Group 107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6300" name="AutoShape 108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6301" name="AutoShape 109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6302" name="AutoShape 110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6303" name="Group 111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6304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305" name="AutoShape 113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6306" name="AutoShape 114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Thr</a:t>
                </a:r>
              </a:p>
            </p:txBody>
          </p:sp>
        </p:grpSp>
        <p:sp>
          <p:nvSpPr>
            <p:cNvPr id="136307" name="Line 115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308" name="Line 116"/>
          <p:cNvSpPr>
            <a:spLocks noChangeShapeType="1"/>
          </p:cNvSpPr>
          <p:nvPr/>
        </p:nvSpPr>
        <p:spPr bwMode="auto">
          <a:xfrm>
            <a:off x="5983288" y="35687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309" name="Group 117"/>
          <p:cNvGrpSpPr>
            <a:grpSpLocks/>
          </p:cNvGrpSpPr>
          <p:nvPr/>
        </p:nvGrpSpPr>
        <p:grpSpPr bwMode="auto">
          <a:xfrm rot="180000">
            <a:off x="1524000" y="3327400"/>
            <a:ext cx="3670300" cy="381000"/>
            <a:chOff x="3" y="1344"/>
            <a:chExt cx="2309" cy="233"/>
          </a:xfrm>
        </p:grpSpPr>
        <p:sp>
          <p:nvSpPr>
            <p:cNvPr id="136310" name="AutoShape 118"/>
            <p:cNvSpPr>
              <a:spLocks noChangeArrowheads="1"/>
            </p:cNvSpPr>
            <p:nvPr/>
          </p:nvSpPr>
          <p:spPr bwMode="auto">
            <a:xfrm>
              <a:off x="1746" y="1392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Tir</a:t>
              </a:r>
            </a:p>
          </p:txBody>
        </p:sp>
        <p:sp>
          <p:nvSpPr>
            <p:cNvPr id="136311" name="Line 119"/>
            <p:cNvSpPr>
              <a:spLocks noChangeShapeType="1"/>
            </p:cNvSpPr>
            <p:nvPr/>
          </p:nvSpPr>
          <p:spPr bwMode="auto">
            <a:xfrm>
              <a:off x="2185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312" name="Group 120"/>
            <p:cNvGrpSpPr>
              <a:grpSpLocks/>
            </p:cNvGrpSpPr>
            <p:nvPr/>
          </p:nvGrpSpPr>
          <p:grpSpPr bwMode="auto">
            <a:xfrm rot="180000">
              <a:off x="3" y="1344"/>
              <a:ext cx="1765" cy="185"/>
              <a:chOff x="3" y="1392"/>
              <a:chExt cx="1765" cy="185"/>
            </a:xfrm>
          </p:grpSpPr>
          <p:grpSp>
            <p:nvGrpSpPr>
              <p:cNvPr id="136313" name="Group 121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6314" name="AutoShape 122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Met</a:t>
                  </a:r>
                </a:p>
              </p:txBody>
            </p:sp>
            <p:sp>
              <p:nvSpPr>
                <p:cNvPr id="136315" name="AutoShape 123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Arg</a:t>
                  </a:r>
                </a:p>
              </p:txBody>
            </p:sp>
            <p:sp>
              <p:nvSpPr>
                <p:cNvPr id="136316" name="AutoShape 124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Val</a:t>
                  </a:r>
                </a:p>
              </p:txBody>
            </p:sp>
            <p:sp>
              <p:nvSpPr>
                <p:cNvPr id="136317" name="Line 125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18" name="Line 126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19" name="Line 127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6320" name="Line 128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6321" name="AutoShape 129"/>
          <p:cNvSpPr>
            <a:spLocks noChangeArrowheads="1"/>
          </p:cNvSpPr>
          <p:nvPr/>
        </p:nvSpPr>
        <p:spPr bwMode="auto">
          <a:xfrm>
            <a:off x="2362200" y="228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Arg</a:t>
            </a:r>
          </a:p>
        </p:txBody>
      </p:sp>
      <p:sp>
        <p:nvSpPr>
          <p:cNvPr id="136322" name="AutoShape 130"/>
          <p:cNvSpPr>
            <a:spLocks noChangeArrowheads="1"/>
          </p:cNvSpPr>
          <p:nvPr/>
        </p:nvSpPr>
        <p:spPr bwMode="auto">
          <a:xfrm>
            <a:off x="1828800" y="609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Tir</a:t>
            </a:r>
          </a:p>
        </p:txBody>
      </p:sp>
    </p:spTree>
    <p:extLst>
      <p:ext uri="{BB962C8B-B14F-4D97-AF65-F5344CB8AC3E}">
        <p14:creationId xmlns:p14="http://schemas.microsoft.com/office/powerpoint/2010/main" val="8663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2.22222E-6 L 0.09856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03704E-6 C -0.10521 0.0132 -0.21024 0.0264 -0.26667 -0.00925 C -0.32309 -0.04513 -0.33351 -0.17013 -0.33889 -0.21481 C -0.34427 -0.25948 -0.32153 -0.26874 -0.29861 -0.27777 " pathEditMode="relative" ptsTypes="aaaA">
                                      <p:cBhvr>
                                        <p:cTn id="10" dur="5000" fill="hold"/>
                                        <p:tgtEl>
                                          <p:spTgt spid="136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5 -0.0125 C 0.06185 0.05324 0.0767 0.11967 0.06081 0.17939 C 0.04571 0.23935 -0.01601 0.3037 -0.04335 0.3456 C -0.07044 0.38727 -0.08737 0.40902 -0.10299 0.43148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136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22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74 L 0.17344 -0.009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8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14149 0.0055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36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6667 -0.010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24358 -0.027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136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6667 -0.010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6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221" grpId="0" animBg="1"/>
      <p:bldP spid="136257" grpId="0" animBg="1"/>
      <p:bldP spid="136269" grpId="0" animBg="1"/>
      <p:bldP spid="136308" grpId="0" animBg="1"/>
      <p:bldP spid="136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ChangeArrowheads="1"/>
          </p:cNvSpPr>
          <p:nvPr/>
        </p:nvSpPr>
        <p:spPr bwMode="auto">
          <a:xfrm rot="16200000">
            <a:off x="4429125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219" name="Group 3"/>
          <p:cNvGrpSpPr>
            <a:grpSpLocks/>
          </p:cNvGrpSpPr>
          <p:nvPr/>
        </p:nvGrpSpPr>
        <p:grpSpPr bwMode="auto">
          <a:xfrm>
            <a:off x="1828800" y="5041900"/>
            <a:ext cx="7620000" cy="901700"/>
            <a:chOff x="192" y="3176"/>
            <a:chExt cx="4800" cy="568"/>
          </a:xfrm>
        </p:grpSpPr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 rot="5400000">
              <a:off x="672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7221" name="AutoShape 5"/>
            <p:cNvSpPr>
              <a:spLocks noChangeArrowheads="1"/>
            </p:cNvSpPr>
            <p:nvPr/>
          </p:nvSpPr>
          <p:spPr bwMode="auto">
            <a:xfrm rot="5400000">
              <a:off x="1431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 rot="5400000">
              <a:off x="1593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 rot="5400000">
              <a:off x="4143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7224" name="AutoShape 8"/>
            <p:cNvSpPr>
              <a:spLocks noChangeArrowheads="1"/>
            </p:cNvSpPr>
            <p:nvPr/>
          </p:nvSpPr>
          <p:spPr bwMode="auto">
            <a:xfrm rot="5400000">
              <a:off x="4304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 rot="5400000">
              <a:off x="3734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 rot="16200000">
              <a:off x="2170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7227" name="AutoShape 11"/>
            <p:cNvSpPr>
              <a:spLocks noChangeArrowheads="1"/>
            </p:cNvSpPr>
            <p:nvPr/>
          </p:nvSpPr>
          <p:spPr bwMode="auto">
            <a:xfrm rot="16200000">
              <a:off x="2572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7228" name="AutoShape 12"/>
            <p:cNvSpPr>
              <a:spLocks noChangeArrowheads="1"/>
            </p:cNvSpPr>
            <p:nvPr/>
          </p:nvSpPr>
          <p:spPr bwMode="auto">
            <a:xfrm rot="16200000">
              <a:off x="2745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7229" name="AutoShape 13"/>
            <p:cNvSpPr>
              <a:spLocks noChangeArrowheads="1"/>
            </p:cNvSpPr>
            <p:nvPr/>
          </p:nvSpPr>
          <p:spPr bwMode="auto">
            <a:xfrm rot="16200000">
              <a:off x="3144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7230" name="AutoShape 14"/>
            <p:cNvSpPr>
              <a:spLocks noChangeArrowheads="1"/>
            </p:cNvSpPr>
            <p:nvPr/>
          </p:nvSpPr>
          <p:spPr bwMode="auto">
            <a:xfrm rot="16200000">
              <a:off x="3318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7231" name="AutoShape 15"/>
            <p:cNvSpPr>
              <a:spLocks noChangeArrowheads="1"/>
            </p:cNvSpPr>
            <p:nvPr/>
          </p:nvSpPr>
          <p:spPr bwMode="auto">
            <a:xfrm rot="5400000">
              <a:off x="860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2" name="AutoShape 16"/>
            <p:cNvSpPr>
              <a:spLocks noChangeArrowheads="1"/>
            </p:cNvSpPr>
            <p:nvPr/>
          </p:nvSpPr>
          <p:spPr bwMode="auto">
            <a:xfrm rot="5400000">
              <a:off x="1852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3" name="AutoShape 17"/>
            <p:cNvSpPr>
              <a:spLocks noChangeArrowheads="1"/>
            </p:cNvSpPr>
            <p:nvPr/>
          </p:nvSpPr>
          <p:spPr bwMode="auto">
            <a:xfrm rot="5400000">
              <a:off x="2417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4" name="AutoShape 18"/>
            <p:cNvSpPr>
              <a:spLocks noChangeArrowheads="1"/>
            </p:cNvSpPr>
            <p:nvPr/>
          </p:nvSpPr>
          <p:spPr bwMode="auto">
            <a:xfrm rot="5400000">
              <a:off x="3585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5" name="AutoShape 19"/>
            <p:cNvSpPr>
              <a:spLocks noChangeArrowheads="1"/>
            </p:cNvSpPr>
            <p:nvPr/>
          </p:nvSpPr>
          <p:spPr bwMode="auto">
            <a:xfrm rot="5400000">
              <a:off x="4512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 rot="16200000">
              <a:off x="3928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 rot="16200000">
              <a:off x="2993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7238" name="AutoShape 22"/>
            <p:cNvSpPr>
              <a:spLocks noChangeArrowheads="1"/>
            </p:cNvSpPr>
            <p:nvPr/>
          </p:nvSpPr>
          <p:spPr bwMode="auto">
            <a:xfrm rot="16200000">
              <a:off x="2027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7239" name="AutoShape 23"/>
            <p:cNvSpPr>
              <a:spLocks noChangeArrowheads="1"/>
            </p:cNvSpPr>
            <p:nvPr/>
          </p:nvSpPr>
          <p:spPr bwMode="auto">
            <a:xfrm rot="16200000">
              <a:off x="1028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7240" name="AutoShape 24"/>
            <p:cNvSpPr>
              <a:spLocks noChangeArrowheads="1"/>
            </p:cNvSpPr>
            <p:nvPr/>
          </p:nvSpPr>
          <p:spPr bwMode="auto">
            <a:xfrm rot="5400000">
              <a:off x="268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41" name="AutoShape 25"/>
            <p:cNvSpPr>
              <a:spLocks noChangeArrowheads="1"/>
            </p:cNvSpPr>
            <p:nvPr/>
          </p:nvSpPr>
          <p:spPr bwMode="auto">
            <a:xfrm rot="16200000">
              <a:off x="1258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7242" name="AutoShape 26"/>
            <p:cNvSpPr>
              <a:spLocks noChangeArrowheads="1"/>
            </p:cNvSpPr>
            <p:nvPr/>
          </p:nvSpPr>
          <p:spPr bwMode="auto">
            <a:xfrm rot="16200000">
              <a:off x="109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7243" name="AutoShape 27"/>
            <p:cNvSpPr>
              <a:spLocks noChangeArrowheads="1"/>
            </p:cNvSpPr>
            <p:nvPr/>
          </p:nvSpPr>
          <p:spPr bwMode="auto">
            <a:xfrm rot="5400000">
              <a:off x="418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>
              <a:off x="192" y="3608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45" name="AutoShape 29"/>
          <p:cNvSpPr>
            <a:spLocks noChangeArrowheads="1"/>
          </p:cNvSpPr>
          <p:nvPr/>
        </p:nvSpPr>
        <p:spPr bwMode="auto">
          <a:xfrm>
            <a:off x="4229100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246" name="Group 30"/>
          <p:cNvGrpSpPr>
            <a:grpSpLocks/>
          </p:cNvGrpSpPr>
          <p:nvPr/>
        </p:nvGrpSpPr>
        <p:grpSpPr bwMode="auto">
          <a:xfrm>
            <a:off x="9444038" y="685800"/>
            <a:ext cx="842962" cy="1524000"/>
            <a:chOff x="4260" y="2328"/>
            <a:chExt cx="531" cy="1024"/>
          </a:xfrm>
        </p:grpSpPr>
        <p:sp>
          <p:nvSpPr>
            <p:cNvPr id="137247" name="AutoShape 3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7248" name="AutoShape 3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7249" name="AutoShape 3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grpSp>
          <p:nvGrpSpPr>
            <p:cNvPr id="137250" name="Group 3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7251" name="AutoShape 3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2" name="AutoShape 3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7253" name="Group 37"/>
          <p:cNvGrpSpPr>
            <a:grpSpLocks/>
          </p:cNvGrpSpPr>
          <p:nvPr/>
        </p:nvGrpSpPr>
        <p:grpSpPr bwMode="auto">
          <a:xfrm>
            <a:off x="4110038" y="457200"/>
            <a:ext cx="1223962" cy="1905000"/>
            <a:chOff x="3" y="1371"/>
            <a:chExt cx="771" cy="1269"/>
          </a:xfrm>
        </p:grpSpPr>
        <p:sp>
          <p:nvSpPr>
            <p:cNvPr id="137254" name="AutoShape 38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grpSp>
          <p:nvGrpSpPr>
            <p:cNvPr id="137255" name="Group 39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7256" name="Group 40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7257" name="AutoShape 41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7258" name="AutoShape 42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7259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7260" name="Group 44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7261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62" name="AutoShape 4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263" name="Line 47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7264" name="Group 48"/>
          <p:cNvGrpSpPr>
            <a:grpSpLocks/>
          </p:cNvGrpSpPr>
          <p:nvPr/>
        </p:nvGrpSpPr>
        <p:grpSpPr bwMode="auto">
          <a:xfrm>
            <a:off x="8601076" y="762000"/>
            <a:ext cx="1228725" cy="2133600"/>
            <a:chOff x="384" y="768"/>
            <a:chExt cx="774" cy="1425"/>
          </a:xfrm>
        </p:grpSpPr>
        <p:grpSp>
          <p:nvGrpSpPr>
            <p:cNvPr id="137265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7266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7267" name="AutoShape 51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7268" name="AutoShape 52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7269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7270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271" name="AutoShape 5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272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3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7274" name="Group 58"/>
          <p:cNvGrpSpPr>
            <a:grpSpLocks/>
          </p:cNvGrpSpPr>
          <p:nvPr/>
        </p:nvGrpSpPr>
        <p:grpSpPr bwMode="auto">
          <a:xfrm>
            <a:off x="6248401" y="304801"/>
            <a:ext cx="1243013" cy="1890713"/>
            <a:chOff x="1158" y="1344"/>
            <a:chExt cx="783" cy="1239"/>
          </a:xfrm>
        </p:grpSpPr>
        <p:sp>
          <p:nvSpPr>
            <p:cNvPr id="137275" name="Line 59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76" name="Group 60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7277" name="Group 61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7278" name="AutoShape 62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7279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7280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7281" name="Group 65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7282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83" name="AutoShape 6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284" name="AutoShape 68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Arg</a:t>
                </a:r>
              </a:p>
            </p:txBody>
          </p:sp>
        </p:grpSp>
      </p:grpSp>
      <p:grpSp>
        <p:nvGrpSpPr>
          <p:cNvPr id="137285" name="Group 69"/>
          <p:cNvGrpSpPr>
            <a:grpSpLocks/>
          </p:cNvGrpSpPr>
          <p:nvPr/>
        </p:nvGrpSpPr>
        <p:grpSpPr bwMode="auto">
          <a:xfrm>
            <a:off x="5024438" y="609600"/>
            <a:ext cx="1223962" cy="1905000"/>
            <a:chOff x="573" y="1392"/>
            <a:chExt cx="771" cy="1200"/>
          </a:xfrm>
        </p:grpSpPr>
        <p:grpSp>
          <p:nvGrpSpPr>
            <p:cNvPr id="137286" name="Group 70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7287" name="Group 71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7288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7289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7290" name="AutoShape 74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grpSp>
              <p:nvGrpSpPr>
                <p:cNvPr id="137291" name="Group 75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7292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93" name="AutoShape 7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294" name="AutoShape 78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Val</a:t>
                </a:r>
              </a:p>
            </p:txBody>
          </p:sp>
        </p:grpSp>
        <p:sp>
          <p:nvSpPr>
            <p:cNvPr id="137295" name="Line 79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296" name="Group 80"/>
          <p:cNvGrpSpPr>
            <a:grpSpLocks/>
          </p:cNvGrpSpPr>
          <p:nvPr/>
        </p:nvGrpSpPr>
        <p:grpSpPr bwMode="auto">
          <a:xfrm>
            <a:off x="2438401" y="1241426"/>
            <a:ext cx="842963" cy="1577975"/>
            <a:chOff x="2688" y="2328"/>
            <a:chExt cx="531" cy="1032"/>
          </a:xfrm>
        </p:grpSpPr>
        <p:sp>
          <p:nvSpPr>
            <p:cNvPr id="137297" name="AutoShape 81"/>
            <p:cNvSpPr>
              <a:spLocks noChangeArrowheads="1"/>
            </p:cNvSpPr>
            <p:nvPr/>
          </p:nvSpPr>
          <p:spPr bwMode="auto">
            <a:xfrm rot="5400000">
              <a:off x="2517" y="298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7298" name="AutoShape 82"/>
            <p:cNvSpPr>
              <a:spLocks noChangeArrowheads="1"/>
            </p:cNvSpPr>
            <p:nvPr/>
          </p:nvSpPr>
          <p:spPr bwMode="auto">
            <a:xfrm rot="16200000">
              <a:off x="2682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sp>
          <p:nvSpPr>
            <p:cNvPr id="137299" name="AutoShape 83"/>
            <p:cNvSpPr>
              <a:spLocks noChangeArrowheads="1"/>
            </p:cNvSpPr>
            <p:nvPr/>
          </p:nvSpPr>
          <p:spPr bwMode="auto">
            <a:xfrm rot="16200000">
              <a:off x="282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grpSp>
          <p:nvGrpSpPr>
            <p:cNvPr id="137300" name="Group 84"/>
            <p:cNvGrpSpPr>
              <a:grpSpLocks/>
            </p:cNvGrpSpPr>
            <p:nvPr/>
          </p:nvGrpSpPr>
          <p:grpSpPr bwMode="auto">
            <a:xfrm>
              <a:off x="2688" y="2328"/>
              <a:ext cx="531" cy="561"/>
              <a:chOff x="909" y="1983"/>
              <a:chExt cx="531" cy="561"/>
            </a:xfrm>
          </p:grpSpPr>
          <p:sp>
            <p:nvSpPr>
              <p:cNvPr id="137301" name="AutoShape 8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AutoShape 8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303" name="AutoShape 87"/>
          <p:cNvSpPr>
            <a:spLocks noChangeArrowheads="1"/>
          </p:cNvSpPr>
          <p:nvPr/>
        </p:nvSpPr>
        <p:spPr bwMode="auto">
          <a:xfrm>
            <a:off x="1828800" y="609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Tir</a:t>
            </a:r>
          </a:p>
        </p:txBody>
      </p:sp>
      <p:grpSp>
        <p:nvGrpSpPr>
          <p:cNvPr id="137304" name="Group 88"/>
          <p:cNvGrpSpPr>
            <a:grpSpLocks/>
          </p:cNvGrpSpPr>
          <p:nvPr/>
        </p:nvGrpSpPr>
        <p:grpSpPr bwMode="auto">
          <a:xfrm>
            <a:off x="7696201" y="381000"/>
            <a:ext cx="1209675" cy="1905000"/>
            <a:chOff x="2319" y="1308"/>
            <a:chExt cx="762" cy="1284"/>
          </a:xfrm>
        </p:grpSpPr>
        <p:grpSp>
          <p:nvGrpSpPr>
            <p:cNvPr id="137305" name="Group 89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7306" name="AutoShape 90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7307" name="AutoShape 91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7308" name="AutoShape 92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7309" name="Group 93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7310" name="AutoShape 9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1" name="AutoShape 9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312" name="AutoShape 96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7313" name="Line 97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314" name="Group 98"/>
          <p:cNvGrpSpPr>
            <a:grpSpLocks/>
          </p:cNvGrpSpPr>
          <p:nvPr/>
        </p:nvGrpSpPr>
        <p:grpSpPr bwMode="auto">
          <a:xfrm>
            <a:off x="8686800" y="2057400"/>
            <a:ext cx="1295400" cy="1752600"/>
            <a:chOff x="4896" y="1200"/>
            <a:chExt cx="816" cy="1200"/>
          </a:xfrm>
        </p:grpSpPr>
        <p:grpSp>
          <p:nvGrpSpPr>
            <p:cNvPr id="137315" name="Group 99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7316" name="AutoShape 100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7317" name="AutoShape 101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7318" name="AutoShape 102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7319" name="Group 103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7320" name="AutoShape 10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AutoShape 10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322" name="AutoShape 106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7323" name="Line 107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324" name="Group 108"/>
          <p:cNvGrpSpPr>
            <a:grpSpLocks/>
          </p:cNvGrpSpPr>
          <p:nvPr/>
        </p:nvGrpSpPr>
        <p:grpSpPr bwMode="auto">
          <a:xfrm>
            <a:off x="6172201" y="3429000"/>
            <a:ext cx="1147763" cy="1905000"/>
            <a:chOff x="2955" y="1329"/>
            <a:chExt cx="723" cy="1263"/>
          </a:xfrm>
        </p:grpSpPr>
        <p:grpSp>
          <p:nvGrpSpPr>
            <p:cNvPr id="137325" name="Group 109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7326" name="Group 110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7327" name="AutoShape 111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7328" name="AutoShape 112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7329" name="AutoShape 113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7330" name="Group 114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7331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32" name="AutoShape 11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333" name="AutoShape 117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Thr</a:t>
                </a:r>
              </a:p>
            </p:txBody>
          </p:sp>
        </p:grpSp>
        <p:sp>
          <p:nvSpPr>
            <p:cNvPr id="137334" name="Line 118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335" name="Group 119"/>
          <p:cNvGrpSpPr>
            <a:grpSpLocks/>
          </p:cNvGrpSpPr>
          <p:nvPr/>
        </p:nvGrpSpPr>
        <p:grpSpPr bwMode="auto">
          <a:xfrm>
            <a:off x="5572126" y="3848100"/>
            <a:ext cx="842963" cy="1485900"/>
            <a:chOff x="3207" y="2319"/>
            <a:chExt cx="531" cy="1002"/>
          </a:xfrm>
        </p:grpSpPr>
        <p:sp>
          <p:nvSpPr>
            <p:cNvPr id="137336" name="AutoShape 120"/>
            <p:cNvSpPr>
              <a:spLocks noChangeArrowheads="1"/>
            </p:cNvSpPr>
            <p:nvPr/>
          </p:nvSpPr>
          <p:spPr bwMode="auto">
            <a:xfrm rot="5400000">
              <a:off x="304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7337" name="AutoShape 121"/>
            <p:cNvSpPr>
              <a:spLocks noChangeArrowheads="1"/>
            </p:cNvSpPr>
            <p:nvPr/>
          </p:nvSpPr>
          <p:spPr bwMode="auto">
            <a:xfrm rot="16200000">
              <a:off x="3193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7338" name="AutoShape 122"/>
            <p:cNvSpPr>
              <a:spLocks noChangeArrowheads="1"/>
            </p:cNvSpPr>
            <p:nvPr/>
          </p:nvSpPr>
          <p:spPr bwMode="auto">
            <a:xfrm rot="16200000">
              <a:off x="336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grpSp>
          <p:nvGrpSpPr>
            <p:cNvPr id="137339" name="Group 123"/>
            <p:cNvGrpSpPr>
              <a:grpSpLocks/>
            </p:cNvGrpSpPr>
            <p:nvPr/>
          </p:nvGrpSpPr>
          <p:grpSpPr bwMode="auto">
            <a:xfrm>
              <a:off x="3207" y="2319"/>
              <a:ext cx="531" cy="561"/>
              <a:chOff x="909" y="1983"/>
              <a:chExt cx="531" cy="561"/>
            </a:xfrm>
          </p:grpSpPr>
          <p:sp>
            <p:nvSpPr>
              <p:cNvPr id="137340" name="AutoShape 124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41" name="AutoShape 125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342" name="AutoShape 126"/>
          <p:cNvSpPr>
            <a:spLocks noChangeArrowheads="1"/>
          </p:cNvSpPr>
          <p:nvPr/>
        </p:nvSpPr>
        <p:spPr bwMode="auto">
          <a:xfrm>
            <a:off x="5205413" y="3429001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Ser</a:t>
            </a:r>
          </a:p>
        </p:txBody>
      </p:sp>
      <p:sp>
        <p:nvSpPr>
          <p:cNvPr id="137343" name="Line 127"/>
          <p:cNvSpPr>
            <a:spLocks noChangeShapeType="1"/>
          </p:cNvSpPr>
          <p:nvPr/>
        </p:nvSpPr>
        <p:spPr bwMode="auto">
          <a:xfrm>
            <a:off x="5957888" y="3538539"/>
            <a:ext cx="0" cy="300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44" name="Line 128"/>
          <p:cNvSpPr>
            <a:spLocks noChangeShapeType="1"/>
          </p:cNvSpPr>
          <p:nvPr/>
        </p:nvSpPr>
        <p:spPr bwMode="auto">
          <a:xfrm>
            <a:off x="5983288" y="34925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7345" name="Group 129"/>
          <p:cNvGrpSpPr>
            <a:grpSpLocks/>
          </p:cNvGrpSpPr>
          <p:nvPr/>
        </p:nvGrpSpPr>
        <p:grpSpPr bwMode="auto">
          <a:xfrm rot="240000">
            <a:off x="1554164" y="3225800"/>
            <a:ext cx="3665537" cy="369888"/>
            <a:chOff x="3" y="2112"/>
            <a:chExt cx="2309" cy="233"/>
          </a:xfrm>
        </p:grpSpPr>
        <p:sp>
          <p:nvSpPr>
            <p:cNvPr id="137346" name="AutoShape 130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Tir</a:t>
              </a:r>
            </a:p>
          </p:txBody>
        </p:sp>
        <p:sp>
          <p:nvSpPr>
            <p:cNvPr id="137347" name="Line 131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348" name="Group 132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37349" name="Group 133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7350" name="AutoShape 134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Met</a:t>
                  </a:r>
                </a:p>
              </p:txBody>
            </p:sp>
            <p:sp>
              <p:nvSpPr>
                <p:cNvPr id="137351" name="AutoShape 135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Arg</a:t>
                  </a:r>
                </a:p>
              </p:txBody>
            </p:sp>
            <p:sp>
              <p:nvSpPr>
                <p:cNvPr id="137352" name="AutoShape 136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Val</a:t>
                  </a:r>
                </a:p>
              </p:txBody>
            </p:sp>
            <p:sp>
              <p:nvSpPr>
                <p:cNvPr id="137353" name="Line 137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54" name="Line 138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55" name="Line 139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7356" name="Line 140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7357" name="Group 141"/>
          <p:cNvGrpSpPr>
            <a:grpSpLocks/>
          </p:cNvGrpSpPr>
          <p:nvPr/>
        </p:nvGrpSpPr>
        <p:grpSpPr bwMode="auto">
          <a:xfrm>
            <a:off x="8534400" y="152400"/>
            <a:ext cx="762000" cy="374650"/>
            <a:chOff x="336" y="432"/>
            <a:chExt cx="480" cy="236"/>
          </a:xfrm>
        </p:grpSpPr>
        <p:sp>
          <p:nvSpPr>
            <p:cNvPr id="137358" name="AutoShape 142"/>
            <p:cNvSpPr>
              <a:spLocks noChangeArrowheads="1"/>
            </p:cNvSpPr>
            <p:nvPr/>
          </p:nvSpPr>
          <p:spPr bwMode="auto">
            <a:xfrm>
              <a:off x="336" y="432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Tyr</a:t>
              </a:r>
            </a:p>
          </p:txBody>
        </p:sp>
        <p:sp>
          <p:nvSpPr>
            <p:cNvPr id="137359" name="Line 143"/>
            <p:cNvSpPr>
              <a:spLocks noChangeShapeType="1"/>
            </p:cNvSpPr>
            <p:nvPr/>
          </p:nvSpPr>
          <p:spPr bwMode="auto">
            <a:xfrm>
              <a:off x="816" y="477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3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137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199 C -0.09323 -0.00694 -0.18646 0.00834 -0.25278 -0.00532 C -0.3191 -0.01898 -0.37657 -0.05138 -0.39862 -0.10347 C -0.42066 -0.15555 -0.38768 -0.28333 -0.38473 -0.31828 " pathEditMode="relative" rAng="0" ptsTypes="aaaA">
                                      <p:cBhvr>
                                        <p:cTn id="13" dur="5000" fill="hold"/>
                                        <p:tgtEl>
                                          <p:spTgt spid="137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33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16232 -0.04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7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20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8333 0.0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7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5834 0.017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7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45" grpId="0" animBg="1"/>
      <p:bldP spid="137303" grpId="0" animBg="1"/>
      <p:bldP spid="1373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 rot="16200000">
            <a:off x="5522913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2008188" y="5041900"/>
            <a:ext cx="7593012" cy="901700"/>
            <a:chOff x="305" y="3176"/>
            <a:chExt cx="4783" cy="568"/>
          </a:xfrm>
        </p:grpSpPr>
        <p:sp>
          <p:nvSpPr>
            <p:cNvPr id="138244" name="AutoShape 4"/>
            <p:cNvSpPr>
              <a:spLocks noChangeArrowheads="1"/>
            </p:cNvSpPr>
            <p:nvPr/>
          </p:nvSpPr>
          <p:spPr bwMode="auto">
            <a:xfrm rot="5400000">
              <a:off x="785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8245" name="AutoShape 5"/>
            <p:cNvSpPr>
              <a:spLocks noChangeArrowheads="1"/>
            </p:cNvSpPr>
            <p:nvPr/>
          </p:nvSpPr>
          <p:spPr bwMode="auto">
            <a:xfrm rot="5400000">
              <a:off x="1544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8246" name="AutoShape 6"/>
            <p:cNvSpPr>
              <a:spLocks noChangeArrowheads="1"/>
            </p:cNvSpPr>
            <p:nvPr/>
          </p:nvSpPr>
          <p:spPr bwMode="auto">
            <a:xfrm rot="5400000">
              <a:off x="1706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8247" name="AutoShape 7"/>
            <p:cNvSpPr>
              <a:spLocks noChangeArrowheads="1"/>
            </p:cNvSpPr>
            <p:nvPr/>
          </p:nvSpPr>
          <p:spPr bwMode="auto">
            <a:xfrm rot="5400000">
              <a:off x="4256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8248" name="AutoShape 8"/>
            <p:cNvSpPr>
              <a:spLocks noChangeArrowheads="1"/>
            </p:cNvSpPr>
            <p:nvPr/>
          </p:nvSpPr>
          <p:spPr bwMode="auto">
            <a:xfrm rot="5400000">
              <a:off x="441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8249" name="AutoShape 9"/>
            <p:cNvSpPr>
              <a:spLocks noChangeArrowheads="1"/>
            </p:cNvSpPr>
            <p:nvPr/>
          </p:nvSpPr>
          <p:spPr bwMode="auto">
            <a:xfrm rot="5400000">
              <a:off x="384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8250" name="AutoShape 10"/>
            <p:cNvSpPr>
              <a:spLocks noChangeArrowheads="1"/>
            </p:cNvSpPr>
            <p:nvPr/>
          </p:nvSpPr>
          <p:spPr bwMode="auto">
            <a:xfrm rot="16200000">
              <a:off x="2283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8251" name="AutoShape 11"/>
            <p:cNvSpPr>
              <a:spLocks noChangeArrowheads="1"/>
            </p:cNvSpPr>
            <p:nvPr/>
          </p:nvSpPr>
          <p:spPr bwMode="auto">
            <a:xfrm rot="16200000">
              <a:off x="2685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8252" name="AutoShape 12"/>
            <p:cNvSpPr>
              <a:spLocks noChangeArrowheads="1"/>
            </p:cNvSpPr>
            <p:nvPr/>
          </p:nvSpPr>
          <p:spPr bwMode="auto">
            <a:xfrm rot="16200000">
              <a:off x="2858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8253" name="AutoShape 13"/>
            <p:cNvSpPr>
              <a:spLocks noChangeArrowheads="1"/>
            </p:cNvSpPr>
            <p:nvPr/>
          </p:nvSpPr>
          <p:spPr bwMode="auto">
            <a:xfrm rot="16200000">
              <a:off x="3257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8254" name="AutoShape 14"/>
            <p:cNvSpPr>
              <a:spLocks noChangeArrowheads="1"/>
            </p:cNvSpPr>
            <p:nvPr/>
          </p:nvSpPr>
          <p:spPr bwMode="auto">
            <a:xfrm rot="16200000">
              <a:off x="3431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8255" name="AutoShape 15"/>
            <p:cNvSpPr>
              <a:spLocks noChangeArrowheads="1"/>
            </p:cNvSpPr>
            <p:nvPr/>
          </p:nvSpPr>
          <p:spPr bwMode="auto">
            <a:xfrm rot="5400000">
              <a:off x="973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56" name="AutoShape 16"/>
            <p:cNvSpPr>
              <a:spLocks noChangeArrowheads="1"/>
            </p:cNvSpPr>
            <p:nvPr/>
          </p:nvSpPr>
          <p:spPr bwMode="auto">
            <a:xfrm rot="5400000">
              <a:off x="1965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57" name="AutoShape 17"/>
            <p:cNvSpPr>
              <a:spLocks noChangeArrowheads="1"/>
            </p:cNvSpPr>
            <p:nvPr/>
          </p:nvSpPr>
          <p:spPr bwMode="auto">
            <a:xfrm rot="5400000">
              <a:off x="2530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58" name="AutoShape 18"/>
            <p:cNvSpPr>
              <a:spLocks noChangeArrowheads="1"/>
            </p:cNvSpPr>
            <p:nvPr/>
          </p:nvSpPr>
          <p:spPr bwMode="auto">
            <a:xfrm rot="5400000">
              <a:off x="3698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59" name="AutoShape 19"/>
            <p:cNvSpPr>
              <a:spLocks noChangeArrowheads="1"/>
            </p:cNvSpPr>
            <p:nvPr/>
          </p:nvSpPr>
          <p:spPr bwMode="auto">
            <a:xfrm rot="5400000">
              <a:off x="4625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60" name="AutoShape 20"/>
            <p:cNvSpPr>
              <a:spLocks noChangeArrowheads="1"/>
            </p:cNvSpPr>
            <p:nvPr/>
          </p:nvSpPr>
          <p:spPr bwMode="auto">
            <a:xfrm rot="16200000">
              <a:off x="40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8261" name="AutoShape 21"/>
            <p:cNvSpPr>
              <a:spLocks noChangeArrowheads="1"/>
            </p:cNvSpPr>
            <p:nvPr/>
          </p:nvSpPr>
          <p:spPr bwMode="auto">
            <a:xfrm rot="16200000">
              <a:off x="3106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8262" name="AutoShape 22"/>
            <p:cNvSpPr>
              <a:spLocks noChangeArrowheads="1"/>
            </p:cNvSpPr>
            <p:nvPr/>
          </p:nvSpPr>
          <p:spPr bwMode="auto">
            <a:xfrm rot="16200000">
              <a:off x="2140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8263" name="AutoShape 23"/>
            <p:cNvSpPr>
              <a:spLocks noChangeArrowheads="1"/>
            </p:cNvSpPr>
            <p:nvPr/>
          </p:nvSpPr>
          <p:spPr bwMode="auto">
            <a:xfrm rot="16200000">
              <a:off x="11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8264" name="AutoShape 24"/>
            <p:cNvSpPr>
              <a:spLocks noChangeArrowheads="1"/>
            </p:cNvSpPr>
            <p:nvPr/>
          </p:nvSpPr>
          <p:spPr bwMode="auto">
            <a:xfrm rot="5400000">
              <a:off x="381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65" name="AutoShape 25"/>
            <p:cNvSpPr>
              <a:spLocks noChangeArrowheads="1"/>
            </p:cNvSpPr>
            <p:nvPr/>
          </p:nvSpPr>
          <p:spPr bwMode="auto">
            <a:xfrm rot="16200000">
              <a:off x="1371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8266" name="AutoShape 26"/>
            <p:cNvSpPr>
              <a:spLocks noChangeArrowheads="1"/>
            </p:cNvSpPr>
            <p:nvPr/>
          </p:nvSpPr>
          <p:spPr bwMode="auto">
            <a:xfrm rot="16200000">
              <a:off x="222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8267" name="AutoShape 27"/>
            <p:cNvSpPr>
              <a:spLocks noChangeArrowheads="1"/>
            </p:cNvSpPr>
            <p:nvPr/>
          </p:nvSpPr>
          <p:spPr bwMode="auto">
            <a:xfrm rot="5400000">
              <a:off x="531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8268" name="Rectangle 28"/>
            <p:cNvSpPr>
              <a:spLocks noChangeArrowheads="1"/>
            </p:cNvSpPr>
            <p:nvPr/>
          </p:nvSpPr>
          <p:spPr bwMode="auto">
            <a:xfrm>
              <a:off x="305" y="3608"/>
              <a:ext cx="4783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69" name="AutoShape 29"/>
          <p:cNvSpPr>
            <a:spLocks noChangeArrowheads="1"/>
          </p:cNvSpPr>
          <p:nvPr/>
        </p:nvSpPr>
        <p:spPr bwMode="auto">
          <a:xfrm>
            <a:off x="5322888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270" name="Group 30"/>
          <p:cNvGrpSpPr>
            <a:grpSpLocks/>
          </p:cNvGrpSpPr>
          <p:nvPr/>
        </p:nvGrpSpPr>
        <p:grpSpPr bwMode="auto">
          <a:xfrm>
            <a:off x="3908426" y="533400"/>
            <a:ext cx="1223963" cy="1905000"/>
            <a:chOff x="3" y="1371"/>
            <a:chExt cx="771" cy="1269"/>
          </a:xfrm>
        </p:grpSpPr>
        <p:sp>
          <p:nvSpPr>
            <p:cNvPr id="138271" name="AutoShape 31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grpSp>
          <p:nvGrpSpPr>
            <p:cNvPr id="138272" name="Group 32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8273" name="Group 33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8274" name="AutoShape 34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8275" name="AutoShape 35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8276" name="AutoShape 36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8277" name="Group 37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8278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279" name="AutoShape 3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280" name="Line 40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8281" name="Group 41"/>
          <p:cNvGrpSpPr>
            <a:grpSpLocks/>
          </p:cNvGrpSpPr>
          <p:nvPr/>
        </p:nvGrpSpPr>
        <p:grpSpPr bwMode="auto">
          <a:xfrm>
            <a:off x="8780464" y="762000"/>
            <a:ext cx="1228725" cy="2133600"/>
            <a:chOff x="384" y="768"/>
            <a:chExt cx="774" cy="1425"/>
          </a:xfrm>
        </p:grpSpPr>
        <p:grpSp>
          <p:nvGrpSpPr>
            <p:cNvPr id="138282" name="Group 42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8283" name="AutoShape 43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8284" name="AutoShape 44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8285" name="AutoShape 45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8286" name="Group 46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8287" name="AutoShape 4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288" name="AutoShape 4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8289" name="Line 49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90" name="AutoShape 50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8291" name="Group 51"/>
          <p:cNvGrpSpPr>
            <a:grpSpLocks/>
          </p:cNvGrpSpPr>
          <p:nvPr/>
        </p:nvGrpSpPr>
        <p:grpSpPr bwMode="auto">
          <a:xfrm>
            <a:off x="6427788" y="304801"/>
            <a:ext cx="1243012" cy="1890713"/>
            <a:chOff x="1158" y="1344"/>
            <a:chExt cx="783" cy="1239"/>
          </a:xfrm>
        </p:grpSpPr>
        <p:sp>
          <p:nvSpPr>
            <p:cNvPr id="138292" name="Line 52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93" name="Group 53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8294" name="Group 54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8295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8296" name="AutoShape 56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8297" name="AutoShape 57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8298" name="Group 58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8299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00" name="AutoShape 6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301" name="AutoShape 61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Arg</a:t>
                </a:r>
              </a:p>
            </p:txBody>
          </p:sp>
        </p:grpSp>
      </p:grpSp>
      <p:grpSp>
        <p:nvGrpSpPr>
          <p:cNvPr id="138302" name="Group 62"/>
          <p:cNvGrpSpPr>
            <a:grpSpLocks/>
          </p:cNvGrpSpPr>
          <p:nvPr/>
        </p:nvGrpSpPr>
        <p:grpSpPr bwMode="auto">
          <a:xfrm>
            <a:off x="5280026" y="457200"/>
            <a:ext cx="1223963" cy="1905000"/>
            <a:chOff x="573" y="1392"/>
            <a:chExt cx="771" cy="1200"/>
          </a:xfrm>
        </p:grpSpPr>
        <p:grpSp>
          <p:nvGrpSpPr>
            <p:cNvPr id="138303" name="Group 63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8304" name="Group 64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8305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8306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8307" name="AutoShape 67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grpSp>
              <p:nvGrpSpPr>
                <p:cNvPr id="138308" name="Group 68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8309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10" name="AutoShape 7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311" name="AutoShape 71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Val</a:t>
                </a:r>
              </a:p>
            </p:txBody>
          </p:sp>
        </p:grpSp>
        <p:sp>
          <p:nvSpPr>
            <p:cNvPr id="138312" name="Line 72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313" name="Group 73"/>
          <p:cNvGrpSpPr>
            <a:grpSpLocks/>
          </p:cNvGrpSpPr>
          <p:nvPr/>
        </p:nvGrpSpPr>
        <p:grpSpPr bwMode="auto">
          <a:xfrm>
            <a:off x="7189788" y="609600"/>
            <a:ext cx="1223962" cy="2014538"/>
            <a:chOff x="1746" y="1344"/>
            <a:chExt cx="771" cy="1317"/>
          </a:xfrm>
        </p:grpSpPr>
        <p:sp>
          <p:nvSpPr>
            <p:cNvPr id="138314" name="Line 74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15" name="Group 75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8316" name="Group 76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8317" name="AutoShape 77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8318" name="AutoShape 78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8319" name="AutoShape 79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8320" name="Group 80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8321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22" name="AutoShape 82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323" name="AutoShape 83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Tir</a:t>
                </a:r>
              </a:p>
            </p:txBody>
          </p:sp>
        </p:grpSp>
      </p:grpSp>
      <p:grpSp>
        <p:nvGrpSpPr>
          <p:cNvPr id="138324" name="Group 84"/>
          <p:cNvGrpSpPr>
            <a:grpSpLocks/>
          </p:cNvGrpSpPr>
          <p:nvPr/>
        </p:nvGrpSpPr>
        <p:grpSpPr bwMode="auto">
          <a:xfrm>
            <a:off x="7875589" y="381000"/>
            <a:ext cx="1209675" cy="1905000"/>
            <a:chOff x="2319" y="1308"/>
            <a:chExt cx="762" cy="1284"/>
          </a:xfrm>
        </p:grpSpPr>
        <p:grpSp>
          <p:nvGrpSpPr>
            <p:cNvPr id="138325" name="Group 85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8326" name="AutoShape 86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8327" name="AutoShape 87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8328" name="AutoShape 88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8329" name="Group 89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8330" name="AutoShape 9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31" name="AutoShape 9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8332" name="AutoShape 92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8333" name="Line 93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334" name="Group 94"/>
          <p:cNvGrpSpPr>
            <a:grpSpLocks/>
          </p:cNvGrpSpPr>
          <p:nvPr/>
        </p:nvGrpSpPr>
        <p:grpSpPr bwMode="auto">
          <a:xfrm>
            <a:off x="8866188" y="2057400"/>
            <a:ext cx="1295400" cy="1752600"/>
            <a:chOff x="4896" y="1200"/>
            <a:chExt cx="816" cy="1200"/>
          </a:xfrm>
        </p:grpSpPr>
        <p:grpSp>
          <p:nvGrpSpPr>
            <p:cNvPr id="138335" name="Group 95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8336" name="AutoShape 96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8337" name="AutoShape 97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8338" name="AutoShape 98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8339" name="Group 99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8340" name="AutoShape 10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41" name="AutoShape 10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8342" name="AutoShape 102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8343" name="Line 103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344" name="Group 104"/>
          <p:cNvGrpSpPr>
            <a:grpSpLocks/>
          </p:cNvGrpSpPr>
          <p:nvPr/>
        </p:nvGrpSpPr>
        <p:grpSpPr bwMode="auto">
          <a:xfrm>
            <a:off x="6656388" y="3849688"/>
            <a:ext cx="842962" cy="1484312"/>
            <a:chOff x="3744" y="2376"/>
            <a:chExt cx="531" cy="984"/>
          </a:xfrm>
        </p:grpSpPr>
        <p:sp>
          <p:nvSpPr>
            <p:cNvPr id="138345" name="AutoShape 105"/>
            <p:cNvSpPr>
              <a:spLocks noChangeArrowheads="1"/>
            </p:cNvSpPr>
            <p:nvPr/>
          </p:nvSpPr>
          <p:spPr bwMode="auto">
            <a:xfrm rot="16200000">
              <a:off x="3576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sp>
          <p:nvSpPr>
            <p:cNvPr id="138346" name="AutoShape 106"/>
            <p:cNvSpPr>
              <a:spLocks noChangeArrowheads="1"/>
            </p:cNvSpPr>
            <p:nvPr/>
          </p:nvSpPr>
          <p:spPr bwMode="auto">
            <a:xfrm rot="16200000">
              <a:off x="3722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8347" name="AutoShape 107"/>
            <p:cNvSpPr>
              <a:spLocks noChangeArrowheads="1"/>
            </p:cNvSpPr>
            <p:nvPr/>
          </p:nvSpPr>
          <p:spPr bwMode="auto">
            <a:xfrm rot="16200000">
              <a:off x="3895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grpSp>
          <p:nvGrpSpPr>
            <p:cNvPr id="138348" name="Group 108"/>
            <p:cNvGrpSpPr>
              <a:grpSpLocks/>
            </p:cNvGrpSpPr>
            <p:nvPr/>
          </p:nvGrpSpPr>
          <p:grpSpPr bwMode="auto">
            <a:xfrm>
              <a:off x="3744" y="2376"/>
              <a:ext cx="531" cy="561"/>
              <a:chOff x="909" y="1983"/>
              <a:chExt cx="531" cy="561"/>
            </a:xfrm>
          </p:grpSpPr>
          <p:sp>
            <p:nvSpPr>
              <p:cNvPr id="138349" name="AutoShape 109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50" name="AutoShape 110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351" name="Line 111"/>
          <p:cNvSpPr>
            <a:spLocks noChangeShapeType="1"/>
          </p:cNvSpPr>
          <p:nvPr/>
        </p:nvSpPr>
        <p:spPr bwMode="auto">
          <a:xfrm>
            <a:off x="7118350" y="3519488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352" name="Group 112"/>
          <p:cNvGrpSpPr>
            <a:grpSpLocks/>
          </p:cNvGrpSpPr>
          <p:nvPr/>
        </p:nvGrpSpPr>
        <p:grpSpPr bwMode="auto">
          <a:xfrm rot="480000">
            <a:off x="1757364" y="2895600"/>
            <a:ext cx="5405437" cy="369888"/>
            <a:chOff x="3" y="2112"/>
            <a:chExt cx="3405" cy="233"/>
          </a:xfrm>
        </p:grpSpPr>
        <p:sp>
          <p:nvSpPr>
            <p:cNvPr id="138353" name="AutoShape 113"/>
            <p:cNvSpPr>
              <a:spLocks noChangeArrowheads="1"/>
            </p:cNvSpPr>
            <p:nvPr/>
          </p:nvSpPr>
          <p:spPr bwMode="auto">
            <a:xfrm>
              <a:off x="2928" y="2160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Thr</a:t>
              </a:r>
            </a:p>
          </p:txBody>
        </p:sp>
        <p:sp>
          <p:nvSpPr>
            <p:cNvPr id="138354" name="AutoShape 114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Tir</a:t>
              </a:r>
            </a:p>
          </p:txBody>
        </p:sp>
        <p:sp>
          <p:nvSpPr>
            <p:cNvPr id="138355" name="AutoShape 115"/>
            <p:cNvSpPr>
              <a:spLocks noChangeArrowheads="1"/>
            </p:cNvSpPr>
            <p:nvPr/>
          </p:nvSpPr>
          <p:spPr bwMode="auto">
            <a:xfrm>
              <a:off x="2319" y="2160"/>
              <a:ext cx="480" cy="1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8356" name="Line 116"/>
            <p:cNvSpPr>
              <a:spLocks noChangeShapeType="1"/>
            </p:cNvSpPr>
            <p:nvPr/>
          </p:nvSpPr>
          <p:spPr bwMode="auto">
            <a:xfrm>
              <a:off x="2809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57" name="Line 117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8358" name="Group 118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38359" name="Group 119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8360" name="AutoShape 120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Met</a:t>
                  </a:r>
                </a:p>
              </p:txBody>
            </p:sp>
            <p:sp>
              <p:nvSpPr>
                <p:cNvPr id="138361" name="AutoShape 121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Arg</a:t>
                  </a:r>
                </a:p>
              </p:txBody>
            </p:sp>
            <p:sp>
              <p:nvSpPr>
                <p:cNvPr id="138362" name="AutoShape 122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Val</a:t>
                  </a:r>
                </a:p>
              </p:txBody>
            </p:sp>
            <p:sp>
              <p:nvSpPr>
                <p:cNvPr id="138363" name="Line 123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64" name="Line 124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65" name="Line 125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8366" name="Line 126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7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ChangeArrowheads="1"/>
          </p:cNvSpPr>
          <p:nvPr/>
        </p:nvSpPr>
        <p:spPr bwMode="auto">
          <a:xfrm rot="16200000">
            <a:off x="5522913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2008188" y="5041900"/>
            <a:ext cx="7593012" cy="901700"/>
            <a:chOff x="305" y="3176"/>
            <a:chExt cx="4783" cy="568"/>
          </a:xfrm>
        </p:grpSpPr>
        <p:sp>
          <p:nvSpPr>
            <p:cNvPr id="139268" name="AutoShape 4"/>
            <p:cNvSpPr>
              <a:spLocks noChangeArrowheads="1"/>
            </p:cNvSpPr>
            <p:nvPr/>
          </p:nvSpPr>
          <p:spPr bwMode="auto">
            <a:xfrm rot="5400000">
              <a:off x="785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9269" name="AutoShape 5"/>
            <p:cNvSpPr>
              <a:spLocks noChangeArrowheads="1"/>
            </p:cNvSpPr>
            <p:nvPr/>
          </p:nvSpPr>
          <p:spPr bwMode="auto">
            <a:xfrm rot="5400000">
              <a:off x="1544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9270" name="AutoShape 6"/>
            <p:cNvSpPr>
              <a:spLocks noChangeArrowheads="1"/>
            </p:cNvSpPr>
            <p:nvPr/>
          </p:nvSpPr>
          <p:spPr bwMode="auto">
            <a:xfrm rot="5400000">
              <a:off x="1706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 rot="5400000">
              <a:off x="4256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 rot="5400000">
              <a:off x="441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9273" name="AutoShape 9"/>
            <p:cNvSpPr>
              <a:spLocks noChangeArrowheads="1"/>
            </p:cNvSpPr>
            <p:nvPr/>
          </p:nvSpPr>
          <p:spPr bwMode="auto">
            <a:xfrm rot="5400000">
              <a:off x="384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9274" name="AutoShape 10"/>
            <p:cNvSpPr>
              <a:spLocks noChangeArrowheads="1"/>
            </p:cNvSpPr>
            <p:nvPr/>
          </p:nvSpPr>
          <p:spPr bwMode="auto">
            <a:xfrm rot="16200000">
              <a:off x="2283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9275" name="AutoShape 11"/>
            <p:cNvSpPr>
              <a:spLocks noChangeArrowheads="1"/>
            </p:cNvSpPr>
            <p:nvPr/>
          </p:nvSpPr>
          <p:spPr bwMode="auto">
            <a:xfrm rot="16200000">
              <a:off x="2685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9276" name="AutoShape 12"/>
            <p:cNvSpPr>
              <a:spLocks noChangeArrowheads="1"/>
            </p:cNvSpPr>
            <p:nvPr/>
          </p:nvSpPr>
          <p:spPr bwMode="auto">
            <a:xfrm rot="16200000">
              <a:off x="2858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9277" name="AutoShape 13"/>
            <p:cNvSpPr>
              <a:spLocks noChangeArrowheads="1"/>
            </p:cNvSpPr>
            <p:nvPr/>
          </p:nvSpPr>
          <p:spPr bwMode="auto">
            <a:xfrm rot="16200000">
              <a:off x="3257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9278" name="AutoShape 14"/>
            <p:cNvSpPr>
              <a:spLocks noChangeArrowheads="1"/>
            </p:cNvSpPr>
            <p:nvPr/>
          </p:nvSpPr>
          <p:spPr bwMode="auto">
            <a:xfrm rot="16200000">
              <a:off x="3431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9279" name="AutoShape 15"/>
            <p:cNvSpPr>
              <a:spLocks noChangeArrowheads="1"/>
            </p:cNvSpPr>
            <p:nvPr/>
          </p:nvSpPr>
          <p:spPr bwMode="auto">
            <a:xfrm rot="5400000">
              <a:off x="973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0" name="AutoShape 16"/>
            <p:cNvSpPr>
              <a:spLocks noChangeArrowheads="1"/>
            </p:cNvSpPr>
            <p:nvPr/>
          </p:nvSpPr>
          <p:spPr bwMode="auto">
            <a:xfrm rot="5400000">
              <a:off x="1965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1" name="AutoShape 17"/>
            <p:cNvSpPr>
              <a:spLocks noChangeArrowheads="1"/>
            </p:cNvSpPr>
            <p:nvPr/>
          </p:nvSpPr>
          <p:spPr bwMode="auto">
            <a:xfrm rot="5400000">
              <a:off x="2530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2" name="AutoShape 18"/>
            <p:cNvSpPr>
              <a:spLocks noChangeArrowheads="1"/>
            </p:cNvSpPr>
            <p:nvPr/>
          </p:nvSpPr>
          <p:spPr bwMode="auto">
            <a:xfrm rot="5400000">
              <a:off x="3698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3" name="AutoShape 19"/>
            <p:cNvSpPr>
              <a:spLocks noChangeArrowheads="1"/>
            </p:cNvSpPr>
            <p:nvPr/>
          </p:nvSpPr>
          <p:spPr bwMode="auto">
            <a:xfrm rot="5400000">
              <a:off x="4625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4" name="AutoShape 20"/>
            <p:cNvSpPr>
              <a:spLocks noChangeArrowheads="1"/>
            </p:cNvSpPr>
            <p:nvPr/>
          </p:nvSpPr>
          <p:spPr bwMode="auto">
            <a:xfrm rot="16200000">
              <a:off x="40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9285" name="AutoShape 21"/>
            <p:cNvSpPr>
              <a:spLocks noChangeArrowheads="1"/>
            </p:cNvSpPr>
            <p:nvPr/>
          </p:nvSpPr>
          <p:spPr bwMode="auto">
            <a:xfrm rot="16200000">
              <a:off x="3106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9286" name="AutoShape 22"/>
            <p:cNvSpPr>
              <a:spLocks noChangeArrowheads="1"/>
            </p:cNvSpPr>
            <p:nvPr/>
          </p:nvSpPr>
          <p:spPr bwMode="auto">
            <a:xfrm rot="16200000">
              <a:off x="2140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9287" name="AutoShape 23"/>
            <p:cNvSpPr>
              <a:spLocks noChangeArrowheads="1"/>
            </p:cNvSpPr>
            <p:nvPr/>
          </p:nvSpPr>
          <p:spPr bwMode="auto">
            <a:xfrm rot="16200000">
              <a:off x="11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9288" name="AutoShape 24"/>
            <p:cNvSpPr>
              <a:spLocks noChangeArrowheads="1"/>
            </p:cNvSpPr>
            <p:nvPr/>
          </p:nvSpPr>
          <p:spPr bwMode="auto">
            <a:xfrm rot="5400000">
              <a:off x="381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9" name="AutoShape 25"/>
            <p:cNvSpPr>
              <a:spLocks noChangeArrowheads="1"/>
            </p:cNvSpPr>
            <p:nvPr/>
          </p:nvSpPr>
          <p:spPr bwMode="auto">
            <a:xfrm rot="16200000">
              <a:off x="1371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9290" name="AutoShape 26"/>
            <p:cNvSpPr>
              <a:spLocks noChangeArrowheads="1"/>
            </p:cNvSpPr>
            <p:nvPr/>
          </p:nvSpPr>
          <p:spPr bwMode="auto">
            <a:xfrm rot="16200000">
              <a:off x="222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9291" name="AutoShape 27"/>
            <p:cNvSpPr>
              <a:spLocks noChangeArrowheads="1"/>
            </p:cNvSpPr>
            <p:nvPr/>
          </p:nvSpPr>
          <p:spPr bwMode="auto">
            <a:xfrm rot="5400000">
              <a:off x="531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305" y="3608"/>
              <a:ext cx="4783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93" name="AutoShape 29"/>
          <p:cNvSpPr>
            <a:spLocks noChangeArrowheads="1"/>
          </p:cNvSpPr>
          <p:nvPr/>
        </p:nvSpPr>
        <p:spPr bwMode="auto">
          <a:xfrm>
            <a:off x="5322888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94" name="Group 30"/>
          <p:cNvGrpSpPr>
            <a:grpSpLocks/>
          </p:cNvGrpSpPr>
          <p:nvPr/>
        </p:nvGrpSpPr>
        <p:grpSpPr bwMode="auto">
          <a:xfrm>
            <a:off x="3908426" y="533400"/>
            <a:ext cx="1223963" cy="1905000"/>
            <a:chOff x="3" y="1371"/>
            <a:chExt cx="771" cy="1269"/>
          </a:xfrm>
        </p:grpSpPr>
        <p:sp>
          <p:nvSpPr>
            <p:cNvPr id="139295" name="AutoShape 31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grpSp>
          <p:nvGrpSpPr>
            <p:cNvPr id="139296" name="Group 32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9297" name="Group 33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9298" name="AutoShape 34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9299" name="AutoShape 35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9300" name="AutoShape 36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9301" name="Group 37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9302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03" name="AutoShape 3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304" name="Line 40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9305" name="Group 41"/>
          <p:cNvGrpSpPr>
            <a:grpSpLocks/>
          </p:cNvGrpSpPr>
          <p:nvPr/>
        </p:nvGrpSpPr>
        <p:grpSpPr bwMode="auto">
          <a:xfrm>
            <a:off x="8780464" y="762000"/>
            <a:ext cx="1228725" cy="2133600"/>
            <a:chOff x="384" y="768"/>
            <a:chExt cx="774" cy="1425"/>
          </a:xfrm>
        </p:grpSpPr>
        <p:grpSp>
          <p:nvGrpSpPr>
            <p:cNvPr id="139306" name="Group 42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9307" name="AutoShape 43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9308" name="AutoShape 44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9309" name="AutoShape 45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9310" name="Group 46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9311" name="AutoShape 4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12" name="AutoShape 4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9313" name="Line 49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14" name="AutoShape 50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9315" name="Group 51"/>
          <p:cNvGrpSpPr>
            <a:grpSpLocks/>
          </p:cNvGrpSpPr>
          <p:nvPr/>
        </p:nvGrpSpPr>
        <p:grpSpPr bwMode="auto">
          <a:xfrm>
            <a:off x="6427788" y="304801"/>
            <a:ext cx="1243012" cy="1890713"/>
            <a:chOff x="1158" y="1344"/>
            <a:chExt cx="783" cy="1239"/>
          </a:xfrm>
        </p:grpSpPr>
        <p:sp>
          <p:nvSpPr>
            <p:cNvPr id="139316" name="Line 52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17" name="Group 53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9318" name="Group 54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9319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9320" name="AutoShape 56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9321" name="AutoShape 57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9322" name="Group 58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9323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24" name="AutoShape 6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325" name="AutoShape 61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Arg</a:t>
                </a:r>
              </a:p>
            </p:txBody>
          </p:sp>
        </p:grpSp>
      </p:grpSp>
      <p:grpSp>
        <p:nvGrpSpPr>
          <p:cNvPr id="139326" name="Group 62"/>
          <p:cNvGrpSpPr>
            <a:grpSpLocks/>
          </p:cNvGrpSpPr>
          <p:nvPr/>
        </p:nvGrpSpPr>
        <p:grpSpPr bwMode="auto">
          <a:xfrm>
            <a:off x="5280026" y="457200"/>
            <a:ext cx="1223963" cy="1905000"/>
            <a:chOff x="573" y="1392"/>
            <a:chExt cx="771" cy="1200"/>
          </a:xfrm>
        </p:grpSpPr>
        <p:grpSp>
          <p:nvGrpSpPr>
            <p:cNvPr id="139327" name="Group 63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9328" name="Group 64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9329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9330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9331" name="AutoShape 67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grpSp>
              <p:nvGrpSpPr>
                <p:cNvPr id="139332" name="Group 68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9333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34" name="AutoShape 7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335" name="AutoShape 71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Val</a:t>
                </a:r>
              </a:p>
            </p:txBody>
          </p:sp>
        </p:grpSp>
        <p:sp>
          <p:nvSpPr>
            <p:cNvPr id="139336" name="Line 72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37" name="Group 73"/>
          <p:cNvGrpSpPr>
            <a:grpSpLocks/>
          </p:cNvGrpSpPr>
          <p:nvPr/>
        </p:nvGrpSpPr>
        <p:grpSpPr bwMode="auto">
          <a:xfrm>
            <a:off x="7189788" y="609600"/>
            <a:ext cx="1223962" cy="2014538"/>
            <a:chOff x="1746" y="1344"/>
            <a:chExt cx="771" cy="1317"/>
          </a:xfrm>
        </p:grpSpPr>
        <p:sp>
          <p:nvSpPr>
            <p:cNvPr id="139338" name="Line 74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39" name="Group 75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9340" name="Group 76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9341" name="AutoShape 77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9342" name="AutoShape 78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9343" name="AutoShape 79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9344" name="Group 80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9345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46" name="AutoShape 82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347" name="AutoShape 83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Tir</a:t>
                </a:r>
              </a:p>
            </p:txBody>
          </p:sp>
        </p:grpSp>
      </p:grpSp>
      <p:grpSp>
        <p:nvGrpSpPr>
          <p:cNvPr id="139348" name="Group 84"/>
          <p:cNvGrpSpPr>
            <a:grpSpLocks/>
          </p:cNvGrpSpPr>
          <p:nvPr/>
        </p:nvGrpSpPr>
        <p:grpSpPr bwMode="auto">
          <a:xfrm>
            <a:off x="7875589" y="381000"/>
            <a:ext cx="1209675" cy="1905000"/>
            <a:chOff x="2319" y="1308"/>
            <a:chExt cx="762" cy="1284"/>
          </a:xfrm>
        </p:grpSpPr>
        <p:grpSp>
          <p:nvGrpSpPr>
            <p:cNvPr id="139349" name="Group 85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9350" name="AutoShape 86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9351" name="AutoShape 87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9352" name="AutoShape 88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9353" name="Group 89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9354" name="AutoShape 9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55" name="AutoShape 9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9356" name="AutoShape 92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9357" name="Line 93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58" name="Group 94"/>
          <p:cNvGrpSpPr>
            <a:grpSpLocks/>
          </p:cNvGrpSpPr>
          <p:nvPr/>
        </p:nvGrpSpPr>
        <p:grpSpPr bwMode="auto">
          <a:xfrm>
            <a:off x="8866188" y="2057400"/>
            <a:ext cx="1295400" cy="1752600"/>
            <a:chOff x="4896" y="1200"/>
            <a:chExt cx="816" cy="1200"/>
          </a:xfrm>
        </p:grpSpPr>
        <p:grpSp>
          <p:nvGrpSpPr>
            <p:cNvPr id="139359" name="Group 95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9360" name="AutoShape 96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9361" name="AutoShape 97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9362" name="AutoShape 98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9363" name="Group 99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9364" name="AutoShape 10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65" name="AutoShape 10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9366" name="AutoShape 102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9367" name="Line 103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68" name="Group 104"/>
          <p:cNvGrpSpPr>
            <a:grpSpLocks/>
          </p:cNvGrpSpPr>
          <p:nvPr/>
        </p:nvGrpSpPr>
        <p:grpSpPr bwMode="auto">
          <a:xfrm>
            <a:off x="6656388" y="3849688"/>
            <a:ext cx="842962" cy="1484312"/>
            <a:chOff x="3744" y="2376"/>
            <a:chExt cx="531" cy="984"/>
          </a:xfrm>
        </p:grpSpPr>
        <p:sp>
          <p:nvSpPr>
            <p:cNvPr id="139369" name="AutoShape 105"/>
            <p:cNvSpPr>
              <a:spLocks noChangeArrowheads="1"/>
            </p:cNvSpPr>
            <p:nvPr/>
          </p:nvSpPr>
          <p:spPr bwMode="auto">
            <a:xfrm rot="16200000">
              <a:off x="3576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sp>
          <p:nvSpPr>
            <p:cNvPr id="139370" name="AutoShape 106"/>
            <p:cNvSpPr>
              <a:spLocks noChangeArrowheads="1"/>
            </p:cNvSpPr>
            <p:nvPr/>
          </p:nvSpPr>
          <p:spPr bwMode="auto">
            <a:xfrm rot="16200000">
              <a:off x="3722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9371" name="AutoShape 107"/>
            <p:cNvSpPr>
              <a:spLocks noChangeArrowheads="1"/>
            </p:cNvSpPr>
            <p:nvPr/>
          </p:nvSpPr>
          <p:spPr bwMode="auto">
            <a:xfrm rot="16200000">
              <a:off x="3895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grpSp>
          <p:nvGrpSpPr>
            <p:cNvPr id="139372" name="Group 108"/>
            <p:cNvGrpSpPr>
              <a:grpSpLocks/>
            </p:cNvGrpSpPr>
            <p:nvPr/>
          </p:nvGrpSpPr>
          <p:grpSpPr bwMode="auto">
            <a:xfrm>
              <a:off x="3744" y="2376"/>
              <a:ext cx="531" cy="561"/>
              <a:chOff x="909" y="1983"/>
              <a:chExt cx="531" cy="561"/>
            </a:xfrm>
          </p:grpSpPr>
          <p:sp>
            <p:nvSpPr>
              <p:cNvPr id="139373" name="AutoShape 109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74" name="AutoShape 110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9375" name="Line 111"/>
          <p:cNvSpPr>
            <a:spLocks noChangeShapeType="1"/>
          </p:cNvSpPr>
          <p:nvPr/>
        </p:nvSpPr>
        <p:spPr bwMode="auto">
          <a:xfrm>
            <a:off x="7118350" y="3519488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376" name="Group 112"/>
          <p:cNvGrpSpPr>
            <a:grpSpLocks/>
          </p:cNvGrpSpPr>
          <p:nvPr/>
        </p:nvGrpSpPr>
        <p:grpSpPr bwMode="auto">
          <a:xfrm rot="480000">
            <a:off x="1757364" y="2895600"/>
            <a:ext cx="5405437" cy="369888"/>
            <a:chOff x="3" y="2112"/>
            <a:chExt cx="3405" cy="233"/>
          </a:xfrm>
        </p:grpSpPr>
        <p:sp>
          <p:nvSpPr>
            <p:cNvPr id="139377" name="AutoShape 113"/>
            <p:cNvSpPr>
              <a:spLocks noChangeArrowheads="1"/>
            </p:cNvSpPr>
            <p:nvPr/>
          </p:nvSpPr>
          <p:spPr bwMode="auto">
            <a:xfrm>
              <a:off x="2928" y="2160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Thr</a:t>
              </a:r>
            </a:p>
          </p:txBody>
        </p:sp>
        <p:sp>
          <p:nvSpPr>
            <p:cNvPr id="139378" name="AutoShape 114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Tir</a:t>
              </a:r>
            </a:p>
          </p:txBody>
        </p:sp>
        <p:sp>
          <p:nvSpPr>
            <p:cNvPr id="139379" name="AutoShape 115"/>
            <p:cNvSpPr>
              <a:spLocks noChangeArrowheads="1"/>
            </p:cNvSpPr>
            <p:nvPr/>
          </p:nvSpPr>
          <p:spPr bwMode="auto">
            <a:xfrm>
              <a:off x="2319" y="2160"/>
              <a:ext cx="480" cy="1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9380" name="Line 116"/>
            <p:cNvSpPr>
              <a:spLocks noChangeShapeType="1"/>
            </p:cNvSpPr>
            <p:nvPr/>
          </p:nvSpPr>
          <p:spPr bwMode="auto">
            <a:xfrm>
              <a:off x="2809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1" name="Line 117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382" name="Group 118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39383" name="Group 119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9384" name="AutoShape 120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Met</a:t>
                  </a:r>
                </a:p>
              </p:txBody>
            </p:sp>
            <p:sp>
              <p:nvSpPr>
                <p:cNvPr id="139385" name="AutoShape 121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Arg</a:t>
                  </a:r>
                </a:p>
              </p:txBody>
            </p:sp>
            <p:sp>
              <p:nvSpPr>
                <p:cNvPr id="139386" name="AutoShape 122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Val</a:t>
                  </a:r>
                </a:p>
              </p:txBody>
            </p:sp>
            <p:sp>
              <p:nvSpPr>
                <p:cNvPr id="139387" name="Line 123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8" name="Line 124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9" name="Line 125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390" name="Line 126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93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-0.11059 0.00973 -0.221 0.01945 -0.3 -0.02037 C -0.37899 -0.06018 -0.45277 -0.17199 -0.47361 -0.23888 C -0.49444 -0.30578 -0.43732 -0.38588 -0.425 -0.42222 C -0.41267 -0.45856 -0.40555 -0.45115 -0.4 -0.4574 C -0.39444 -0.46365 -0.39305 -0.46157 -0.39166 -0.45926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39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02934 0.00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9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139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1.11111E-6 L 0.1 -0.0060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037E-7 L 0.09445 -0.0064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/>
      <p:bldP spid="139293" grpId="0" animBg="1"/>
      <p:bldP spid="1393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ChangeArrowheads="1"/>
          </p:cNvSpPr>
          <p:nvPr/>
        </p:nvSpPr>
        <p:spPr bwMode="auto">
          <a:xfrm rot="16200000">
            <a:off x="6677025" y="32448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2241551" y="5384800"/>
            <a:ext cx="7593013" cy="901700"/>
            <a:chOff x="305" y="3176"/>
            <a:chExt cx="4783" cy="568"/>
          </a:xfrm>
        </p:grpSpPr>
        <p:sp>
          <p:nvSpPr>
            <p:cNvPr id="141316" name="AutoShape 4"/>
            <p:cNvSpPr>
              <a:spLocks noChangeArrowheads="1"/>
            </p:cNvSpPr>
            <p:nvPr/>
          </p:nvSpPr>
          <p:spPr bwMode="auto">
            <a:xfrm rot="5400000">
              <a:off x="785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41317" name="AutoShape 5"/>
            <p:cNvSpPr>
              <a:spLocks noChangeArrowheads="1"/>
            </p:cNvSpPr>
            <p:nvPr/>
          </p:nvSpPr>
          <p:spPr bwMode="auto">
            <a:xfrm rot="5400000">
              <a:off x="1544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41318" name="AutoShape 6"/>
            <p:cNvSpPr>
              <a:spLocks noChangeArrowheads="1"/>
            </p:cNvSpPr>
            <p:nvPr/>
          </p:nvSpPr>
          <p:spPr bwMode="auto">
            <a:xfrm rot="5400000">
              <a:off x="1706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41319" name="AutoShape 7"/>
            <p:cNvSpPr>
              <a:spLocks noChangeArrowheads="1"/>
            </p:cNvSpPr>
            <p:nvPr/>
          </p:nvSpPr>
          <p:spPr bwMode="auto">
            <a:xfrm rot="5400000">
              <a:off x="4256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41320" name="AutoShape 8"/>
            <p:cNvSpPr>
              <a:spLocks noChangeArrowheads="1"/>
            </p:cNvSpPr>
            <p:nvPr/>
          </p:nvSpPr>
          <p:spPr bwMode="auto">
            <a:xfrm rot="5400000">
              <a:off x="441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41321" name="AutoShape 9"/>
            <p:cNvSpPr>
              <a:spLocks noChangeArrowheads="1"/>
            </p:cNvSpPr>
            <p:nvPr/>
          </p:nvSpPr>
          <p:spPr bwMode="auto">
            <a:xfrm rot="5400000">
              <a:off x="384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41322" name="AutoShape 10"/>
            <p:cNvSpPr>
              <a:spLocks noChangeArrowheads="1"/>
            </p:cNvSpPr>
            <p:nvPr/>
          </p:nvSpPr>
          <p:spPr bwMode="auto">
            <a:xfrm rot="16200000">
              <a:off x="2283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41323" name="AutoShape 11"/>
            <p:cNvSpPr>
              <a:spLocks noChangeArrowheads="1"/>
            </p:cNvSpPr>
            <p:nvPr/>
          </p:nvSpPr>
          <p:spPr bwMode="auto">
            <a:xfrm rot="16200000">
              <a:off x="2685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41324" name="AutoShape 12"/>
            <p:cNvSpPr>
              <a:spLocks noChangeArrowheads="1"/>
            </p:cNvSpPr>
            <p:nvPr/>
          </p:nvSpPr>
          <p:spPr bwMode="auto">
            <a:xfrm rot="16200000">
              <a:off x="2858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41325" name="AutoShape 13"/>
            <p:cNvSpPr>
              <a:spLocks noChangeArrowheads="1"/>
            </p:cNvSpPr>
            <p:nvPr/>
          </p:nvSpPr>
          <p:spPr bwMode="auto">
            <a:xfrm rot="16200000">
              <a:off x="3257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41326" name="AutoShape 14"/>
            <p:cNvSpPr>
              <a:spLocks noChangeArrowheads="1"/>
            </p:cNvSpPr>
            <p:nvPr/>
          </p:nvSpPr>
          <p:spPr bwMode="auto">
            <a:xfrm rot="16200000">
              <a:off x="3431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41327" name="AutoShape 15"/>
            <p:cNvSpPr>
              <a:spLocks noChangeArrowheads="1"/>
            </p:cNvSpPr>
            <p:nvPr/>
          </p:nvSpPr>
          <p:spPr bwMode="auto">
            <a:xfrm rot="5400000">
              <a:off x="973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28" name="AutoShape 16"/>
            <p:cNvSpPr>
              <a:spLocks noChangeArrowheads="1"/>
            </p:cNvSpPr>
            <p:nvPr/>
          </p:nvSpPr>
          <p:spPr bwMode="auto">
            <a:xfrm rot="5400000">
              <a:off x="1965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29" name="AutoShape 17"/>
            <p:cNvSpPr>
              <a:spLocks noChangeArrowheads="1"/>
            </p:cNvSpPr>
            <p:nvPr/>
          </p:nvSpPr>
          <p:spPr bwMode="auto">
            <a:xfrm rot="5400000">
              <a:off x="2530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30" name="AutoShape 18"/>
            <p:cNvSpPr>
              <a:spLocks noChangeArrowheads="1"/>
            </p:cNvSpPr>
            <p:nvPr/>
          </p:nvSpPr>
          <p:spPr bwMode="auto">
            <a:xfrm rot="5400000">
              <a:off x="3698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31" name="AutoShape 19"/>
            <p:cNvSpPr>
              <a:spLocks noChangeArrowheads="1"/>
            </p:cNvSpPr>
            <p:nvPr/>
          </p:nvSpPr>
          <p:spPr bwMode="auto">
            <a:xfrm rot="5400000">
              <a:off x="4625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32" name="AutoShape 20"/>
            <p:cNvSpPr>
              <a:spLocks noChangeArrowheads="1"/>
            </p:cNvSpPr>
            <p:nvPr/>
          </p:nvSpPr>
          <p:spPr bwMode="auto">
            <a:xfrm rot="16200000">
              <a:off x="40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41333" name="AutoShape 21"/>
            <p:cNvSpPr>
              <a:spLocks noChangeArrowheads="1"/>
            </p:cNvSpPr>
            <p:nvPr/>
          </p:nvSpPr>
          <p:spPr bwMode="auto">
            <a:xfrm rot="16200000">
              <a:off x="3106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41334" name="AutoShape 22"/>
            <p:cNvSpPr>
              <a:spLocks noChangeArrowheads="1"/>
            </p:cNvSpPr>
            <p:nvPr/>
          </p:nvSpPr>
          <p:spPr bwMode="auto">
            <a:xfrm rot="16200000">
              <a:off x="2140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41335" name="AutoShape 23"/>
            <p:cNvSpPr>
              <a:spLocks noChangeArrowheads="1"/>
            </p:cNvSpPr>
            <p:nvPr/>
          </p:nvSpPr>
          <p:spPr bwMode="auto">
            <a:xfrm rot="16200000">
              <a:off x="11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41336" name="AutoShape 24"/>
            <p:cNvSpPr>
              <a:spLocks noChangeArrowheads="1"/>
            </p:cNvSpPr>
            <p:nvPr/>
          </p:nvSpPr>
          <p:spPr bwMode="auto">
            <a:xfrm rot="5400000">
              <a:off x="381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37" name="AutoShape 25"/>
            <p:cNvSpPr>
              <a:spLocks noChangeArrowheads="1"/>
            </p:cNvSpPr>
            <p:nvPr/>
          </p:nvSpPr>
          <p:spPr bwMode="auto">
            <a:xfrm rot="16200000">
              <a:off x="1371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41338" name="AutoShape 26"/>
            <p:cNvSpPr>
              <a:spLocks noChangeArrowheads="1"/>
            </p:cNvSpPr>
            <p:nvPr/>
          </p:nvSpPr>
          <p:spPr bwMode="auto">
            <a:xfrm rot="16200000">
              <a:off x="222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41339" name="AutoShape 27"/>
            <p:cNvSpPr>
              <a:spLocks noChangeArrowheads="1"/>
            </p:cNvSpPr>
            <p:nvPr/>
          </p:nvSpPr>
          <p:spPr bwMode="auto">
            <a:xfrm rot="5400000">
              <a:off x="531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41340" name="Rectangle 28"/>
            <p:cNvSpPr>
              <a:spLocks noChangeArrowheads="1"/>
            </p:cNvSpPr>
            <p:nvPr/>
          </p:nvSpPr>
          <p:spPr bwMode="auto">
            <a:xfrm>
              <a:off x="305" y="3608"/>
              <a:ext cx="4783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41" name="AutoShape 29"/>
          <p:cNvSpPr>
            <a:spLocks noChangeArrowheads="1"/>
          </p:cNvSpPr>
          <p:nvPr/>
        </p:nvSpPr>
        <p:spPr bwMode="auto">
          <a:xfrm>
            <a:off x="6477000" y="61468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42" name="Group 30"/>
          <p:cNvGrpSpPr>
            <a:grpSpLocks/>
          </p:cNvGrpSpPr>
          <p:nvPr/>
        </p:nvGrpSpPr>
        <p:grpSpPr bwMode="auto">
          <a:xfrm>
            <a:off x="3908426" y="381000"/>
            <a:ext cx="1223963" cy="1905000"/>
            <a:chOff x="3" y="1371"/>
            <a:chExt cx="771" cy="1269"/>
          </a:xfrm>
        </p:grpSpPr>
        <p:sp>
          <p:nvSpPr>
            <p:cNvPr id="141343" name="AutoShape 31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grpSp>
          <p:nvGrpSpPr>
            <p:cNvPr id="141344" name="Group 32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41345" name="Group 33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41346" name="AutoShape 34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41347" name="AutoShape 35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41348" name="AutoShape 36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41349" name="Group 37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41350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51" name="AutoShape 3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52" name="Line 40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1353" name="Group 41"/>
          <p:cNvGrpSpPr>
            <a:grpSpLocks/>
          </p:cNvGrpSpPr>
          <p:nvPr/>
        </p:nvGrpSpPr>
        <p:grpSpPr bwMode="auto">
          <a:xfrm>
            <a:off x="8780464" y="609600"/>
            <a:ext cx="1228725" cy="2133600"/>
            <a:chOff x="384" y="768"/>
            <a:chExt cx="774" cy="1425"/>
          </a:xfrm>
        </p:grpSpPr>
        <p:grpSp>
          <p:nvGrpSpPr>
            <p:cNvPr id="141354" name="Group 42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41355" name="AutoShape 43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41356" name="AutoShape 44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41357" name="AutoShape 45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41358" name="Group 46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41359" name="AutoShape 4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360" name="AutoShape 4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361" name="Line 49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62" name="AutoShape 50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41363" name="Group 51"/>
          <p:cNvGrpSpPr>
            <a:grpSpLocks/>
          </p:cNvGrpSpPr>
          <p:nvPr/>
        </p:nvGrpSpPr>
        <p:grpSpPr bwMode="auto">
          <a:xfrm>
            <a:off x="6427788" y="152401"/>
            <a:ext cx="1243012" cy="1890713"/>
            <a:chOff x="1158" y="1344"/>
            <a:chExt cx="783" cy="1239"/>
          </a:xfrm>
        </p:grpSpPr>
        <p:sp>
          <p:nvSpPr>
            <p:cNvPr id="141364" name="Line 52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65" name="Group 53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41366" name="Group 54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41367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41368" name="AutoShape 56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41369" name="AutoShape 57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41370" name="Group 58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4137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2" name="AutoShape 6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73" name="AutoShape 61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Arg</a:t>
                </a:r>
              </a:p>
            </p:txBody>
          </p:sp>
        </p:grpSp>
      </p:grpSp>
      <p:grpSp>
        <p:nvGrpSpPr>
          <p:cNvPr id="141374" name="Group 62"/>
          <p:cNvGrpSpPr>
            <a:grpSpLocks/>
          </p:cNvGrpSpPr>
          <p:nvPr/>
        </p:nvGrpSpPr>
        <p:grpSpPr bwMode="auto">
          <a:xfrm>
            <a:off x="5280026" y="304800"/>
            <a:ext cx="1223963" cy="1905000"/>
            <a:chOff x="573" y="1392"/>
            <a:chExt cx="771" cy="1200"/>
          </a:xfrm>
        </p:grpSpPr>
        <p:grpSp>
          <p:nvGrpSpPr>
            <p:cNvPr id="141375" name="Group 63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41376" name="Group 64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41377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41378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41379" name="AutoShape 67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grpSp>
              <p:nvGrpSpPr>
                <p:cNvPr id="141380" name="Group 68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41381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82" name="AutoShape 7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83" name="AutoShape 71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Val</a:t>
                </a:r>
              </a:p>
            </p:txBody>
          </p:sp>
        </p:grpSp>
        <p:sp>
          <p:nvSpPr>
            <p:cNvPr id="141384" name="Line 72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85" name="Group 73"/>
          <p:cNvGrpSpPr>
            <a:grpSpLocks/>
          </p:cNvGrpSpPr>
          <p:nvPr/>
        </p:nvGrpSpPr>
        <p:grpSpPr bwMode="auto">
          <a:xfrm>
            <a:off x="7189788" y="457200"/>
            <a:ext cx="1223962" cy="2014538"/>
            <a:chOff x="1746" y="1344"/>
            <a:chExt cx="771" cy="1317"/>
          </a:xfrm>
        </p:grpSpPr>
        <p:sp>
          <p:nvSpPr>
            <p:cNvPr id="141386" name="Line 74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87" name="Group 75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41388" name="Group 76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41389" name="AutoShape 77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41390" name="AutoShape 78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41391" name="AutoShape 79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41392" name="Group 80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41393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94" name="AutoShape 82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95" name="AutoShape 83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Tir</a:t>
                </a:r>
              </a:p>
            </p:txBody>
          </p:sp>
        </p:grpSp>
      </p:grpSp>
      <p:grpSp>
        <p:nvGrpSpPr>
          <p:cNvPr id="141396" name="Group 84"/>
          <p:cNvGrpSpPr>
            <a:grpSpLocks/>
          </p:cNvGrpSpPr>
          <p:nvPr/>
        </p:nvGrpSpPr>
        <p:grpSpPr bwMode="auto">
          <a:xfrm>
            <a:off x="7875589" y="228600"/>
            <a:ext cx="1209675" cy="1905000"/>
            <a:chOff x="2319" y="1308"/>
            <a:chExt cx="762" cy="1284"/>
          </a:xfrm>
        </p:grpSpPr>
        <p:grpSp>
          <p:nvGrpSpPr>
            <p:cNvPr id="141397" name="Group 85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41398" name="AutoShape 86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41399" name="AutoShape 87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41400" name="AutoShape 88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41401" name="Group 89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41402" name="AutoShape 9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403" name="AutoShape 9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404" name="AutoShape 92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41405" name="Line 93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407" name="Group 95"/>
          <p:cNvGrpSpPr>
            <a:grpSpLocks/>
          </p:cNvGrpSpPr>
          <p:nvPr/>
        </p:nvGrpSpPr>
        <p:grpSpPr bwMode="auto">
          <a:xfrm rot="480000">
            <a:off x="1785938" y="3443287"/>
            <a:ext cx="5405438" cy="369887"/>
            <a:chOff x="3" y="2112"/>
            <a:chExt cx="3405" cy="233"/>
          </a:xfrm>
        </p:grpSpPr>
        <p:sp>
          <p:nvSpPr>
            <p:cNvPr id="141408" name="AutoShape 96"/>
            <p:cNvSpPr>
              <a:spLocks noChangeArrowheads="1"/>
            </p:cNvSpPr>
            <p:nvPr/>
          </p:nvSpPr>
          <p:spPr bwMode="auto">
            <a:xfrm>
              <a:off x="2928" y="2160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Thr</a:t>
              </a:r>
            </a:p>
          </p:txBody>
        </p:sp>
        <p:sp>
          <p:nvSpPr>
            <p:cNvPr id="141409" name="AutoShape 97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Tir</a:t>
              </a:r>
            </a:p>
          </p:txBody>
        </p:sp>
        <p:sp>
          <p:nvSpPr>
            <p:cNvPr id="141410" name="AutoShape 98"/>
            <p:cNvSpPr>
              <a:spLocks noChangeArrowheads="1"/>
            </p:cNvSpPr>
            <p:nvPr/>
          </p:nvSpPr>
          <p:spPr bwMode="auto">
            <a:xfrm>
              <a:off x="2319" y="2160"/>
              <a:ext cx="480" cy="1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41411" name="Line 99"/>
            <p:cNvSpPr>
              <a:spLocks noChangeShapeType="1"/>
            </p:cNvSpPr>
            <p:nvPr/>
          </p:nvSpPr>
          <p:spPr bwMode="auto">
            <a:xfrm>
              <a:off x="2809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2" name="Line 100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413" name="Group 101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41414" name="Group 102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41415" name="AutoShape 103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Met</a:t>
                  </a:r>
                </a:p>
              </p:txBody>
            </p:sp>
            <p:sp>
              <p:nvSpPr>
                <p:cNvPr id="141416" name="AutoShape 104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Arg</a:t>
                  </a:r>
                </a:p>
              </p:txBody>
            </p:sp>
            <p:sp>
              <p:nvSpPr>
                <p:cNvPr id="141417" name="AutoShape 105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/>
                    <a:t>Val</a:t>
                  </a:r>
                </a:p>
              </p:txBody>
            </p:sp>
            <p:sp>
              <p:nvSpPr>
                <p:cNvPr id="141418" name="Line 106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19" name="Line 107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20" name="Line 108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1421" name="Line 109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1424" name="Text Box 112"/>
          <p:cNvSpPr txBox="1">
            <a:spLocks noChangeArrowheads="1"/>
          </p:cNvSpPr>
          <p:nvPr/>
        </p:nvSpPr>
        <p:spPr bwMode="auto">
          <a:xfrm>
            <a:off x="1524000" y="2557463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Chuỗi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axit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amin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9 0.00671 0.02414 0.00671 0.04098 0.0081 C 0.06927 0.01296 0.09861 0.0037 0.1257 0.0162 C 0.14792 0.01551 0.17014 0.01528 0.19236 0.01412 C 0.2066 0.01342 0.22084 0.00787 0.2349 0.00602 C 0.26667 0.00208 0.29844 -0.00023 0.33021 -0.00185 C 0.354 -0.00648 0.37205 -0.0088 0.39688 -0.00996 C 0.41545 -0.01505 0.43073 -0.02222 0.45 -0.02222 L 0.43629 -0.02824 " pathEditMode="relative" ptsTypes="fffffffAA">
                                      <p:cBhvr>
                                        <p:cTn id="11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9 0.00671 0.02414 0.00671 0.04098 0.0081 C 0.06927 0.01296 0.09861 0.0037 0.1257 0.0162 C 0.14792 0.01551 0.17014 0.01528 0.19236 0.01412 C 0.2066 0.01342 0.22084 0.00787 0.2349 0.00602 C 0.26667 0.00208 0.29844 -0.00023 0.33021 -0.00185 C 0.354 -0.00648 0.37205 -0.0088 0.39688 -0.00996 C 0.41545 -0.01505 0.43073 -0.02222 0.45 -0.02222 L 0.43629 -0.02824 " pathEditMode="relative" ptsTypes="fffffffAA">
                                      <p:cBhvr>
                                        <p:cTn id="13" dur="20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76600" y="1219200"/>
            <a:ext cx="533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axit amin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1752600"/>
            <a:ext cx="11887200" cy="464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mARN rời khỏi nhân TB đến </a:t>
            </a:r>
            <a:r>
              <a:rPr lang="vi-VN" sz="3200" dirty="0"/>
              <a:t> </a:t>
            </a:r>
            <a:r>
              <a:rPr lang="en-US" sz="3200" dirty="0">
                <a:latin typeface=".VnTime" pitchFamily="34" charset="0"/>
              </a:rPr>
              <a:t>….................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để tổng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.................</a:t>
            </a:r>
            <a:endParaRPr lang="en-US" sz="3200" dirty="0">
              <a:latin typeface=".VnTime" pitchFamily="34" charset="0"/>
            </a:endParaRPr>
          </a:p>
          <a:p>
            <a:pPr marL="342900" indent="-3429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tARN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.VnTime" pitchFamily="34" charset="0"/>
              </a:rPr>
              <a:t>....................... </a:t>
            </a:r>
            <a:r>
              <a:rPr lang="en-US" sz="3200" dirty="0" err="1">
                <a:latin typeface=".VnTime" pitchFamily="34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/>
              <a:t>…............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atin typeface=".VnTime" pitchFamily="34" charset="0"/>
              </a:rPr>
              <a:t>.................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theo NTBS.</a:t>
            </a:r>
            <a:endParaRPr lang="en-US" sz="3200" dirty="0">
              <a:latin typeface=".VnTime" pitchFamily="34" charset="0"/>
              <a:sym typeface="Symbol" pitchFamily="18" charset="2"/>
            </a:endParaRPr>
          </a:p>
          <a:p>
            <a:pPr marL="342900" indent="-3429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/>
              <a:t>….............</a:t>
            </a:r>
            <a:r>
              <a:rPr lang="en-US" sz="3200" dirty="0"/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dịch đi 1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3 nu trên 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…............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</a:t>
            </a:r>
            <a:r>
              <a:rPr lang="en-US" sz="3200" dirty="0"/>
              <a:t> </a:t>
            </a:r>
          </a:p>
          <a:p>
            <a:pPr marL="342900" indent="-3429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atin typeface=".VnTime" pitchFamily="34" charset="0"/>
                <a:sym typeface="Symbol" pitchFamily="18" charset="2"/>
              </a:rPr>
              <a:t>....................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.VnTime" pitchFamily="34" charset="0"/>
            </a:endParaRPr>
          </a:p>
          <a:p>
            <a:pPr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4. Khi </a:t>
            </a:r>
            <a:r>
              <a:rPr lang="vi-VN" sz="3200" dirty="0"/>
              <a:t>...............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.. dịch chuyển hết chiều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..................thì </a:t>
            </a:r>
          </a:p>
          <a:p>
            <a:pPr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chuỗi axit amin đư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tổng hợp xong.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7688" y="327444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191500" y="3733800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9601200" y="4936700"/>
            <a:ext cx="14572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829300" y="19050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591559" y="3790950"/>
            <a:ext cx="137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553200" y="2662679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472497" y="4898600"/>
            <a:ext cx="16983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0058400" y="2053079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848099" y="2752627"/>
            <a:ext cx="18669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 amin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28638" y="424599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 amin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162367"/>
            <a:ext cx="11277600" cy="11668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riboxom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axit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protein,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ADN,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tARN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rARN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6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/>
      <p:bldP spid="9224" grpId="0"/>
      <p:bldP spid="9225" grpId="0"/>
      <p:bldP spid="9227" grpId="0"/>
      <p:bldP spid="9228" grpId="0"/>
      <p:bldP spid="9229" grpId="0"/>
      <p:bldP spid="9230" grpId="0"/>
      <p:bldP spid="9231" grpId="0"/>
      <p:bldP spid="9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5" name="Oval 19" descr="NST1_2"/>
          <p:cNvSpPr>
            <a:spLocks noChangeArrowheads="1"/>
          </p:cNvSpPr>
          <p:nvPr/>
        </p:nvSpPr>
        <p:spPr bwMode="auto">
          <a:xfrm>
            <a:off x="1587501" y="3124201"/>
            <a:ext cx="3643313" cy="36814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6" name="Oval 20" descr="nst1"/>
          <p:cNvSpPr>
            <a:spLocks noChangeArrowheads="1"/>
          </p:cNvSpPr>
          <p:nvPr/>
        </p:nvSpPr>
        <p:spPr bwMode="auto">
          <a:xfrm>
            <a:off x="1606550" y="3124201"/>
            <a:ext cx="3638550" cy="368141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972" name="Group 76"/>
          <p:cNvGrpSpPr>
            <a:grpSpLocks/>
          </p:cNvGrpSpPr>
          <p:nvPr/>
        </p:nvGrpSpPr>
        <p:grpSpPr bwMode="auto">
          <a:xfrm>
            <a:off x="3797301" y="5514975"/>
            <a:ext cx="2193925" cy="1227138"/>
            <a:chOff x="1432" y="3474"/>
            <a:chExt cx="1382" cy="773"/>
          </a:xfrm>
        </p:grpSpPr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2086" y="3939"/>
              <a:ext cx="728" cy="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6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ADN</a:t>
              </a:r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>
              <a:off x="1432" y="3474"/>
              <a:ext cx="672" cy="65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970" name="Group 74"/>
          <p:cNvGrpSpPr>
            <a:grpSpLocks/>
          </p:cNvGrpSpPr>
          <p:nvPr/>
        </p:nvGrpSpPr>
        <p:grpSpPr bwMode="auto">
          <a:xfrm>
            <a:off x="4724400" y="4495800"/>
            <a:ext cx="1752600" cy="533400"/>
            <a:chOff x="2016" y="2832"/>
            <a:chExt cx="1104" cy="336"/>
          </a:xfrm>
        </p:grpSpPr>
        <p:sp>
          <p:nvSpPr>
            <p:cNvPr id="80925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624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GEN </a:t>
              </a:r>
            </a:p>
          </p:txBody>
        </p:sp>
        <p:grpSp>
          <p:nvGrpSpPr>
            <p:cNvPr id="80968" name="Group 72"/>
            <p:cNvGrpSpPr>
              <a:grpSpLocks/>
            </p:cNvGrpSpPr>
            <p:nvPr/>
          </p:nvGrpSpPr>
          <p:grpSpPr bwMode="auto">
            <a:xfrm>
              <a:off x="2016" y="2832"/>
              <a:ext cx="528" cy="336"/>
              <a:chOff x="2016" y="2832"/>
              <a:chExt cx="528" cy="336"/>
            </a:xfrm>
          </p:grpSpPr>
          <p:sp>
            <p:nvSpPr>
              <p:cNvPr id="80924" name="Line 28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192" cy="336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928" name="Line 32"/>
              <p:cNvSpPr>
                <a:spLocks noChangeShapeType="1"/>
              </p:cNvSpPr>
              <p:nvPr/>
            </p:nvSpPr>
            <p:spPr bwMode="auto">
              <a:xfrm flipV="1">
                <a:off x="2208" y="3024"/>
                <a:ext cx="336" cy="1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0971" name="Group 75"/>
          <p:cNvGrpSpPr>
            <a:grpSpLocks/>
          </p:cNvGrpSpPr>
          <p:nvPr/>
        </p:nvGrpSpPr>
        <p:grpSpPr bwMode="auto">
          <a:xfrm>
            <a:off x="4591050" y="4692650"/>
            <a:ext cx="1843088" cy="1011238"/>
            <a:chOff x="1932" y="2956"/>
            <a:chExt cx="1161" cy="637"/>
          </a:xfrm>
        </p:grpSpPr>
        <p:sp>
          <p:nvSpPr>
            <p:cNvPr id="80927" name="Text Box 31"/>
            <p:cNvSpPr txBox="1">
              <a:spLocks noChangeArrowheads="1"/>
            </p:cNvSpPr>
            <p:nvPr/>
          </p:nvSpPr>
          <p:spPr bwMode="auto">
            <a:xfrm>
              <a:off x="2400" y="3360"/>
              <a:ext cx="693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GEN</a:t>
              </a:r>
            </a:p>
          </p:txBody>
        </p:sp>
        <p:grpSp>
          <p:nvGrpSpPr>
            <p:cNvPr id="80969" name="Group 73"/>
            <p:cNvGrpSpPr>
              <a:grpSpLocks/>
            </p:cNvGrpSpPr>
            <p:nvPr/>
          </p:nvGrpSpPr>
          <p:grpSpPr bwMode="auto">
            <a:xfrm>
              <a:off x="1932" y="2956"/>
              <a:ext cx="516" cy="452"/>
              <a:chOff x="1932" y="2956"/>
              <a:chExt cx="516" cy="452"/>
            </a:xfrm>
          </p:grpSpPr>
          <p:sp>
            <p:nvSpPr>
              <p:cNvPr id="80926" name="Line 30"/>
              <p:cNvSpPr>
                <a:spLocks noChangeShapeType="1"/>
              </p:cNvSpPr>
              <p:nvPr/>
            </p:nvSpPr>
            <p:spPr bwMode="auto">
              <a:xfrm>
                <a:off x="1932" y="2956"/>
                <a:ext cx="180" cy="308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929" name="Line 33"/>
              <p:cNvSpPr>
                <a:spLocks noChangeShapeType="1"/>
              </p:cNvSpPr>
              <p:nvPr/>
            </p:nvSpPr>
            <p:spPr bwMode="auto">
              <a:xfrm>
                <a:off x="2112" y="3264"/>
                <a:ext cx="336" cy="1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1676400" y="3352800"/>
            <a:ext cx="13716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tế bào</a:t>
            </a:r>
          </a:p>
        </p:txBody>
      </p:sp>
      <p:pic>
        <p:nvPicPr>
          <p:cNvPr id="80932" name="Picture 36" descr="200px-Myoglo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71439"/>
            <a:ext cx="2209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3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352800"/>
            <a:ext cx="1968500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38" name="Group 42"/>
          <p:cNvGrpSpPr>
            <a:grpSpLocks/>
          </p:cNvGrpSpPr>
          <p:nvPr/>
        </p:nvGrpSpPr>
        <p:grpSpPr bwMode="auto">
          <a:xfrm>
            <a:off x="6443664" y="5286376"/>
            <a:ext cx="2166937" cy="366713"/>
            <a:chOff x="3099" y="3330"/>
            <a:chExt cx="1365" cy="231"/>
          </a:xfrm>
        </p:grpSpPr>
        <p:sp>
          <p:nvSpPr>
            <p:cNvPr id="80935" name="Line 39"/>
            <p:cNvSpPr>
              <a:spLocks noChangeShapeType="1"/>
            </p:cNvSpPr>
            <p:nvPr/>
          </p:nvSpPr>
          <p:spPr bwMode="auto">
            <a:xfrm flipV="1">
              <a:off x="3099" y="3552"/>
              <a:ext cx="136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36" name="Text Box 40"/>
            <p:cNvSpPr txBox="1">
              <a:spLocks noChangeArrowheads="1"/>
            </p:cNvSpPr>
            <p:nvPr/>
          </p:nvSpPr>
          <p:spPr bwMode="auto">
            <a:xfrm>
              <a:off x="3303" y="3330"/>
              <a:ext cx="10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Khuôn mẫu</a:t>
              </a:r>
            </a:p>
          </p:txBody>
        </p:sp>
      </p:grpSp>
      <p:grpSp>
        <p:nvGrpSpPr>
          <p:cNvPr id="80942" name="Group 46"/>
          <p:cNvGrpSpPr>
            <a:grpSpLocks/>
          </p:cNvGrpSpPr>
          <p:nvPr/>
        </p:nvGrpSpPr>
        <p:grpSpPr bwMode="auto">
          <a:xfrm>
            <a:off x="8432800" y="2514601"/>
            <a:ext cx="2416175" cy="828675"/>
            <a:chOff x="4352" y="1584"/>
            <a:chExt cx="1522" cy="522"/>
          </a:xfrm>
        </p:grpSpPr>
        <p:sp>
          <p:nvSpPr>
            <p:cNvPr id="80940" name="Line 44"/>
            <p:cNvSpPr>
              <a:spLocks noChangeShapeType="1"/>
            </p:cNvSpPr>
            <p:nvPr/>
          </p:nvSpPr>
          <p:spPr bwMode="auto">
            <a:xfrm flipH="1" flipV="1">
              <a:off x="5088" y="1584"/>
              <a:ext cx="0" cy="52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41" name="Text Box 45"/>
            <p:cNvSpPr txBox="1">
              <a:spLocks noChangeArrowheads="1"/>
            </p:cNvSpPr>
            <p:nvPr/>
          </p:nvSpPr>
          <p:spPr bwMode="auto">
            <a:xfrm>
              <a:off x="4352" y="1758"/>
              <a:ext cx="15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</a:p>
          </p:txBody>
        </p:sp>
      </p:grpSp>
      <p:sp>
        <p:nvSpPr>
          <p:cNvPr id="80956" name="AutoShape 60"/>
          <p:cNvSpPr>
            <a:spLocks noChangeArrowheads="1"/>
          </p:cNvSpPr>
          <p:nvPr/>
        </p:nvSpPr>
        <p:spPr bwMode="auto">
          <a:xfrm>
            <a:off x="3058458" y="228600"/>
            <a:ext cx="2743200" cy="2286000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TRẠNG </a:t>
            </a:r>
          </a:p>
          <a:p>
            <a:pPr algn="ctr" eaLnBrk="0" hangingPunct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CƠ THỂ</a:t>
            </a:r>
          </a:p>
        </p:txBody>
      </p:sp>
      <p:grpSp>
        <p:nvGrpSpPr>
          <p:cNvPr id="80963" name="Group 67"/>
          <p:cNvGrpSpPr>
            <a:grpSpLocks/>
          </p:cNvGrpSpPr>
          <p:nvPr/>
        </p:nvGrpSpPr>
        <p:grpSpPr bwMode="auto">
          <a:xfrm>
            <a:off x="4425951" y="1539875"/>
            <a:ext cx="1628775" cy="3008310"/>
            <a:chOff x="1828" y="970"/>
            <a:chExt cx="1026" cy="1908"/>
          </a:xfrm>
        </p:grpSpPr>
        <p:sp>
          <p:nvSpPr>
            <p:cNvPr id="80961" name="Line 65"/>
            <p:cNvSpPr>
              <a:spLocks noChangeShapeType="1"/>
            </p:cNvSpPr>
            <p:nvPr/>
          </p:nvSpPr>
          <p:spPr bwMode="auto">
            <a:xfrm rot="15783750" flipV="1">
              <a:off x="1368" y="1612"/>
              <a:ext cx="1908" cy="624"/>
            </a:xfrm>
            <a:prstGeom prst="line">
              <a:avLst/>
            </a:prstGeom>
            <a:noFill/>
            <a:ln w="76200">
              <a:solidFill>
                <a:srgbClr val="00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62" name="Text Box 66"/>
            <p:cNvSpPr txBox="1">
              <a:spLocks noChangeArrowheads="1"/>
            </p:cNvSpPr>
            <p:nvPr/>
          </p:nvSpPr>
          <p:spPr bwMode="auto">
            <a:xfrm>
              <a:off x="1828" y="1739"/>
              <a:ext cx="1026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</p:grpSp>
      <p:sp>
        <p:nvSpPr>
          <p:cNvPr id="80965" name="Text Box 69"/>
          <p:cNvSpPr txBox="1">
            <a:spLocks noChangeArrowheads="1"/>
          </p:cNvSpPr>
          <p:nvPr/>
        </p:nvSpPr>
        <p:spPr bwMode="auto">
          <a:xfrm>
            <a:off x="6172200" y="1143000"/>
            <a:ext cx="2514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0974" name="Group 78"/>
          <p:cNvGrpSpPr>
            <a:grpSpLocks/>
          </p:cNvGrpSpPr>
          <p:nvPr/>
        </p:nvGrpSpPr>
        <p:grpSpPr bwMode="auto">
          <a:xfrm>
            <a:off x="5257800" y="838200"/>
            <a:ext cx="4362450" cy="1314450"/>
            <a:chOff x="2352" y="528"/>
            <a:chExt cx="2748" cy="828"/>
          </a:xfrm>
        </p:grpSpPr>
        <p:grpSp>
          <p:nvGrpSpPr>
            <p:cNvPr id="80959" name="Group 63"/>
            <p:cNvGrpSpPr>
              <a:grpSpLocks/>
            </p:cNvGrpSpPr>
            <p:nvPr/>
          </p:nvGrpSpPr>
          <p:grpSpPr bwMode="auto">
            <a:xfrm>
              <a:off x="2352" y="528"/>
              <a:ext cx="1920" cy="252"/>
              <a:chOff x="2352" y="528"/>
              <a:chExt cx="1920" cy="252"/>
            </a:xfrm>
          </p:grpSpPr>
          <p:sp>
            <p:nvSpPr>
              <p:cNvPr id="80954" name="Text Box 58"/>
              <p:cNvSpPr txBox="1">
                <a:spLocks noChangeArrowheads="1"/>
              </p:cNvSpPr>
              <p:nvPr/>
            </p:nvSpPr>
            <p:spPr bwMode="auto">
              <a:xfrm>
                <a:off x="3024" y="528"/>
                <a:ext cx="7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953" name="Line 57"/>
              <p:cNvSpPr>
                <a:spLocks noChangeShapeType="1"/>
              </p:cNvSpPr>
              <p:nvPr/>
            </p:nvSpPr>
            <p:spPr bwMode="auto">
              <a:xfrm flipH="1">
                <a:off x="2352" y="768"/>
                <a:ext cx="1920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0966" name="Text Box 70"/>
            <p:cNvSpPr txBox="1">
              <a:spLocks noChangeArrowheads="1"/>
            </p:cNvSpPr>
            <p:nvPr/>
          </p:nvSpPr>
          <p:spPr bwMode="auto">
            <a:xfrm rot="557697">
              <a:off x="4236" y="1125"/>
              <a:ext cx="864" cy="23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PRÔTÊIN</a:t>
              </a:r>
            </a:p>
          </p:txBody>
        </p:sp>
      </p:grpSp>
      <p:grpSp>
        <p:nvGrpSpPr>
          <p:cNvPr id="80981" name="Group 85"/>
          <p:cNvGrpSpPr>
            <a:grpSpLocks/>
          </p:cNvGrpSpPr>
          <p:nvPr/>
        </p:nvGrpSpPr>
        <p:grpSpPr bwMode="auto">
          <a:xfrm>
            <a:off x="5486400" y="4495804"/>
            <a:ext cx="6369756" cy="601663"/>
            <a:chOff x="2496" y="2832"/>
            <a:chExt cx="3416" cy="379"/>
          </a:xfrm>
        </p:grpSpPr>
        <p:sp>
          <p:nvSpPr>
            <p:cNvPr id="80976" name="Text Box 80"/>
            <p:cNvSpPr txBox="1">
              <a:spLocks noChangeArrowheads="1"/>
            </p:cNvSpPr>
            <p:nvPr/>
          </p:nvSpPr>
          <p:spPr bwMode="auto">
            <a:xfrm>
              <a:off x="2496" y="2832"/>
              <a:ext cx="624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 </a:t>
              </a:r>
            </a:p>
          </p:txBody>
        </p:sp>
        <p:sp>
          <p:nvSpPr>
            <p:cNvPr id="80980" name="Text Box 84"/>
            <p:cNvSpPr txBox="1">
              <a:spLocks noChangeArrowheads="1"/>
            </p:cNvSpPr>
            <p:nvPr/>
          </p:nvSpPr>
          <p:spPr bwMode="auto">
            <a:xfrm>
              <a:off x="5096" y="2923"/>
              <a:ext cx="816" cy="28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5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5" grpId="0" animBg="1"/>
      <p:bldP spid="80916" grpId="0" animBg="1"/>
      <p:bldP spid="80965" grpId="0"/>
      <p:bldP spid="8096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04800" y="17127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chuỗi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axit amin:</a:t>
            </a:r>
          </a:p>
        </p:txBody>
      </p:sp>
      <p:pic>
        <p:nvPicPr>
          <p:cNvPr id="12" name="Picture 2" descr="questionsign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0" y="11430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1555"/>
            <a:ext cx="5281377" cy="34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83504" y="1005352"/>
            <a:ext cx="919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axit amin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Picture 26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2" y="2192326"/>
            <a:ext cx="101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9150" y="3276600"/>
            <a:ext cx="53339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NTBS (A – U; G – X).</a:t>
            </a:r>
          </a:p>
        </p:txBody>
      </p:sp>
    </p:spTree>
    <p:extLst>
      <p:ext uri="{BB962C8B-B14F-4D97-AF65-F5344CB8AC3E}">
        <p14:creationId xmlns:p14="http://schemas.microsoft.com/office/powerpoint/2010/main" val="17628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657600" y="800615"/>
            <a:ext cx="7532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 - T - G - G - T - A - X - G - G - T - A - X - 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   |     |      |     |     |     |      |     |     |     |     | 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 - A - X - X - A - T - G - X - X - A - T - G - 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77156" y="879476"/>
            <a:ext cx="2057400" cy="83099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</a:p>
          <a:p>
            <a:pPr algn="ctr"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(1đoạn ADN)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744913" y="2354262"/>
            <a:ext cx="684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- U - G - 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- U - A</a:t>
            </a:r>
            <a:r>
              <a:rPr lang="en-US" altLang="en-US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- G - G</a:t>
            </a:r>
            <a:r>
              <a:rPr lang="en-US" altLang="en-US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- A - X -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662113" y="2376488"/>
            <a:ext cx="1143000" cy="4619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676400" y="3407087"/>
            <a:ext cx="1219200" cy="8509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 A. amin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3931528" y="3594100"/>
            <a:ext cx="966787" cy="381000"/>
          </a:xfrm>
          <a:prstGeom prst="ellipse">
            <a:avLst/>
          </a:prstGeom>
          <a:solidFill>
            <a:srgbClr val="FF33CC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5377071" y="3553618"/>
            <a:ext cx="1000125" cy="461963"/>
          </a:xfrm>
          <a:prstGeom prst="ellipse">
            <a:avLst/>
          </a:prstGeom>
          <a:solidFill>
            <a:srgbClr val="C9493B"/>
          </a:solidFill>
          <a:ln w="28575">
            <a:solidFill>
              <a:srgbClr val="C9493B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7102475" y="3569683"/>
            <a:ext cx="1000125" cy="40005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8661401" y="3594100"/>
            <a:ext cx="914400" cy="381000"/>
          </a:xfrm>
          <a:prstGeom prst="ellipse">
            <a:avLst/>
          </a:prstGeom>
          <a:solidFill>
            <a:srgbClr val="990033"/>
          </a:solidFill>
          <a:ln w="285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 rot="-5400000">
            <a:off x="4322445" y="2431256"/>
            <a:ext cx="457200" cy="1271588"/>
          </a:xfrm>
          <a:prstGeom prst="leftBrace">
            <a:avLst>
              <a:gd name="adj1" fmla="val 15277"/>
              <a:gd name="adj2" fmla="val 517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8" name="AutoShape 12"/>
          <p:cNvSpPr>
            <a:spLocks/>
          </p:cNvSpPr>
          <p:nvPr/>
        </p:nvSpPr>
        <p:spPr bwMode="auto">
          <a:xfrm rot="-5400000">
            <a:off x="5763740" y="2397124"/>
            <a:ext cx="457200" cy="1295402"/>
          </a:xfrm>
          <a:prstGeom prst="leftBrace">
            <a:avLst>
              <a:gd name="adj1" fmla="val 15272"/>
              <a:gd name="adj2" fmla="val 5170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9" name="AutoShape 13"/>
          <p:cNvSpPr>
            <a:spLocks/>
          </p:cNvSpPr>
          <p:nvPr/>
        </p:nvSpPr>
        <p:spPr bwMode="auto">
          <a:xfrm rot="-5400000">
            <a:off x="7226300" y="2373656"/>
            <a:ext cx="457200" cy="1295400"/>
          </a:xfrm>
          <a:prstGeom prst="leftBrace">
            <a:avLst>
              <a:gd name="adj1" fmla="val 15282"/>
              <a:gd name="adj2" fmla="val 517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0" name="AutoShape 14"/>
          <p:cNvSpPr>
            <a:spLocks/>
          </p:cNvSpPr>
          <p:nvPr/>
        </p:nvSpPr>
        <p:spPr bwMode="auto">
          <a:xfrm rot="-5400000">
            <a:off x="8630292" y="2402231"/>
            <a:ext cx="438150" cy="1219200"/>
          </a:xfrm>
          <a:prstGeom prst="leftBrace">
            <a:avLst>
              <a:gd name="adj1" fmla="val 15279"/>
              <a:gd name="adj2" fmla="val 5170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V="1">
            <a:off x="4898315" y="3798495"/>
            <a:ext cx="446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2271713" y="1976438"/>
            <a:ext cx="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2233613" y="2971800"/>
            <a:ext cx="0" cy="3810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1524000" y="5257801"/>
            <a:ext cx="1676400" cy="46166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trạng</a:t>
            </a: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2286000" y="4572000"/>
            <a:ext cx="0" cy="53340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6311427" y="3798494"/>
            <a:ext cx="791047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8102601" y="3765485"/>
            <a:ext cx="558800" cy="422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" descr="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2" b="15562"/>
          <a:stretch/>
        </p:blipFill>
        <p:spPr bwMode="auto">
          <a:xfrm>
            <a:off x="6285810" y="3965600"/>
            <a:ext cx="1233488" cy="25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96A6F14-E907-431C-ADEC-5DC6BD4B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04" y="26248"/>
            <a:ext cx="7703426" cy="65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5540" grpId="0"/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8" grpId="0" animBg="1"/>
      <p:bldP spid="65559" grpId="0" animBg="1"/>
      <p:bldP spid="65562" grpId="0" animBg="1"/>
      <p:bldP spid="65563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1" y="103387"/>
            <a:ext cx="3099325" cy="40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3100" y="5186258"/>
            <a:ext cx="209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56001" y="5060474"/>
            <a:ext cx="1685873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45" y="835903"/>
            <a:ext cx="8132051" cy="13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810000" y="5288671"/>
            <a:ext cx="1566342" cy="8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mARN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DED78-AC3D-4DE3-9F0A-31E935C1D27A}"/>
              </a:ext>
            </a:extLst>
          </p:cNvPr>
          <p:cNvSpPr txBox="1"/>
          <p:nvPr/>
        </p:nvSpPr>
        <p:spPr>
          <a:xfrm>
            <a:off x="-20866" y="5181600"/>
            <a:ext cx="26421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Gen </a:t>
            </a:r>
          </a:p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ADN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) </a:t>
            </a:r>
            <a:endParaRPr lang="vi-VN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DB282C-7BAF-4727-8076-3E710FF8EF0F}"/>
              </a:ext>
            </a:extLst>
          </p:cNvPr>
          <p:cNvSpPr txBox="1"/>
          <p:nvPr/>
        </p:nvSpPr>
        <p:spPr>
          <a:xfrm>
            <a:off x="6934200" y="5437322"/>
            <a:ext cx="1566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Protein</a:t>
            </a:r>
            <a:endParaRPr lang="vi-VN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2564DC-CB9E-4C95-B06B-748DBB122F75}"/>
              </a:ext>
            </a:extLst>
          </p:cNvPr>
          <p:cNvSpPr txBox="1"/>
          <p:nvPr/>
        </p:nvSpPr>
        <p:spPr>
          <a:xfrm>
            <a:off x="9886950" y="5437322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trạng</a:t>
            </a:r>
            <a:endParaRPr lang="vi-VN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32F270-DAF7-4F99-BF45-24745CFC4C03}"/>
              </a:ext>
            </a:extLst>
          </p:cNvPr>
          <p:cNvCxnSpPr>
            <a:stCxn id="41" idx="3"/>
            <a:endCxn id="30" idx="1"/>
          </p:cNvCxnSpPr>
          <p:nvPr/>
        </p:nvCxnSpPr>
        <p:spPr>
          <a:xfrm>
            <a:off x="2621260" y="5720209"/>
            <a:ext cx="1188740" cy="9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EBAEE7C-FCCD-479B-869C-18DE44548551}"/>
              </a:ext>
            </a:extLst>
          </p:cNvPr>
          <p:cNvCxnSpPr>
            <a:cxnSpLocks/>
            <a:stCxn id="30" idx="3"/>
            <a:endCxn id="42" idx="1"/>
          </p:cNvCxnSpPr>
          <p:nvPr/>
        </p:nvCxnSpPr>
        <p:spPr>
          <a:xfrm>
            <a:off x="5376342" y="5729710"/>
            <a:ext cx="1557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C16B8E-64F9-44F6-8D12-FFC8E0D228D5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8500542" y="5729710"/>
            <a:ext cx="13864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A62A5F8-76A0-4EDE-B519-F367FD3F806F}"/>
              </a:ext>
            </a:extLst>
          </p:cNvPr>
          <p:cNvSpPr txBox="1"/>
          <p:nvPr/>
        </p:nvSpPr>
        <p:spPr>
          <a:xfrm>
            <a:off x="5257800" y="5172147"/>
            <a:ext cx="162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06DD0C-831D-4EAC-84CB-A5C0327F6C44}"/>
              </a:ext>
            </a:extLst>
          </p:cNvPr>
          <p:cNvSpPr txBox="1"/>
          <p:nvPr/>
        </p:nvSpPr>
        <p:spPr>
          <a:xfrm>
            <a:off x="1665967" y="4370922"/>
            <a:ext cx="30993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Mối quan hệ</a:t>
            </a:r>
            <a:endParaRPr lang="vi-VN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" name="Picture 26" descr="viet3">
            <a:extLst>
              <a:ext uri="{FF2B5EF4-FFF2-40B4-BE49-F238E27FC236}">
                <a16:creationId xmlns:a16="http://schemas.microsoft.com/office/drawing/2014/main" id="{B41CA244-D7A7-4C14-899B-A829182C43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1" y="4332614"/>
            <a:ext cx="833580" cy="6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30" grpId="0"/>
      <p:bldP spid="41" grpId="0"/>
      <p:bldP spid="42" grpId="0"/>
      <p:bldP spid="43" grpId="0"/>
      <p:bldP spid="46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41434-8D6B-48DA-B7D4-DD6210ADCE3C}"/>
              </a:ext>
            </a:extLst>
          </p:cNvPr>
          <p:cNvSpPr txBox="1"/>
          <p:nvPr/>
        </p:nvSpPr>
        <p:spPr>
          <a:xfrm>
            <a:off x="2101982" y="300676"/>
            <a:ext cx="8669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C36A7-47E3-4E06-A5FD-8791B49F5EB5}"/>
              </a:ext>
            </a:extLst>
          </p:cNvPr>
          <p:cNvSpPr txBox="1"/>
          <p:nvPr/>
        </p:nvSpPr>
        <p:spPr>
          <a:xfrm>
            <a:off x="304800" y="2485881"/>
            <a:ext cx="1158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Trình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........................................,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9CE85-9325-4665-B447-AB3444726E50}"/>
              </a:ext>
            </a:extLst>
          </p:cNvPr>
          <p:cNvSpPr/>
          <p:nvPr/>
        </p:nvSpPr>
        <p:spPr>
          <a:xfrm>
            <a:off x="4433125" y="2322517"/>
            <a:ext cx="5329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nuclêôtit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A9321-B4EA-47FE-A418-B10FC318C9A0}"/>
              </a:ext>
            </a:extLst>
          </p:cNvPr>
          <p:cNvSpPr/>
          <p:nvPr/>
        </p:nvSpPr>
        <p:spPr>
          <a:xfrm>
            <a:off x="3757371" y="3099631"/>
            <a:ext cx="6054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nuclêôtit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1418A-DB1B-4C4D-BCFF-1CAFF6A89C99}"/>
              </a:ext>
            </a:extLst>
          </p:cNvPr>
          <p:cNvSpPr/>
          <p:nvPr/>
        </p:nvSpPr>
        <p:spPr>
          <a:xfrm>
            <a:off x="691980" y="4700355"/>
            <a:ext cx="2820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 amin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C35A9B-5870-4749-A571-25526111DBF5}"/>
              </a:ext>
            </a:extLst>
          </p:cNvPr>
          <p:cNvSpPr txBox="1"/>
          <p:nvPr/>
        </p:nvSpPr>
        <p:spPr>
          <a:xfrm flipH="1">
            <a:off x="5472143" y="2376972"/>
            <a:ext cx="78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99E6F5-AC1A-4B31-92FC-E482D81FFFAF}"/>
              </a:ext>
            </a:extLst>
          </p:cNvPr>
          <p:cNvSpPr txBox="1"/>
          <p:nvPr/>
        </p:nvSpPr>
        <p:spPr>
          <a:xfrm>
            <a:off x="5995608" y="320796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EB1DCB-A98C-4B64-8D0D-EDB4BF487C25}"/>
              </a:ext>
            </a:extLst>
          </p:cNvPr>
          <p:cNvSpPr txBox="1"/>
          <p:nvPr/>
        </p:nvSpPr>
        <p:spPr>
          <a:xfrm>
            <a:off x="8066973" y="399246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7" name="Picture 26" descr="viet3">
            <a:extLst>
              <a:ext uri="{FF2B5EF4-FFF2-40B4-BE49-F238E27FC236}">
                <a16:creationId xmlns:a16="http://schemas.microsoft.com/office/drawing/2014/main" id="{C82FB57E-85F4-42ED-BC5A-CBFA0B58C8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" y="1199837"/>
            <a:ext cx="833580" cy="6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843EB2-20CD-4E6D-AEA3-2C719F1BA091}"/>
              </a:ext>
            </a:extLst>
          </p:cNvPr>
          <p:cNvSpPr txBox="1"/>
          <p:nvPr/>
        </p:nvSpPr>
        <p:spPr>
          <a:xfrm>
            <a:off x="1126143" y="1251622"/>
            <a:ext cx="106212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Bản chất mối quan hệ giữa gen và tính trạng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1252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4" grpId="0"/>
      <p:bldP spid="14" grpId="1"/>
      <p:bldP spid="15" grpId="0"/>
      <p:bldP spid="15" grpId="1"/>
      <p:bldP spid="16" grpId="0"/>
      <p:bldP spid="16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estionsign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9" y="136652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01704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I.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Mối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ARN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Prôtêin</a:t>
            </a:r>
            <a:endParaRPr lang="en-US" sz="2800" b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72400" y="1417637"/>
            <a:ext cx="3886200" cy="4953000"/>
            <a:chOff x="3312" y="816"/>
            <a:chExt cx="2448" cy="3120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3330" y="816"/>
            <a:ext cx="243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Bitmap Image" r:id="rId4" imgW="5076190" imgH="6342857" progId="PBrush">
                    <p:embed/>
                  </p:oleObj>
                </mc:Choice>
                <mc:Fallback>
                  <p:oleObj name="Bitmap Image" r:id="rId4" imgW="5076190" imgH="6342857" progId="PBrush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" y="816"/>
                          <a:ext cx="243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AutoShape 7"/>
            <p:cNvSpPr>
              <a:spLocks noChangeArrowheads="1"/>
            </p:cNvSpPr>
            <p:nvPr/>
          </p:nvSpPr>
          <p:spPr bwMode="auto">
            <a:xfrm>
              <a:off x="3312" y="864"/>
              <a:ext cx="2256" cy="292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52" name="Oval 8"/>
            <p:cNvSpPr>
              <a:spLocks noChangeArrowheads="1"/>
            </p:cNvSpPr>
            <p:nvPr/>
          </p:nvSpPr>
          <p:spPr bwMode="auto">
            <a:xfrm>
              <a:off x="3762" y="1008"/>
              <a:ext cx="1488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6153" name="Picture 9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27" y="22352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ChuoiProte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27" y="5362576"/>
            <a:ext cx="1447800" cy="385763"/>
          </a:xfrm>
          <a:prstGeom prst="rect">
            <a:avLst/>
          </a:prstGeom>
          <a:solidFill>
            <a:srgbClr val="FF9933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379527" y="19050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Times New Roman" pitchFamily="18" charset="0"/>
              </a:rPr>
              <a:t>ADN(gen)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9379527" y="5667375"/>
            <a:ext cx="1752600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chuỗi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axit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amin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prôtêin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157" name="Picture 13" descr="GenNgoaitNh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127" y="3200401"/>
            <a:ext cx="958850" cy="233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GenNgoaitNh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27" y="4291013"/>
            <a:ext cx="958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0003415" y="2555875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0009765" y="3476625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0003415" y="47244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0293927" y="2874963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33"/>
                </a:solidFill>
                <a:latin typeface="Times New Roman" pitchFamily="18" charset="0"/>
              </a:rPr>
              <a:t>mARN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0293927" y="4053574"/>
            <a:ext cx="105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33"/>
                </a:solidFill>
                <a:latin typeface="Times New Roman" pitchFamily="18" charset="0"/>
              </a:rPr>
              <a:t>mARN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9390784" y="111082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Tế bào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022577" y="2381138"/>
            <a:ext cx="6434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Prôtêin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152268" y="1289145"/>
            <a:ext cx="63153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</a:rPr>
              <a:t>- Gen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71177" y="3480016"/>
            <a:ext cx="673686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</a:rPr>
              <a:t> gen </a:t>
            </a:r>
            <a:r>
              <a:rPr lang="en-US" sz="3200" b="1" dirty="0" err="1">
                <a:latin typeface="Times New Roman" pitchFamily="18" charset="0"/>
              </a:rPr>
              <a:t>truyền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tin </a:t>
            </a:r>
            <a:r>
              <a:rPr lang="en-US" sz="3200" b="1" dirty="0" err="1">
                <a:latin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prôtêin</a:t>
            </a:r>
            <a:r>
              <a:rPr lang="en-US" sz="3200" b="1" dirty="0">
                <a:latin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15475" y="710803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mARN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07448" y="3480016"/>
            <a:ext cx="709352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smtClean="0">
                <a:latin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sz="4000" b="1" dirty="0" err="1" smtClean="0">
                <a:latin typeface="Times New Roman" pitchFamily="18" charset="0"/>
              </a:rPr>
              <a:t>mARN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dạng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trung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gian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vai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truyền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đạt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cấu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trúc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prôtêin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tổng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hợp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nhân</a:t>
            </a:r>
            <a:r>
              <a:rPr lang="en-US" sz="4000" b="1" dirty="0">
                <a:latin typeface="Times New Roman" pitchFamily="18" charset="0"/>
              </a:rPr>
              <a:t> ra </a:t>
            </a:r>
            <a:r>
              <a:rPr lang="en-US" sz="4000" b="1" dirty="0" err="1">
                <a:latin typeface="Times New Roman" pitchFamily="18" charset="0"/>
              </a:rPr>
              <a:t>chất</a:t>
            </a:r>
            <a:r>
              <a:rPr lang="en-US" sz="4000" b="1" dirty="0">
                <a:latin typeface="Times New Roman" pitchFamily="18" charset="0"/>
              </a:rPr>
              <a:t>  </a:t>
            </a:r>
            <a:r>
              <a:rPr lang="en-US" sz="4000" b="1" dirty="0" err="1">
                <a:latin typeface="Times New Roman" pitchFamily="18" charset="0"/>
              </a:rPr>
              <a:t>tế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bào</a:t>
            </a:r>
            <a:r>
              <a:rPr lang="en-US" sz="40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6170" name="Picture 26" descr="viet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0" y="1952376"/>
            <a:ext cx="778059" cy="64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9" grpId="0" animBg="1"/>
      <p:bldP spid="6160" grpId="0" animBg="1"/>
      <p:bldP spid="6161" grpId="0" animBg="1"/>
      <p:bldP spid="6162" grpId="0"/>
      <p:bldP spid="6163" grpId="0"/>
      <p:bldP spid="6164" grpId="0"/>
      <p:bldP spid="6165" grpId="0"/>
      <p:bldP spid="6165" grpId="1"/>
      <p:bldP spid="6166" grpId="0" build="allAtOnce"/>
      <p:bldP spid="6167" grpId="0"/>
      <p:bldP spid="6167" grpId="1"/>
      <p:bldP spid="6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41" y="274857"/>
            <a:ext cx="8701519" cy="54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22100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ARN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endParaRPr lang="en-US" sz="28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questionsign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7" y="5257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8410" y="5877761"/>
            <a:ext cx="1064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axit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8229600" y="2819401"/>
            <a:ext cx="914400" cy="684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2200" y="4268300"/>
            <a:ext cx="1143000" cy="684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200" y="4724401"/>
            <a:ext cx="914400" cy="684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005" y="5196210"/>
            <a:ext cx="1064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Nuclêotit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3352801"/>
            <a:ext cx="19050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894" y="5420669"/>
            <a:ext cx="988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axit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nuclêotit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5422324" y="2209801"/>
            <a:ext cx="826076" cy="78276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2" y="3352801"/>
            <a:ext cx="1066799" cy="91549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76926" y="2992564"/>
            <a:ext cx="295275" cy="36023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562600" y="1447801"/>
            <a:ext cx="914400" cy="684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2" grpId="0" animBg="1"/>
      <p:bldP spid="13" grpId="0" animBg="1"/>
      <p:bldP spid="14" grpId="0"/>
      <p:bldP spid="14" grpId="1"/>
      <p:bldP spid="15" grpId="0" animBg="1"/>
      <p:bldP spid="15" grpId="1" animBg="1"/>
      <p:bldP spid="16" grpId="0"/>
      <p:bldP spid="5" grpId="0" animBg="1"/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362201" y="226369"/>
            <a:ext cx="6639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axit amin được liệt kê đầy đủ dưới bảng sau: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38796"/>
              </p:ext>
            </p:extLst>
          </p:nvPr>
        </p:nvGraphicFramePr>
        <p:xfrm>
          <a:off x="2819400" y="838201"/>
          <a:ext cx="2895600" cy="5717887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axit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 tắt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Leucine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Isoleucine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Phenylalanine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Tryptophan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Proline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008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39379"/>
              </p:ext>
            </p:extLst>
          </p:nvPr>
        </p:nvGraphicFramePr>
        <p:xfrm>
          <a:off x="6248400" y="838200"/>
          <a:ext cx="2847232" cy="5852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1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axit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 tắt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Threonine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Cysteine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Tyrosine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Asparagine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Glutamine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Aspartic acid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Glutamic acid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Arginine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Histidine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0135" name="AutoShape 87"/>
          <p:cNvSpPr>
            <a:spLocks noChangeArrowheads="1"/>
          </p:cNvSpPr>
          <p:nvPr/>
        </p:nvSpPr>
        <p:spPr bwMode="auto">
          <a:xfrm>
            <a:off x="4876800" y="4572001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</a:p>
        </p:txBody>
      </p:sp>
      <p:sp>
        <p:nvSpPr>
          <p:cNvPr id="130136" name="AutoShape 88"/>
          <p:cNvSpPr>
            <a:spLocks noChangeArrowheads="1"/>
          </p:cNvSpPr>
          <p:nvPr/>
        </p:nvSpPr>
        <p:spPr bwMode="auto">
          <a:xfrm>
            <a:off x="8305800" y="58674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</a:p>
        </p:txBody>
      </p:sp>
      <p:sp>
        <p:nvSpPr>
          <p:cNvPr id="130137" name="AutoShape 89"/>
          <p:cNvSpPr>
            <a:spLocks noChangeArrowheads="1"/>
          </p:cNvSpPr>
          <p:nvPr/>
        </p:nvSpPr>
        <p:spPr bwMode="auto">
          <a:xfrm>
            <a:off x="4876800" y="297815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</a:p>
        </p:txBody>
      </p:sp>
      <p:sp>
        <p:nvSpPr>
          <p:cNvPr id="130138" name="AutoShape 90"/>
          <p:cNvSpPr>
            <a:spLocks noChangeArrowheads="1"/>
          </p:cNvSpPr>
          <p:nvPr/>
        </p:nvSpPr>
        <p:spPr bwMode="auto">
          <a:xfrm>
            <a:off x="8305800" y="3124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</a:p>
        </p:txBody>
      </p:sp>
      <p:sp>
        <p:nvSpPr>
          <p:cNvPr id="130139" name="AutoShape 91"/>
          <p:cNvSpPr>
            <a:spLocks noChangeArrowheads="1"/>
          </p:cNvSpPr>
          <p:nvPr/>
        </p:nvSpPr>
        <p:spPr bwMode="auto">
          <a:xfrm>
            <a:off x="8305800" y="17526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</a:p>
        </p:txBody>
      </p:sp>
      <p:sp>
        <p:nvSpPr>
          <p:cNvPr id="130140" name="AutoShape 92"/>
          <p:cNvSpPr>
            <a:spLocks noChangeArrowheads="1"/>
          </p:cNvSpPr>
          <p:nvPr/>
        </p:nvSpPr>
        <p:spPr bwMode="auto">
          <a:xfrm>
            <a:off x="8305800" y="22098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14822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2743200" y="762001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</a:p>
        </p:txBody>
      </p:sp>
      <p:sp>
        <p:nvSpPr>
          <p:cNvPr id="129027" name="AutoShape 3"/>
          <p:cNvSpPr>
            <a:spLocks noChangeArrowheads="1"/>
          </p:cNvSpPr>
          <p:nvPr/>
        </p:nvSpPr>
        <p:spPr bwMode="auto">
          <a:xfrm>
            <a:off x="1905000" y="11430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</a:p>
        </p:txBody>
      </p:sp>
      <p:sp>
        <p:nvSpPr>
          <p:cNvPr id="129028" name="AutoShape 4"/>
          <p:cNvSpPr>
            <a:spLocks noChangeArrowheads="1"/>
          </p:cNvSpPr>
          <p:nvPr/>
        </p:nvSpPr>
        <p:spPr bwMode="auto">
          <a:xfrm>
            <a:off x="1905000" y="6858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</a:p>
        </p:txBody>
      </p:sp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2895600" y="11430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</a:p>
        </p:txBody>
      </p:sp>
      <p:sp>
        <p:nvSpPr>
          <p:cNvPr id="129030" name="AutoShape 6"/>
          <p:cNvSpPr>
            <a:spLocks noChangeArrowheads="1"/>
          </p:cNvSpPr>
          <p:nvPr/>
        </p:nvSpPr>
        <p:spPr bwMode="auto">
          <a:xfrm>
            <a:off x="2895600" y="228601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1752600" y="228601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</a:p>
        </p:txBody>
      </p:sp>
      <p:grpSp>
        <p:nvGrpSpPr>
          <p:cNvPr id="129032" name="Group 8"/>
          <p:cNvGrpSpPr>
            <a:grpSpLocks/>
          </p:cNvGrpSpPr>
          <p:nvPr/>
        </p:nvGrpSpPr>
        <p:grpSpPr bwMode="auto">
          <a:xfrm>
            <a:off x="2155826" y="2057400"/>
            <a:ext cx="2720975" cy="2819400"/>
            <a:chOff x="398" y="1296"/>
            <a:chExt cx="1714" cy="1776"/>
          </a:xfrm>
        </p:grpSpPr>
        <p:grpSp>
          <p:nvGrpSpPr>
            <p:cNvPr id="129033" name="Group 9"/>
            <p:cNvGrpSpPr>
              <a:grpSpLocks/>
            </p:cNvGrpSpPr>
            <p:nvPr/>
          </p:nvGrpSpPr>
          <p:grpSpPr bwMode="auto">
            <a:xfrm>
              <a:off x="398" y="1296"/>
              <a:ext cx="1714" cy="1776"/>
              <a:chOff x="974" y="1104"/>
              <a:chExt cx="2160" cy="2016"/>
            </a:xfrm>
          </p:grpSpPr>
          <p:sp>
            <p:nvSpPr>
              <p:cNvPr id="129034" name="AutoShape 10"/>
              <p:cNvSpPr>
                <a:spLocks noChangeArrowheads="1"/>
              </p:cNvSpPr>
              <p:nvPr/>
            </p:nvSpPr>
            <p:spPr bwMode="auto">
              <a:xfrm rot="16200000">
                <a:off x="1196" y="964"/>
                <a:ext cx="1668" cy="1948"/>
              </a:xfrm>
              <a:prstGeom prst="flowChartDelay">
                <a:avLst/>
              </a:prstGeom>
              <a:solidFill>
                <a:srgbClr val="F9B9A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035" name="AutoShape 11"/>
              <p:cNvSpPr>
                <a:spLocks noChangeArrowheads="1"/>
              </p:cNvSpPr>
              <p:nvPr/>
            </p:nvSpPr>
            <p:spPr bwMode="auto">
              <a:xfrm>
                <a:off x="974" y="2696"/>
                <a:ext cx="2160" cy="424"/>
              </a:xfrm>
              <a:prstGeom prst="flowChartPunchedTape">
                <a:avLst/>
              </a:prstGeom>
              <a:solidFill>
                <a:srgbClr val="F9B9A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9036" name="Text Box 12"/>
            <p:cNvSpPr txBox="1">
              <a:spLocks noChangeArrowheads="1"/>
            </p:cNvSpPr>
            <p:nvPr/>
          </p:nvSpPr>
          <p:spPr bwMode="auto">
            <a:xfrm>
              <a:off x="830" y="2775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RIBÔXÔM</a:t>
              </a:r>
            </a:p>
          </p:txBody>
        </p:sp>
      </p:grp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1828800" y="1524001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AXIT AMIN</a:t>
            </a:r>
          </a:p>
        </p:txBody>
      </p:sp>
      <p:grpSp>
        <p:nvGrpSpPr>
          <p:cNvPr id="129038" name="Group 14"/>
          <p:cNvGrpSpPr>
            <a:grpSpLocks/>
          </p:cNvGrpSpPr>
          <p:nvPr/>
        </p:nvGrpSpPr>
        <p:grpSpPr bwMode="auto">
          <a:xfrm>
            <a:off x="4648201" y="0"/>
            <a:ext cx="5795963" cy="4038600"/>
            <a:chOff x="1968" y="0"/>
            <a:chExt cx="3651" cy="2544"/>
          </a:xfrm>
        </p:grpSpPr>
        <p:grpSp>
          <p:nvGrpSpPr>
            <p:cNvPr id="129039" name="Group 15"/>
            <p:cNvGrpSpPr>
              <a:grpSpLocks/>
            </p:cNvGrpSpPr>
            <p:nvPr/>
          </p:nvGrpSpPr>
          <p:grpSpPr bwMode="auto">
            <a:xfrm>
              <a:off x="4800" y="1275"/>
              <a:ext cx="771" cy="1269"/>
              <a:chOff x="1746" y="1344"/>
              <a:chExt cx="771" cy="1317"/>
            </a:xfrm>
          </p:grpSpPr>
          <p:sp>
            <p:nvSpPr>
              <p:cNvPr id="129040" name="Line 16"/>
              <p:cNvSpPr>
                <a:spLocks noChangeShapeType="1"/>
              </p:cNvSpPr>
              <p:nvPr/>
            </p:nvSpPr>
            <p:spPr bwMode="auto">
              <a:xfrm>
                <a:off x="2226" y="138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9041" name="Group 17"/>
              <p:cNvGrpSpPr>
                <a:grpSpLocks/>
              </p:cNvGrpSpPr>
              <p:nvPr/>
            </p:nvGrpSpPr>
            <p:grpSpPr bwMode="auto">
              <a:xfrm>
                <a:off x="1746" y="1344"/>
                <a:ext cx="771" cy="1317"/>
                <a:chOff x="1746" y="1323"/>
                <a:chExt cx="771" cy="1317"/>
              </a:xfrm>
            </p:grpSpPr>
            <p:grpSp>
              <p:nvGrpSpPr>
                <p:cNvPr id="129042" name="Group 18"/>
                <p:cNvGrpSpPr>
                  <a:grpSpLocks/>
                </p:cNvGrpSpPr>
                <p:nvPr/>
              </p:nvGrpSpPr>
              <p:grpSpPr bwMode="auto">
                <a:xfrm>
                  <a:off x="1986" y="1608"/>
                  <a:ext cx="531" cy="1032"/>
                  <a:chOff x="2688" y="2328"/>
                  <a:chExt cx="531" cy="1032"/>
                </a:xfrm>
              </p:grpSpPr>
              <p:sp>
                <p:nvSpPr>
                  <p:cNvPr id="129043" name="AutoShape 1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517" y="2984"/>
                    <a:ext cx="576" cy="115"/>
                  </a:xfrm>
                  <a:prstGeom prst="chevron">
                    <a:avLst>
                      <a:gd name="adj" fmla="val 125217"/>
                    </a:avLst>
                  </a:prstGeom>
                  <a:solidFill>
                    <a:srgbClr val="298B4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29044" name="AutoShape 2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682" y="3009"/>
                    <a:ext cx="587" cy="115"/>
                  </a:xfrm>
                  <a:prstGeom prst="chevron">
                    <a:avLst>
                      <a:gd name="adj" fmla="val 12760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</a:t>
                    </a:r>
                  </a:p>
                </p:txBody>
              </p:sp>
              <p:sp>
                <p:nvSpPr>
                  <p:cNvPr id="129045" name="AutoShape 2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827" y="2895"/>
                    <a:ext cx="622" cy="115"/>
                  </a:xfrm>
                  <a:prstGeom prst="flowChartOnlineStorag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</a:t>
                    </a:r>
                  </a:p>
                </p:txBody>
              </p:sp>
              <p:grpSp>
                <p:nvGrpSpPr>
                  <p:cNvPr id="12904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688" y="2328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047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048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29049" name="AutoShape 25"/>
                <p:cNvSpPr>
                  <a:spLocks noChangeArrowheads="1"/>
                </p:cNvSpPr>
                <p:nvPr/>
              </p:nvSpPr>
              <p:spPr bwMode="auto">
                <a:xfrm>
                  <a:off x="1746" y="1323"/>
                  <a:ext cx="480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1F1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Tir</a:t>
                  </a:r>
                </a:p>
              </p:txBody>
            </p:sp>
          </p:grpSp>
        </p:grpSp>
        <p:grpSp>
          <p:nvGrpSpPr>
            <p:cNvPr id="129050" name="Group 26"/>
            <p:cNvGrpSpPr>
              <a:grpSpLocks/>
            </p:cNvGrpSpPr>
            <p:nvPr/>
          </p:nvGrpSpPr>
          <p:grpSpPr bwMode="auto">
            <a:xfrm>
              <a:off x="1968" y="144"/>
              <a:ext cx="771" cy="1200"/>
              <a:chOff x="3" y="1371"/>
              <a:chExt cx="771" cy="1269"/>
            </a:xfrm>
          </p:grpSpPr>
          <p:sp>
            <p:nvSpPr>
              <p:cNvPr id="129051" name="AutoShape 27"/>
              <p:cNvSpPr>
                <a:spLocks noChangeArrowheads="1"/>
              </p:cNvSpPr>
              <p:nvPr/>
            </p:nvSpPr>
            <p:spPr bwMode="auto">
              <a:xfrm>
                <a:off x="3" y="137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</a:t>
                </a:r>
              </a:p>
            </p:txBody>
          </p:sp>
          <p:grpSp>
            <p:nvGrpSpPr>
              <p:cNvPr id="129052" name="Group 28"/>
              <p:cNvGrpSpPr>
                <a:grpSpLocks/>
              </p:cNvGrpSpPr>
              <p:nvPr/>
            </p:nvGrpSpPr>
            <p:grpSpPr bwMode="auto">
              <a:xfrm>
                <a:off x="243" y="1419"/>
                <a:ext cx="531" cy="1221"/>
                <a:chOff x="3120" y="240"/>
                <a:chExt cx="531" cy="1221"/>
              </a:xfrm>
            </p:grpSpPr>
            <p:grpSp>
              <p:nvGrpSpPr>
                <p:cNvPr id="129053" name="Group 29"/>
                <p:cNvGrpSpPr>
                  <a:grpSpLocks/>
                </p:cNvGrpSpPr>
                <p:nvPr/>
              </p:nvGrpSpPr>
              <p:grpSpPr bwMode="auto">
                <a:xfrm>
                  <a:off x="3120" y="480"/>
                  <a:ext cx="531" cy="981"/>
                  <a:chOff x="1131" y="2349"/>
                  <a:chExt cx="531" cy="981"/>
                </a:xfrm>
              </p:grpSpPr>
              <p:sp>
                <p:nvSpPr>
                  <p:cNvPr id="129054" name="AutoShape 3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23" y="2975"/>
                    <a:ext cx="576" cy="115"/>
                  </a:xfrm>
                  <a:prstGeom prst="chevron">
                    <a:avLst>
                      <a:gd name="adj" fmla="val 125217"/>
                    </a:avLst>
                  </a:prstGeom>
                  <a:solidFill>
                    <a:srgbClr val="298B4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29055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954" y="2979"/>
                    <a:ext cx="587" cy="115"/>
                  </a:xfrm>
                  <a:prstGeom prst="chevron">
                    <a:avLst>
                      <a:gd name="adj" fmla="val 12760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</a:t>
                    </a:r>
                  </a:p>
                </p:txBody>
              </p:sp>
              <p:sp>
                <p:nvSpPr>
                  <p:cNvPr id="129056" name="AutoShape 3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265" y="2892"/>
                    <a:ext cx="622" cy="115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grpSp>
                <p:nvGrpSpPr>
                  <p:cNvPr id="12905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131" y="2349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058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059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29060" name="Line 36"/>
                <p:cNvSpPr>
                  <a:spLocks noChangeShapeType="1"/>
                </p:cNvSpPr>
                <p:nvPr/>
              </p:nvSpPr>
              <p:spPr bwMode="auto">
                <a:xfrm>
                  <a:off x="3360" y="240"/>
                  <a:ext cx="0" cy="2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9061" name="Group 37"/>
            <p:cNvGrpSpPr>
              <a:grpSpLocks/>
            </p:cNvGrpSpPr>
            <p:nvPr/>
          </p:nvGrpSpPr>
          <p:grpSpPr bwMode="auto">
            <a:xfrm>
              <a:off x="4176" y="192"/>
              <a:ext cx="774" cy="1344"/>
              <a:chOff x="384" y="768"/>
              <a:chExt cx="774" cy="1425"/>
            </a:xfrm>
          </p:grpSpPr>
          <p:grpSp>
            <p:nvGrpSpPr>
              <p:cNvPr id="129062" name="Group 38"/>
              <p:cNvGrpSpPr>
                <a:grpSpLocks/>
              </p:cNvGrpSpPr>
              <p:nvPr/>
            </p:nvGrpSpPr>
            <p:grpSpPr bwMode="auto">
              <a:xfrm>
                <a:off x="624" y="1152"/>
                <a:ext cx="534" cy="1041"/>
                <a:chOff x="5334" y="2319"/>
                <a:chExt cx="534" cy="1041"/>
              </a:xfrm>
            </p:grpSpPr>
            <p:sp>
              <p:nvSpPr>
                <p:cNvPr id="129063" name="AutoShape 39"/>
                <p:cNvSpPr>
                  <a:spLocks noChangeArrowheads="1"/>
                </p:cNvSpPr>
                <p:nvPr/>
              </p:nvSpPr>
              <p:spPr bwMode="auto">
                <a:xfrm rot="5400000">
                  <a:off x="5305" y="298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129064" name="AutoShape 40"/>
                <p:cNvSpPr>
                  <a:spLocks noChangeArrowheads="1"/>
                </p:cNvSpPr>
                <p:nvPr/>
              </p:nvSpPr>
              <p:spPr bwMode="auto">
                <a:xfrm rot="16200000">
                  <a:off x="5131" y="2991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</a:p>
              </p:txBody>
            </p:sp>
            <p:sp>
              <p:nvSpPr>
                <p:cNvPr id="129065" name="AutoShape 41"/>
                <p:cNvSpPr>
                  <a:spLocks noChangeArrowheads="1"/>
                </p:cNvSpPr>
                <p:nvPr/>
              </p:nvSpPr>
              <p:spPr bwMode="auto">
                <a:xfrm rot="16200000">
                  <a:off x="5500" y="2991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</a:p>
              </p:txBody>
            </p:sp>
            <p:grpSp>
              <p:nvGrpSpPr>
                <p:cNvPr id="129066" name="Group 42"/>
                <p:cNvGrpSpPr>
                  <a:grpSpLocks/>
                </p:cNvGrpSpPr>
                <p:nvPr/>
              </p:nvGrpSpPr>
              <p:grpSpPr bwMode="auto">
                <a:xfrm>
                  <a:off x="5334" y="2319"/>
                  <a:ext cx="531" cy="561"/>
                  <a:chOff x="909" y="1983"/>
                  <a:chExt cx="531" cy="561"/>
                </a:xfrm>
              </p:grpSpPr>
              <p:sp>
                <p:nvSpPr>
                  <p:cNvPr id="129067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9068" name="AutoShape 44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29069" name="Line 45"/>
              <p:cNvSpPr>
                <a:spLocks noChangeShapeType="1"/>
              </p:cNvSpPr>
              <p:nvPr/>
            </p:nvSpPr>
            <p:spPr bwMode="auto">
              <a:xfrm>
                <a:off x="864" y="91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070" name="AutoShape 46"/>
              <p:cNvSpPr>
                <a:spLocks noChangeArrowheads="1"/>
              </p:cNvSpPr>
              <p:nvPr/>
            </p:nvSpPr>
            <p:spPr bwMode="auto">
              <a:xfrm>
                <a:off x="384" y="76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Arg</a:t>
                </a:r>
              </a:p>
            </p:txBody>
          </p:sp>
        </p:grpSp>
        <p:grpSp>
          <p:nvGrpSpPr>
            <p:cNvPr id="129071" name="Group 47"/>
            <p:cNvGrpSpPr>
              <a:grpSpLocks/>
            </p:cNvGrpSpPr>
            <p:nvPr/>
          </p:nvGrpSpPr>
          <p:grpSpPr bwMode="auto">
            <a:xfrm>
              <a:off x="2544" y="0"/>
              <a:ext cx="783" cy="1191"/>
              <a:chOff x="1158" y="1344"/>
              <a:chExt cx="783" cy="1239"/>
            </a:xfrm>
          </p:grpSpPr>
          <p:sp>
            <p:nvSpPr>
              <p:cNvPr id="129072" name="Line 48"/>
              <p:cNvSpPr>
                <a:spLocks noChangeShapeType="1"/>
              </p:cNvSpPr>
              <p:nvPr/>
            </p:nvSpPr>
            <p:spPr bwMode="auto">
              <a:xfrm>
                <a:off x="1644" y="138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9073" name="Group 49"/>
              <p:cNvGrpSpPr>
                <a:grpSpLocks/>
              </p:cNvGrpSpPr>
              <p:nvPr/>
            </p:nvGrpSpPr>
            <p:grpSpPr bwMode="auto">
              <a:xfrm>
                <a:off x="1158" y="1344"/>
                <a:ext cx="783" cy="1239"/>
                <a:chOff x="1158" y="1338"/>
                <a:chExt cx="783" cy="1239"/>
              </a:xfrm>
            </p:grpSpPr>
            <p:grpSp>
              <p:nvGrpSpPr>
                <p:cNvPr id="129074" name="Group 50"/>
                <p:cNvGrpSpPr>
                  <a:grpSpLocks/>
                </p:cNvGrpSpPr>
                <p:nvPr/>
              </p:nvGrpSpPr>
              <p:grpSpPr bwMode="auto">
                <a:xfrm>
                  <a:off x="1410" y="1524"/>
                  <a:ext cx="531" cy="1053"/>
                  <a:chOff x="2178" y="2259"/>
                  <a:chExt cx="531" cy="1053"/>
                </a:xfrm>
              </p:grpSpPr>
              <p:sp>
                <p:nvSpPr>
                  <p:cNvPr id="129075" name="AutoShape 5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984" y="2943"/>
                    <a:ext cx="622" cy="115"/>
                  </a:xfrm>
                  <a:prstGeom prst="flowChartOnlineStorag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</a:t>
                    </a:r>
                  </a:p>
                </p:txBody>
              </p:sp>
              <p:sp>
                <p:nvSpPr>
                  <p:cNvPr id="129076" name="AutoShape 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55" y="2892"/>
                    <a:ext cx="622" cy="115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29077" name="AutoShape 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320" y="2890"/>
                    <a:ext cx="622" cy="115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grpSp>
                <p:nvGrpSpPr>
                  <p:cNvPr id="12907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178" y="2259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079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080" name="AutoShape 56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29081" name="AutoShape 57"/>
                <p:cNvSpPr>
                  <a:spLocks noChangeArrowheads="1"/>
                </p:cNvSpPr>
                <p:nvPr/>
              </p:nvSpPr>
              <p:spPr bwMode="auto">
                <a:xfrm>
                  <a:off x="1158" y="1338"/>
                  <a:ext cx="480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Arg</a:t>
                  </a:r>
                </a:p>
              </p:txBody>
            </p:sp>
          </p:grpSp>
        </p:grpSp>
        <p:grpSp>
          <p:nvGrpSpPr>
            <p:cNvPr id="129082" name="Group 58"/>
            <p:cNvGrpSpPr>
              <a:grpSpLocks/>
            </p:cNvGrpSpPr>
            <p:nvPr/>
          </p:nvGrpSpPr>
          <p:grpSpPr bwMode="auto">
            <a:xfrm>
              <a:off x="3168" y="144"/>
              <a:ext cx="771" cy="1200"/>
              <a:chOff x="573" y="1392"/>
              <a:chExt cx="771" cy="1200"/>
            </a:xfrm>
          </p:grpSpPr>
          <p:grpSp>
            <p:nvGrpSpPr>
              <p:cNvPr id="129083" name="Group 59"/>
              <p:cNvGrpSpPr>
                <a:grpSpLocks/>
              </p:cNvGrpSpPr>
              <p:nvPr/>
            </p:nvGrpSpPr>
            <p:grpSpPr bwMode="auto">
              <a:xfrm>
                <a:off x="573" y="1392"/>
                <a:ext cx="771" cy="1200"/>
                <a:chOff x="573" y="1341"/>
                <a:chExt cx="771" cy="1251"/>
              </a:xfrm>
            </p:grpSpPr>
            <p:grpSp>
              <p:nvGrpSpPr>
                <p:cNvPr id="129084" name="Group 60"/>
                <p:cNvGrpSpPr>
                  <a:grpSpLocks/>
                </p:cNvGrpSpPr>
                <p:nvPr/>
              </p:nvGrpSpPr>
              <p:grpSpPr bwMode="auto">
                <a:xfrm>
                  <a:off x="813" y="1605"/>
                  <a:ext cx="531" cy="987"/>
                  <a:chOff x="1641" y="2373"/>
                  <a:chExt cx="531" cy="987"/>
                </a:xfrm>
              </p:grpSpPr>
              <p:sp>
                <p:nvSpPr>
                  <p:cNvPr id="129085" name="AutoShape 6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456" y="2913"/>
                    <a:ext cx="622" cy="115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29086" name="AutoShape 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654" y="3014"/>
                    <a:ext cx="576" cy="115"/>
                  </a:xfrm>
                  <a:prstGeom prst="chevron">
                    <a:avLst>
                      <a:gd name="adj" fmla="val 125217"/>
                    </a:avLst>
                  </a:prstGeom>
                  <a:solidFill>
                    <a:srgbClr val="298B4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29087" name="AutoShape 6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809" y="3003"/>
                    <a:ext cx="587" cy="115"/>
                  </a:xfrm>
                  <a:prstGeom prst="chevron">
                    <a:avLst>
                      <a:gd name="adj" fmla="val 12760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</a:t>
                    </a:r>
                  </a:p>
                </p:txBody>
              </p:sp>
              <p:grpSp>
                <p:nvGrpSpPr>
                  <p:cNvPr id="12908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641" y="2373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089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090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29091" name="AutoShape 67"/>
                <p:cNvSpPr>
                  <a:spLocks noChangeArrowheads="1"/>
                </p:cNvSpPr>
                <p:nvPr/>
              </p:nvSpPr>
              <p:spPr bwMode="auto">
                <a:xfrm>
                  <a:off x="573" y="1341"/>
                  <a:ext cx="480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Val</a:t>
                  </a:r>
                </a:p>
              </p:txBody>
            </p:sp>
          </p:grpSp>
          <p:sp>
            <p:nvSpPr>
              <p:cNvPr id="129092" name="Line 68"/>
              <p:cNvSpPr>
                <a:spLocks noChangeShapeType="1"/>
              </p:cNvSpPr>
              <p:nvPr/>
            </p:nvSpPr>
            <p:spPr bwMode="auto">
              <a:xfrm>
                <a:off x="1053" y="139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9093" name="Group 69"/>
            <p:cNvGrpSpPr>
              <a:grpSpLocks/>
            </p:cNvGrpSpPr>
            <p:nvPr/>
          </p:nvGrpSpPr>
          <p:grpSpPr bwMode="auto">
            <a:xfrm>
              <a:off x="3696" y="144"/>
              <a:ext cx="762" cy="1200"/>
              <a:chOff x="2319" y="1308"/>
              <a:chExt cx="762" cy="1284"/>
            </a:xfrm>
          </p:grpSpPr>
          <p:grpSp>
            <p:nvGrpSpPr>
              <p:cNvPr id="129094" name="Group 70"/>
              <p:cNvGrpSpPr>
                <a:grpSpLocks/>
              </p:cNvGrpSpPr>
              <p:nvPr/>
            </p:nvGrpSpPr>
            <p:grpSpPr bwMode="auto">
              <a:xfrm>
                <a:off x="2550" y="1590"/>
                <a:ext cx="531" cy="1002"/>
                <a:chOff x="3207" y="2319"/>
                <a:chExt cx="531" cy="1002"/>
              </a:xfrm>
            </p:grpSpPr>
            <p:sp>
              <p:nvSpPr>
                <p:cNvPr id="129095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304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29096" name="AutoShape 72"/>
                <p:cNvSpPr>
                  <a:spLocks noChangeArrowheads="1"/>
                </p:cNvSpPr>
                <p:nvPr/>
              </p:nvSpPr>
              <p:spPr bwMode="auto">
                <a:xfrm rot="16200000">
                  <a:off x="3193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</a:p>
              </p:txBody>
            </p:sp>
            <p:sp>
              <p:nvSpPr>
                <p:cNvPr id="129097" name="AutoShape 73"/>
                <p:cNvSpPr>
                  <a:spLocks noChangeArrowheads="1"/>
                </p:cNvSpPr>
                <p:nvPr/>
              </p:nvSpPr>
              <p:spPr bwMode="auto">
                <a:xfrm rot="16200000">
                  <a:off x="336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</a:p>
              </p:txBody>
            </p:sp>
            <p:grpSp>
              <p:nvGrpSpPr>
                <p:cNvPr id="129098" name="Group 74"/>
                <p:cNvGrpSpPr>
                  <a:grpSpLocks/>
                </p:cNvGrpSpPr>
                <p:nvPr/>
              </p:nvGrpSpPr>
              <p:grpSpPr bwMode="auto">
                <a:xfrm>
                  <a:off x="3207" y="2319"/>
                  <a:ext cx="531" cy="561"/>
                  <a:chOff x="909" y="1983"/>
                  <a:chExt cx="531" cy="561"/>
                </a:xfrm>
              </p:grpSpPr>
              <p:sp>
                <p:nvSpPr>
                  <p:cNvPr id="129099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9100" name="AutoShape 7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29101" name="AutoShape 77"/>
              <p:cNvSpPr>
                <a:spLocks noChangeArrowheads="1"/>
              </p:cNvSpPr>
              <p:nvPr/>
            </p:nvSpPr>
            <p:spPr bwMode="auto">
              <a:xfrm>
                <a:off x="2319" y="130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</a:t>
                </a:r>
              </a:p>
            </p:txBody>
          </p:sp>
          <p:sp>
            <p:nvSpPr>
              <p:cNvPr id="129102" name="Line 78"/>
              <p:cNvSpPr>
                <a:spLocks noChangeShapeType="1"/>
              </p:cNvSpPr>
              <p:nvPr/>
            </p:nvSpPr>
            <p:spPr bwMode="auto">
              <a:xfrm>
                <a:off x="2793" y="138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9103" name="Group 79"/>
            <p:cNvGrpSpPr>
              <a:grpSpLocks/>
            </p:cNvGrpSpPr>
            <p:nvPr/>
          </p:nvGrpSpPr>
          <p:grpSpPr bwMode="auto">
            <a:xfrm>
              <a:off x="4896" y="192"/>
              <a:ext cx="723" cy="1200"/>
              <a:chOff x="2955" y="1329"/>
              <a:chExt cx="723" cy="1263"/>
            </a:xfrm>
          </p:grpSpPr>
          <p:grpSp>
            <p:nvGrpSpPr>
              <p:cNvPr id="129104" name="Group 80"/>
              <p:cNvGrpSpPr>
                <a:grpSpLocks/>
              </p:cNvGrpSpPr>
              <p:nvPr/>
            </p:nvGrpSpPr>
            <p:grpSpPr bwMode="auto">
              <a:xfrm>
                <a:off x="2955" y="1329"/>
                <a:ext cx="723" cy="1263"/>
                <a:chOff x="2955" y="1326"/>
                <a:chExt cx="723" cy="1263"/>
              </a:xfrm>
            </p:grpSpPr>
            <p:grpSp>
              <p:nvGrpSpPr>
                <p:cNvPr id="129105" name="Group 81"/>
                <p:cNvGrpSpPr>
                  <a:grpSpLocks/>
                </p:cNvGrpSpPr>
                <p:nvPr/>
              </p:nvGrpSpPr>
              <p:grpSpPr bwMode="auto">
                <a:xfrm>
                  <a:off x="3147" y="1605"/>
                  <a:ext cx="531" cy="984"/>
                  <a:chOff x="3744" y="2376"/>
                  <a:chExt cx="531" cy="984"/>
                </a:xfrm>
              </p:grpSpPr>
              <p:sp>
                <p:nvSpPr>
                  <p:cNvPr id="129106" name="AutoShape 8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76" y="3009"/>
                    <a:ext cx="587" cy="115"/>
                  </a:xfrm>
                  <a:prstGeom prst="chevron">
                    <a:avLst>
                      <a:gd name="adj" fmla="val 12760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</a:t>
                    </a:r>
                  </a:p>
                </p:txBody>
              </p:sp>
              <p:sp>
                <p:nvSpPr>
                  <p:cNvPr id="129107" name="AutoShape 8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22" y="2989"/>
                    <a:ext cx="622" cy="115"/>
                  </a:xfrm>
                  <a:prstGeom prst="flowChartOnlineStorag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</a:t>
                    </a:r>
                  </a:p>
                </p:txBody>
              </p:sp>
              <p:sp>
                <p:nvSpPr>
                  <p:cNvPr id="129108" name="AutoShape 8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895" y="2989"/>
                    <a:ext cx="622" cy="115"/>
                  </a:xfrm>
                  <a:prstGeom prst="flowChartOnlineStorag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</a:t>
                    </a:r>
                  </a:p>
                </p:txBody>
              </p:sp>
              <p:grpSp>
                <p:nvGrpSpPr>
                  <p:cNvPr id="129109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744" y="2376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110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111" name="AutoShape 87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29112" name="AutoShape 88"/>
                <p:cNvSpPr>
                  <a:spLocks noChangeArrowheads="1"/>
                </p:cNvSpPr>
                <p:nvPr/>
              </p:nvSpPr>
              <p:spPr bwMode="auto">
                <a:xfrm>
                  <a:off x="2955" y="1326"/>
                  <a:ext cx="480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33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Thr</a:t>
                  </a:r>
                </a:p>
              </p:txBody>
            </p:sp>
          </p:grpSp>
          <p:sp>
            <p:nvSpPr>
              <p:cNvPr id="129113" name="Line 89"/>
              <p:cNvSpPr>
                <a:spLocks noChangeShapeType="1"/>
              </p:cNvSpPr>
              <p:nvPr/>
            </p:nvSpPr>
            <p:spPr bwMode="auto">
              <a:xfrm>
                <a:off x="3438" y="1389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9114" name="Text Box 90"/>
            <p:cNvSpPr txBox="1">
              <a:spLocks noChangeArrowheads="1"/>
            </p:cNvSpPr>
            <p:nvPr/>
          </p:nvSpPr>
          <p:spPr bwMode="auto">
            <a:xfrm>
              <a:off x="2409" y="1494"/>
              <a:ext cx="29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tARN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AXIT AMIN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endPara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115" name="Group 91"/>
          <p:cNvGrpSpPr>
            <a:grpSpLocks/>
          </p:cNvGrpSpPr>
          <p:nvPr/>
        </p:nvGrpSpPr>
        <p:grpSpPr bwMode="auto">
          <a:xfrm>
            <a:off x="1995487" y="5190509"/>
            <a:ext cx="7696200" cy="1358900"/>
            <a:chOff x="288" y="3368"/>
            <a:chExt cx="4848" cy="856"/>
          </a:xfrm>
        </p:grpSpPr>
        <p:grpSp>
          <p:nvGrpSpPr>
            <p:cNvPr id="129116" name="Group 92"/>
            <p:cNvGrpSpPr>
              <a:grpSpLocks/>
            </p:cNvGrpSpPr>
            <p:nvPr/>
          </p:nvGrpSpPr>
          <p:grpSpPr bwMode="auto">
            <a:xfrm>
              <a:off x="353" y="3368"/>
              <a:ext cx="4783" cy="568"/>
              <a:chOff x="353" y="3176"/>
              <a:chExt cx="4783" cy="568"/>
            </a:xfrm>
          </p:grpSpPr>
          <p:sp>
            <p:nvSpPr>
              <p:cNvPr id="129117" name="AutoShape 93"/>
              <p:cNvSpPr>
                <a:spLocks noChangeArrowheads="1"/>
              </p:cNvSpPr>
              <p:nvPr/>
            </p:nvSpPr>
            <p:spPr bwMode="auto">
              <a:xfrm rot="5400000">
                <a:off x="833" y="3388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29118" name="AutoShape 94"/>
              <p:cNvSpPr>
                <a:spLocks noChangeArrowheads="1"/>
              </p:cNvSpPr>
              <p:nvPr/>
            </p:nvSpPr>
            <p:spPr bwMode="auto">
              <a:xfrm rot="5400000">
                <a:off x="1592" y="3405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29119" name="AutoShape 95"/>
              <p:cNvSpPr>
                <a:spLocks noChangeArrowheads="1"/>
              </p:cNvSpPr>
              <p:nvPr/>
            </p:nvSpPr>
            <p:spPr bwMode="auto">
              <a:xfrm rot="5400000">
                <a:off x="1754" y="3403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29120" name="AutoShape 96"/>
              <p:cNvSpPr>
                <a:spLocks noChangeArrowheads="1"/>
              </p:cNvSpPr>
              <p:nvPr/>
            </p:nvSpPr>
            <p:spPr bwMode="auto">
              <a:xfrm rot="5400000">
                <a:off x="4328" y="3389"/>
                <a:ext cx="538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29121" name="AutoShape 97"/>
              <p:cNvSpPr>
                <a:spLocks noChangeArrowheads="1"/>
              </p:cNvSpPr>
              <p:nvPr/>
            </p:nvSpPr>
            <p:spPr bwMode="auto">
              <a:xfrm rot="5400000">
                <a:off x="4489" y="3388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29122" name="AutoShape 98"/>
              <p:cNvSpPr>
                <a:spLocks noChangeArrowheads="1"/>
              </p:cNvSpPr>
              <p:nvPr/>
            </p:nvSpPr>
            <p:spPr bwMode="auto">
              <a:xfrm rot="5400000">
                <a:off x="3911" y="3388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29123" name="AutoShape 99"/>
              <p:cNvSpPr>
                <a:spLocks noChangeArrowheads="1"/>
              </p:cNvSpPr>
              <p:nvPr/>
            </p:nvSpPr>
            <p:spPr bwMode="auto">
              <a:xfrm rot="16200000">
                <a:off x="2331" y="3415"/>
                <a:ext cx="538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9124" name="AutoShape 100"/>
              <p:cNvSpPr>
                <a:spLocks noChangeArrowheads="1"/>
              </p:cNvSpPr>
              <p:nvPr/>
            </p:nvSpPr>
            <p:spPr bwMode="auto">
              <a:xfrm rot="16200000">
                <a:off x="2733" y="3414"/>
                <a:ext cx="539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9125" name="AutoShape 101"/>
              <p:cNvSpPr>
                <a:spLocks noChangeArrowheads="1"/>
              </p:cNvSpPr>
              <p:nvPr/>
            </p:nvSpPr>
            <p:spPr bwMode="auto">
              <a:xfrm rot="16200000">
                <a:off x="2906" y="3414"/>
                <a:ext cx="539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9126" name="AutoShape 102"/>
              <p:cNvSpPr>
                <a:spLocks noChangeArrowheads="1"/>
              </p:cNvSpPr>
              <p:nvPr/>
            </p:nvSpPr>
            <p:spPr bwMode="auto">
              <a:xfrm rot="16200000">
                <a:off x="3329" y="3414"/>
                <a:ext cx="539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9127" name="AutoShape 103"/>
              <p:cNvSpPr>
                <a:spLocks noChangeArrowheads="1"/>
              </p:cNvSpPr>
              <p:nvPr/>
            </p:nvSpPr>
            <p:spPr bwMode="auto">
              <a:xfrm rot="16200000">
                <a:off x="3503" y="3414"/>
                <a:ext cx="539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9128" name="AutoShape 104"/>
              <p:cNvSpPr>
                <a:spLocks noChangeArrowheads="1"/>
              </p:cNvSpPr>
              <p:nvPr/>
            </p:nvSpPr>
            <p:spPr bwMode="auto">
              <a:xfrm rot="5400000">
                <a:off x="1021" y="3432"/>
                <a:ext cx="508" cy="115"/>
              </a:xfrm>
              <a:prstGeom prst="chevron">
                <a:avLst>
                  <a:gd name="adj" fmla="val 11043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29129" name="AutoShape 105"/>
              <p:cNvSpPr>
                <a:spLocks noChangeArrowheads="1"/>
              </p:cNvSpPr>
              <p:nvPr/>
            </p:nvSpPr>
            <p:spPr bwMode="auto">
              <a:xfrm rot="5400000">
                <a:off x="2013" y="3432"/>
                <a:ext cx="508" cy="115"/>
              </a:xfrm>
              <a:prstGeom prst="chevron">
                <a:avLst>
                  <a:gd name="adj" fmla="val 11043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29130" name="AutoShape 106"/>
              <p:cNvSpPr>
                <a:spLocks noChangeArrowheads="1"/>
              </p:cNvSpPr>
              <p:nvPr/>
            </p:nvSpPr>
            <p:spPr bwMode="auto">
              <a:xfrm rot="5400000">
                <a:off x="2578" y="3414"/>
                <a:ext cx="509" cy="115"/>
              </a:xfrm>
              <a:prstGeom prst="chevron">
                <a:avLst>
                  <a:gd name="adj" fmla="val 1106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29131" name="AutoShape 107"/>
              <p:cNvSpPr>
                <a:spLocks noChangeArrowheads="1"/>
              </p:cNvSpPr>
              <p:nvPr/>
            </p:nvSpPr>
            <p:spPr bwMode="auto">
              <a:xfrm rot="5400000">
                <a:off x="3762" y="3414"/>
                <a:ext cx="509" cy="115"/>
              </a:xfrm>
              <a:prstGeom prst="chevron">
                <a:avLst>
                  <a:gd name="adj" fmla="val 1106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29132" name="AutoShape 108"/>
              <p:cNvSpPr>
                <a:spLocks noChangeArrowheads="1"/>
              </p:cNvSpPr>
              <p:nvPr/>
            </p:nvSpPr>
            <p:spPr bwMode="auto">
              <a:xfrm rot="5400000">
                <a:off x="4697" y="3414"/>
                <a:ext cx="509" cy="115"/>
              </a:xfrm>
              <a:prstGeom prst="chevron">
                <a:avLst>
                  <a:gd name="adj" fmla="val 1106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29133" name="AutoShape 109"/>
              <p:cNvSpPr>
                <a:spLocks noChangeArrowheads="1"/>
              </p:cNvSpPr>
              <p:nvPr/>
            </p:nvSpPr>
            <p:spPr bwMode="auto">
              <a:xfrm rot="16200000">
                <a:off x="4105" y="3409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29134" name="AutoShape 110"/>
              <p:cNvSpPr>
                <a:spLocks noChangeArrowheads="1"/>
              </p:cNvSpPr>
              <p:nvPr/>
            </p:nvSpPr>
            <p:spPr bwMode="auto">
              <a:xfrm rot="16200000">
                <a:off x="3178" y="3409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29135" name="AutoShape 111"/>
              <p:cNvSpPr>
                <a:spLocks noChangeArrowheads="1"/>
              </p:cNvSpPr>
              <p:nvPr/>
            </p:nvSpPr>
            <p:spPr bwMode="auto">
              <a:xfrm rot="16200000">
                <a:off x="2188" y="3409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29136" name="AutoShape 112"/>
              <p:cNvSpPr>
                <a:spLocks noChangeArrowheads="1"/>
              </p:cNvSpPr>
              <p:nvPr/>
            </p:nvSpPr>
            <p:spPr bwMode="auto">
              <a:xfrm rot="16200000">
                <a:off x="1189" y="3409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29137" name="AutoShape 113"/>
              <p:cNvSpPr>
                <a:spLocks noChangeArrowheads="1"/>
              </p:cNvSpPr>
              <p:nvPr/>
            </p:nvSpPr>
            <p:spPr bwMode="auto">
              <a:xfrm rot="5400000">
                <a:off x="429" y="3420"/>
                <a:ext cx="509" cy="115"/>
              </a:xfrm>
              <a:prstGeom prst="chevron">
                <a:avLst>
                  <a:gd name="adj" fmla="val 1106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29138" name="AutoShape 114"/>
              <p:cNvSpPr>
                <a:spLocks noChangeArrowheads="1"/>
              </p:cNvSpPr>
              <p:nvPr/>
            </p:nvSpPr>
            <p:spPr bwMode="auto">
              <a:xfrm rot="16200000">
                <a:off x="1419" y="3395"/>
                <a:ext cx="538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9139" name="AutoShape 115"/>
              <p:cNvSpPr>
                <a:spLocks noChangeArrowheads="1"/>
              </p:cNvSpPr>
              <p:nvPr/>
            </p:nvSpPr>
            <p:spPr bwMode="auto">
              <a:xfrm rot="16200000">
                <a:off x="270" y="3415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29140" name="AutoShape 116"/>
              <p:cNvSpPr>
                <a:spLocks noChangeArrowheads="1"/>
              </p:cNvSpPr>
              <p:nvPr/>
            </p:nvSpPr>
            <p:spPr bwMode="auto">
              <a:xfrm rot="5400000">
                <a:off x="579" y="3402"/>
                <a:ext cx="538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29141" name="Rectangle 117"/>
              <p:cNvSpPr>
                <a:spLocks noChangeArrowheads="1"/>
              </p:cNvSpPr>
              <p:nvPr/>
            </p:nvSpPr>
            <p:spPr bwMode="auto">
              <a:xfrm>
                <a:off x="353" y="3608"/>
                <a:ext cx="4783" cy="136"/>
              </a:xfrm>
              <a:prstGeom prst="rect">
                <a:avLst/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9142" name="Text Box 118"/>
            <p:cNvSpPr txBox="1">
              <a:spLocks noChangeArrowheads="1"/>
            </p:cNvSpPr>
            <p:nvPr/>
          </p:nvSpPr>
          <p:spPr bwMode="auto">
            <a:xfrm>
              <a:off x="288" y="4022"/>
              <a:ext cx="86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MÃ MỞ ĐẦU</a:t>
              </a:r>
            </a:p>
          </p:txBody>
        </p:sp>
        <p:sp>
          <p:nvSpPr>
            <p:cNvPr id="129143" name="Text Box 119"/>
            <p:cNvSpPr txBox="1">
              <a:spLocks noChangeArrowheads="1"/>
            </p:cNvSpPr>
            <p:nvPr/>
          </p:nvSpPr>
          <p:spPr bwMode="auto">
            <a:xfrm>
              <a:off x="3831" y="3976"/>
              <a:ext cx="10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MÃ KẾT THÚC</a:t>
              </a:r>
            </a:p>
          </p:txBody>
        </p:sp>
        <p:sp>
          <p:nvSpPr>
            <p:cNvPr id="129144" name="Text Box 120"/>
            <p:cNvSpPr txBox="1">
              <a:spLocks noChangeArrowheads="1"/>
            </p:cNvSpPr>
            <p:nvPr/>
          </p:nvSpPr>
          <p:spPr bwMode="auto">
            <a:xfrm>
              <a:off x="2016" y="3993"/>
              <a:ext cx="1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mARN</a:t>
              </a: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(mạch khuôn)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4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  <p:bldP spid="129027" grpId="0" animBg="1"/>
      <p:bldP spid="129028" grpId="0" animBg="1"/>
      <p:bldP spid="129029" grpId="0" animBg="1"/>
      <p:bldP spid="129030" grpId="0" animBg="1"/>
      <p:bldP spid="129031" grpId="0" animBg="1"/>
      <p:bldP spid="1290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71463" y="228600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chuỗi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axit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amin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2266104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81178"/>
            <a:ext cx="6754305" cy="539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199"/>
            <a:ext cx="990600" cy="81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ChangeArrowheads="1"/>
          </p:cNvSpPr>
          <p:nvPr/>
        </p:nvSpPr>
        <p:spPr bwMode="auto">
          <a:xfrm rot="16200000">
            <a:off x="-712787" y="3054350"/>
            <a:ext cx="2647950" cy="3092451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075" name="Group 3"/>
          <p:cNvGrpSpPr>
            <a:grpSpLocks/>
          </p:cNvGrpSpPr>
          <p:nvPr/>
        </p:nvGrpSpPr>
        <p:grpSpPr bwMode="auto">
          <a:xfrm>
            <a:off x="2084388" y="5041900"/>
            <a:ext cx="7593012" cy="901700"/>
            <a:chOff x="353" y="3176"/>
            <a:chExt cx="4783" cy="568"/>
          </a:xfrm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 rot="5400000">
              <a:off x="833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1077" name="AutoShape 5"/>
            <p:cNvSpPr>
              <a:spLocks noChangeArrowheads="1"/>
            </p:cNvSpPr>
            <p:nvPr/>
          </p:nvSpPr>
          <p:spPr bwMode="auto">
            <a:xfrm rot="5400000">
              <a:off x="1592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 rot="5400000">
              <a:off x="1754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 rot="5400000">
              <a:off x="4328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 rot="5400000">
              <a:off x="4489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1081" name="AutoShape 9"/>
            <p:cNvSpPr>
              <a:spLocks noChangeArrowheads="1"/>
            </p:cNvSpPr>
            <p:nvPr/>
          </p:nvSpPr>
          <p:spPr bwMode="auto">
            <a:xfrm rot="5400000">
              <a:off x="3911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1082" name="AutoShape 10"/>
            <p:cNvSpPr>
              <a:spLocks noChangeArrowheads="1"/>
            </p:cNvSpPr>
            <p:nvPr/>
          </p:nvSpPr>
          <p:spPr bwMode="auto">
            <a:xfrm rot="16200000">
              <a:off x="2331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1083" name="AutoShape 11"/>
            <p:cNvSpPr>
              <a:spLocks noChangeArrowheads="1"/>
            </p:cNvSpPr>
            <p:nvPr/>
          </p:nvSpPr>
          <p:spPr bwMode="auto">
            <a:xfrm rot="16200000">
              <a:off x="2733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1084" name="AutoShape 12"/>
            <p:cNvSpPr>
              <a:spLocks noChangeArrowheads="1"/>
            </p:cNvSpPr>
            <p:nvPr/>
          </p:nvSpPr>
          <p:spPr bwMode="auto">
            <a:xfrm rot="16200000">
              <a:off x="2906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1085" name="AutoShape 13"/>
            <p:cNvSpPr>
              <a:spLocks noChangeArrowheads="1"/>
            </p:cNvSpPr>
            <p:nvPr/>
          </p:nvSpPr>
          <p:spPr bwMode="auto">
            <a:xfrm rot="16200000">
              <a:off x="3329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1086" name="AutoShape 14"/>
            <p:cNvSpPr>
              <a:spLocks noChangeArrowheads="1"/>
            </p:cNvSpPr>
            <p:nvPr/>
          </p:nvSpPr>
          <p:spPr bwMode="auto">
            <a:xfrm rot="16200000">
              <a:off x="3503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1087" name="AutoShape 15"/>
            <p:cNvSpPr>
              <a:spLocks noChangeArrowheads="1"/>
            </p:cNvSpPr>
            <p:nvPr/>
          </p:nvSpPr>
          <p:spPr bwMode="auto">
            <a:xfrm rot="5400000">
              <a:off x="1021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88" name="AutoShape 16"/>
            <p:cNvSpPr>
              <a:spLocks noChangeArrowheads="1"/>
            </p:cNvSpPr>
            <p:nvPr/>
          </p:nvSpPr>
          <p:spPr bwMode="auto">
            <a:xfrm rot="5400000">
              <a:off x="2013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89" name="AutoShape 17"/>
            <p:cNvSpPr>
              <a:spLocks noChangeArrowheads="1"/>
            </p:cNvSpPr>
            <p:nvPr/>
          </p:nvSpPr>
          <p:spPr bwMode="auto">
            <a:xfrm rot="5400000">
              <a:off x="2578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90" name="AutoShape 18"/>
            <p:cNvSpPr>
              <a:spLocks noChangeArrowheads="1"/>
            </p:cNvSpPr>
            <p:nvPr/>
          </p:nvSpPr>
          <p:spPr bwMode="auto">
            <a:xfrm rot="5400000">
              <a:off x="3762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91" name="AutoShape 19"/>
            <p:cNvSpPr>
              <a:spLocks noChangeArrowheads="1"/>
            </p:cNvSpPr>
            <p:nvPr/>
          </p:nvSpPr>
          <p:spPr bwMode="auto">
            <a:xfrm rot="5400000">
              <a:off x="4697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92" name="AutoShape 20"/>
            <p:cNvSpPr>
              <a:spLocks noChangeArrowheads="1"/>
            </p:cNvSpPr>
            <p:nvPr/>
          </p:nvSpPr>
          <p:spPr bwMode="auto">
            <a:xfrm rot="16200000">
              <a:off x="4105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1093" name="AutoShape 21"/>
            <p:cNvSpPr>
              <a:spLocks noChangeArrowheads="1"/>
            </p:cNvSpPr>
            <p:nvPr/>
          </p:nvSpPr>
          <p:spPr bwMode="auto">
            <a:xfrm rot="16200000">
              <a:off x="3178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1094" name="AutoShape 22"/>
            <p:cNvSpPr>
              <a:spLocks noChangeArrowheads="1"/>
            </p:cNvSpPr>
            <p:nvPr/>
          </p:nvSpPr>
          <p:spPr bwMode="auto">
            <a:xfrm rot="16200000">
              <a:off x="2188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1095" name="AutoShape 23"/>
            <p:cNvSpPr>
              <a:spLocks noChangeArrowheads="1"/>
            </p:cNvSpPr>
            <p:nvPr/>
          </p:nvSpPr>
          <p:spPr bwMode="auto">
            <a:xfrm rot="16200000">
              <a:off x="1189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1096" name="AutoShape 24"/>
            <p:cNvSpPr>
              <a:spLocks noChangeArrowheads="1"/>
            </p:cNvSpPr>
            <p:nvPr/>
          </p:nvSpPr>
          <p:spPr bwMode="auto">
            <a:xfrm rot="5400000">
              <a:off x="429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97" name="AutoShape 25"/>
            <p:cNvSpPr>
              <a:spLocks noChangeArrowheads="1"/>
            </p:cNvSpPr>
            <p:nvPr/>
          </p:nvSpPr>
          <p:spPr bwMode="auto">
            <a:xfrm rot="16200000">
              <a:off x="1419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1098" name="AutoShape 26"/>
            <p:cNvSpPr>
              <a:spLocks noChangeArrowheads="1"/>
            </p:cNvSpPr>
            <p:nvPr/>
          </p:nvSpPr>
          <p:spPr bwMode="auto">
            <a:xfrm rot="16200000">
              <a:off x="270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1099" name="AutoShape 27"/>
            <p:cNvSpPr>
              <a:spLocks noChangeArrowheads="1"/>
            </p:cNvSpPr>
            <p:nvPr/>
          </p:nvSpPr>
          <p:spPr bwMode="auto">
            <a:xfrm rot="5400000">
              <a:off x="579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1100" name="Rectangle 28"/>
            <p:cNvSpPr>
              <a:spLocks noChangeArrowheads="1"/>
            </p:cNvSpPr>
            <p:nvPr/>
          </p:nvSpPr>
          <p:spPr bwMode="auto">
            <a:xfrm>
              <a:off x="353" y="3608"/>
              <a:ext cx="4783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01" name="Group 29"/>
          <p:cNvGrpSpPr>
            <a:grpSpLocks/>
          </p:cNvGrpSpPr>
          <p:nvPr/>
        </p:nvGrpSpPr>
        <p:grpSpPr bwMode="auto">
          <a:xfrm>
            <a:off x="9318626" y="762000"/>
            <a:ext cx="842963" cy="1524000"/>
            <a:chOff x="4260" y="2328"/>
            <a:chExt cx="531" cy="1024"/>
          </a:xfrm>
        </p:grpSpPr>
        <p:sp>
          <p:nvSpPr>
            <p:cNvPr id="131102" name="AutoShape 30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1103" name="AutoShape 31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1104" name="AutoShape 32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grpSp>
          <p:nvGrpSpPr>
            <p:cNvPr id="131105" name="Group 33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1106" name="AutoShape 34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07" name="AutoShape 35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1108" name="Group 36"/>
          <p:cNvGrpSpPr>
            <a:grpSpLocks/>
          </p:cNvGrpSpPr>
          <p:nvPr/>
        </p:nvGrpSpPr>
        <p:grpSpPr bwMode="auto">
          <a:xfrm>
            <a:off x="3851276" y="762000"/>
            <a:ext cx="1223963" cy="1905000"/>
            <a:chOff x="3" y="1371"/>
            <a:chExt cx="771" cy="1269"/>
          </a:xfrm>
        </p:grpSpPr>
        <p:sp>
          <p:nvSpPr>
            <p:cNvPr id="131109" name="AutoShape 37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grpSp>
          <p:nvGrpSpPr>
            <p:cNvPr id="131110" name="Group 38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1111" name="Group 39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1112" name="AutoShape 40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1113" name="AutoShape 41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1114" name="AutoShape 42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1115" name="Group 43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1116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17" name="AutoShape 45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18" name="Line 46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1119" name="Group 47"/>
          <p:cNvGrpSpPr>
            <a:grpSpLocks/>
          </p:cNvGrpSpPr>
          <p:nvPr/>
        </p:nvGrpSpPr>
        <p:grpSpPr bwMode="auto">
          <a:xfrm>
            <a:off x="8027989" y="914400"/>
            <a:ext cx="1228725" cy="2133600"/>
            <a:chOff x="384" y="768"/>
            <a:chExt cx="774" cy="1425"/>
          </a:xfrm>
        </p:grpSpPr>
        <p:grpSp>
          <p:nvGrpSpPr>
            <p:cNvPr id="131120" name="Group 48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1121" name="AutoShape 49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1122" name="AutoShape 50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1123" name="AutoShape 51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1124" name="Group 52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1125" name="AutoShape 5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26" name="AutoShape 54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1127" name="Line 55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8" name="AutoShape 56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1129" name="Group 57"/>
          <p:cNvGrpSpPr>
            <a:grpSpLocks/>
          </p:cNvGrpSpPr>
          <p:nvPr/>
        </p:nvGrpSpPr>
        <p:grpSpPr bwMode="auto">
          <a:xfrm>
            <a:off x="4751388" y="609601"/>
            <a:ext cx="1243012" cy="1890713"/>
            <a:chOff x="1158" y="1344"/>
            <a:chExt cx="783" cy="1239"/>
          </a:xfrm>
        </p:grpSpPr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131" name="Group 59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1132" name="Group 60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1133" name="AutoShape 61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1134" name="AutoShape 62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1135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1136" name="Group 64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1137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38" name="AutoShape 6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39" name="AutoShape 67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Arg</a:t>
                </a:r>
              </a:p>
            </p:txBody>
          </p:sp>
        </p:grpSp>
      </p:grpSp>
      <p:grpSp>
        <p:nvGrpSpPr>
          <p:cNvPr id="131140" name="Group 68"/>
          <p:cNvGrpSpPr>
            <a:grpSpLocks/>
          </p:cNvGrpSpPr>
          <p:nvPr/>
        </p:nvGrpSpPr>
        <p:grpSpPr bwMode="auto">
          <a:xfrm>
            <a:off x="6427788" y="533400"/>
            <a:ext cx="1223962" cy="1905000"/>
            <a:chOff x="573" y="1392"/>
            <a:chExt cx="771" cy="1200"/>
          </a:xfrm>
        </p:grpSpPr>
        <p:grpSp>
          <p:nvGrpSpPr>
            <p:cNvPr id="131141" name="Group 69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1142" name="Group 70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1143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1144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1145" name="AutoShape 73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grpSp>
              <p:nvGrpSpPr>
                <p:cNvPr id="131146" name="Group 74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1147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48" name="AutoShape 7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49" name="AutoShape 77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Val</a:t>
                </a:r>
              </a:p>
            </p:txBody>
          </p:sp>
        </p:grpSp>
        <p:sp>
          <p:nvSpPr>
            <p:cNvPr id="131150" name="Line 78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51" name="Group 79"/>
          <p:cNvGrpSpPr>
            <a:grpSpLocks/>
          </p:cNvGrpSpPr>
          <p:nvPr/>
        </p:nvGrpSpPr>
        <p:grpSpPr bwMode="auto">
          <a:xfrm>
            <a:off x="5818188" y="685800"/>
            <a:ext cx="1223962" cy="2014538"/>
            <a:chOff x="1746" y="1344"/>
            <a:chExt cx="771" cy="1317"/>
          </a:xfrm>
        </p:grpSpPr>
        <p:sp>
          <p:nvSpPr>
            <p:cNvPr id="131152" name="Line 80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153" name="Group 81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1154" name="Group 82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1155" name="AutoShape 8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1156" name="AutoShape 84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1157" name="AutoShape 85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1158" name="Group 86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1159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60" name="AutoShape 88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61" name="AutoShape 89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Tir</a:t>
                </a:r>
              </a:p>
            </p:txBody>
          </p:sp>
        </p:grpSp>
      </p:grpSp>
      <p:grpSp>
        <p:nvGrpSpPr>
          <p:cNvPr id="131162" name="Group 90"/>
          <p:cNvGrpSpPr>
            <a:grpSpLocks/>
          </p:cNvGrpSpPr>
          <p:nvPr/>
        </p:nvGrpSpPr>
        <p:grpSpPr bwMode="auto">
          <a:xfrm>
            <a:off x="6961189" y="609600"/>
            <a:ext cx="1209675" cy="1905000"/>
            <a:chOff x="2319" y="1308"/>
            <a:chExt cx="762" cy="1284"/>
          </a:xfrm>
        </p:grpSpPr>
        <p:grpSp>
          <p:nvGrpSpPr>
            <p:cNvPr id="131163" name="Group 91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1164" name="AutoShape 92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1165" name="AutoShape 93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1166" name="AutoShape 94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1167" name="Group 95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1168" name="AutoShape 9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69" name="AutoShape 97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1170" name="AutoShape 98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1171" name="Line 99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72" name="Group 100"/>
          <p:cNvGrpSpPr>
            <a:grpSpLocks/>
          </p:cNvGrpSpPr>
          <p:nvPr/>
        </p:nvGrpSpPr>
        <p:grpSpPr bwMode="auto">
          <a:xfrm>
            <a:off x="8942388" y="2209800"/>
            <a:ext cx="1295400" cy="1752600"/>
            <a:chOff x="4896" y="1200"/>
            <a:chExt cx="816" cy="1200"/>
          </a:xfrm>
        </p:grpSpPr>
        <p:grpSp>
          <p:nvGrpSpPr>
            <p:cNvPr id="131173" name="Group 101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1174" name="AutoShape 102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1175" name="AutoShape 103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1176" name="AutoShape 104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1177" name="Group 105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1178" name="AutoShape 10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79" name="AutoShape 107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1180" name="AutoShape 108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1181" name="Line 109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82" name="Group 110"/>
          <p:cNvGrpSpPr>
            <a:grpSpLocks/>
          </p:cNvGrpSpPr>
          <p:nvPr/>
        </p:nvGrpSpPr>
        <p:grpSpPr bwMode="auto">
          <a:xfrm>
            <a:off x="7870826" y="457200"/>
            <a:ext cx="1147763" cy="1905000"/>
            <a:chOff x="2955" y="1329"/>
            <a:chExt cx="723" cy="1263"/>
          </a:xfrm>
        </p:grpSpPr>
        <p:grpSp>
          <p:nvGrpSpPr>
            <p:cNvPr id="131183" name="Group 111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1184" name="Group 112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1185" name="AutoShape 113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1186" name="AutoShape 114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1187" name="AutoShape 115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1188" name="Group 116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1189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90" name="AutoShape 118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91" name="AutoShape 119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Thr</a:t>
                </a:r>
              </a:p>
            </p:txBody>
          </p:sp>
        </p:grpSp>
        <p:sp>
          <p:nvSpPr>
            <p:cNvPr id="131192" name="Line 120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93" name="AutoShape 121"/>
          <p:cNvSpPr>
            <a:spLocks noChangeArrowheads="1"/>
          </p:cNvSpPr>
          <p:nvPr/>
        </p:nvSpPr>
        <p:spPr bwMode="auto">
          <a:xfrm>
            <a:off x="-1065213" y="5803900"/>
            <a:ext cx="3429001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94" name="AutoShape 122"/>
          <p:cNvSpPr>
            <a:spLocks noChangeArrowheads="1"/>
          </p:cNvSpPr>
          <p:nvPr/>
        </p:nvSpPr>
        <p:spPr bwMode="auto">
          <a:xfrm>
            <a:off x="2133600" y="1219201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Met</a:t>
            </a:r>
          </a:p>
        </p:txBody>
      </p:sp>
      <p:sp>
        <p:nvSpPr>
          <p:cNvPr id="131195" name="AutoShape 123"/>
          <p:cNvSpPr>
            <a:spLocks noChangeArrowheads="1"/>
          </p:cNvSpPr>
          <p:nvPr/>
        </p:nvSpPr>
        <p:spPr bwMode="auto">
          <a:xfrm>
            <a:off x="1752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Arg</a:t>
            </a:r>
          </a:p>
        </p:txBody>
      </p:sp>
      <p:sp>
        <p:nvSpPr>
          <p:cNvPr id="131196" name="AutoShape 124"/>
          <p:cNvSpPr>
            <a:spLocks noChangeArrowheads="1"/>
          </p:cNvSpPr>
          <p:nvPr/>
        </p:nvSpPr>
        <p:spPr bwMode="auto">
          <a:xfrm>
            <a:off x="2133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Val</a:t>
            </a:r>
          </a:p>
        </p:txBody>
      </p:sp>
      <p:sp>
        <p:nvSpPr>
          <p:cNvPr id="131197" name="AutoShape 125"/>
          <p:cNvSpPr>
            <a:spLocks noChangeArrowheads="1"/>
          </p:cNvSpPr>
          <p:nvPr/>
        </p:nvSpPr>
        <p:spPr bwMode="auto">
          <a:xfrm>
            <a:off x="2895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Tir</a:t>
            </a:r>
          </a:p>
        </p:txBody>
      </p:sp>
      <p:sp>
        <p:nvSpPr>
          <p:cNvPr id="131198" name="AutoShape 126"/>
          <p:cNvSpPr>
            <a:spLocks noChangeArrowheads="1"/>
          </p:cNvSpPr>
          <p:nvPr/>
        </p:nvSpPr>
        <p:spPr bwMode="auto">
          <a:xfrm>
            <a:off x="2514600" y="304801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Ser</a:t>
            </a:r>
          </a:p>
        </p:txBody>
      </p:sp>
      <p:sp>
        <p:nvSpPr>
          <p:cNvPr id="131199" name="AutoShape 127"/>
          <p:cNvSpPr>
            <a:spLocks noChangeArrowheads="1"/>
          </p:cNvSpPr>
          <p:nvPr/>
        </p:nvSpPr>
        <p:spPr bwMode="auto">
          <a:xfrm>
            <a:off x="3048000" y="533401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Thr</a:t>
            </a:r>
          </a:p>
        </p:txBody>
      </p:sp>
      <p:grpSp>
        <p:nvGrpSpPr>
          <p:cNvPr id="131200" name="Group 128"/>
          <p:cNvGrpSpPr>
            <a:grpSpLocks/>
          </p:cNvGrpSpPr>
          <p:nvPr/>
        </p:nvGrpSpPr>
        <p:grpSpPr bwMode="auto">
          <a:xfrm>
            <a:off x="1961357" y="5837011"/>
            <a:ext cx="7105651" cy="533400"/>
            <a:chOff x="288" y="3888"/>
            <a:chExt cx="4476" cy="336"/>
          </a:xfrm>
        </p:grpSpPr>
        <p:sp>
          <p:nvSpPr>
            <p:cNvPr id="131201" name="Text Box 129"/>
            <p:cNvSpPr txBox="1">
              <a:spLocks noChangeArrowheads="1"/>
            </p:cNvSpPr>
            <p:nvPr/>
          </p:nvSpPr>
          <p:spPr bwMode="auto">
            <a:xfrm>
              <a:off x="288" y="4022"/>
              <a:ext cx="86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/>
                <a:t>MÃ MỞ ĐẦU</a:t>
              </a:r>
            </a:p>
          </p:txBody>
        </p:sp>
        <p:sp>
          <p:nvSpPr>
            <p:cNvPr id="131202" name="Text Box 130"/>
            <p:cNvSpPr txBox="1">
              <a:spLocks noChangeArrowheads="1"/>
            </p:cNvSpPr>
            <p:nvPr/>
          </p:nvSpPr>
          <p:spPr bwMode="auto">
            <a:xfrm>
              <a:off x="3804" y="3984"/>
              <a:ext cx="96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/>
                <a:t>MÃ KẾT THÚC</a:t>
              </a:r>
            </a:p>
          </p:txBody>
        </p:sp>
        <p:sp>
          <p:nvSpPr>
            <p:cNvPr id="131203" name="Text Box 131"/>
            <p:cNvSpPr txBox="1">
              <a:spLocks noChangeArrowheads="1"/>
            </p:cNvSpPr>
            <p:nvPr/>
          </p:nvSpPr>
          <p:spPr bwMode="auto">
            <a:xfrm>
              <a:off x="1776" y="388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FF"/>
                  </a:solidFill>
                </a:rPr>
                <a:t>mARN</a:t>
              </a:r>
              <a:r>
                <a:rPr lang="en-US" sz="2400" b="1"/>
                <a:t> (mạch khuôn)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3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4 -0.01736 C 0.02643 0.10532 -0.00365 0.22801 -0.04193 0.29468 C -0.07982 0.36204 -0.14909 0.3706 -0.16967 0.38704 " pathEditMode="relative" rAng="1320000" ptsTypes="AAA">
                                      <p:cBhvr>
                                        <p:cTn id="12" dur="50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1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ChangeArrowheads="1"/>
          </p:cNvSpPr>
          <p:nvPr/>
        </p:nvSpPr>
        <p:spPr bwMode="auto">
          <a:xfrm rot="16200000">
            <a:off x="-66675" y="2940050"/>
            <a:ext cx="27241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1828800" y="4965700"/>
            <a:ext cx="7620000" cy="901700"/>
            <a:chOff x="192" y="3128"/>
            <a:chExt cx="4800" cy="568"/>
          </a:xfrm>
        </p:grpSpPr>
        <p:sp>
          <p:nvSpPr>
            <p:cNvPr id="132100" name="AutoShape 4"/>
            <p:cNvSpPr>
              <a:spLocks noChangeArrowheads="1"/>
            </p:cNvSpPr>
            <p:nvPr/>
          </p:nvSpPr>
          <p:spPr bwMode="auto">
            <a:xfrm rot="5400000">
              <a:off x="672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2101" name="AutoShape 5"/>
            <p:cNvSpPr>
              <a:spLocks noChangeArrowheads="1"/>
            </p:cNvSpPr>
            <p:nvPr/>
          </p:nvSpPr>
          <p:spPr bwMode="auto">
            <a:xfrm rot="5400000">
              <a:off x="1431" y="3357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2102" name="AutoShape 6"/>
            <p:cNvSpPr>
              <a:spLocks noChangeArrowheads="1"/>
            </p:cNvSpPr>
            <p:nvPr/>
          </p:nvSpPr>
          <p:spPr bwMode="auto">
            <a:xfrm rot="5400000">
              <a:off x="1593" y="335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2103" name="AutoShape 7"/>
            <p:cNvSpPr>
              <a:spLocks noChangeArrowheads="1"/>
            </p:cNvSpPr>
            <p:nvPr/>
          </p:nvSpPr>
          <p:spPr bwMode="auto">
            <a:xfrm rot="5400000">
              <a:off x="4167" y="3341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2104" name="AutoShape 8"/>
            <p:cNvSpPr>
              <a:spLocks noChangeArrowheads="1"/>
            </p:cNvSpPr>
            <p:nvPr/>
          </p:nvSpPr>
          <p:spPr bwMode="auto">
            <a:xfrm rot="5400000">
              <a:off x="4328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2105" name="AutoShape 9"/>
            <p:cNvSpPr>
              <a:spLocks noChangeArrowheads="1"/>
            </p:cNvSpPr>
            <p:nvPr/>
          </p:nvSpPr>
          <p:spPr bwMode="auto">
            <a:xfrm rot="5400000">
              <a:off x="3750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2106" name="AutoShape 10"/>
            <p:cNvSpPr>
              <a:spLocks noChangeArrowheads="1"/>
            </p:cNvSpPr>
            <p:nvPr/>
          </p:nvSpPr>
          <p:spPr bwMode="auto">
            <a:xfrm rot="16200000">
              <a:off x="2170" y="3367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2107" name="AutoShape 11"/>
            <p:cNvSpPr>
              <a:spLocks noChangeArrowheads="1"/>
            </p:cNvSpPr>
            <p:nvPr/>
          </p:nvSpPr>
          <p:spPr bwMode="auto">
            <a:xfrm rot="16200000">
              <a:off x="2572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2108" name="AutoShape 12"/>
            <p:cNvSpPr>
              <a:spLocks noChangeArrowheads="1"/>
            </p:cNvSpPr>
            <p:nvPr/>
          </p:nvSpPr>
          <p:spPr bwMode="auto">
            <a:xfrm rot="16200000">
              <a:off x="2745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2109" name="AutoShape 13"/>
            <p:cNvSpPr>
              <a:spLocks noChangeArrowheads="1"/>
            </p:cNvSpPr>
            <p:nvPr/>
          </p:nvSpPr>
          <p:spPr bwMode="auto">
            <a:xfrm rot="16200000">
              <a:off x="3168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2110" name="AutoShape 14"/>
            <p:cNvSpPr>
              <a:spLocks noChangeArrowheads="1"/>
            </p:cNvSpPr>
            <p:nvPr/>
          </p:nvSpPr>
          <p:spPr bwMode="auto">
            <a:xfrm rot="16200000">
              <a:off x="3342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2111" name="AutoShape 15"/>
            <p:cNvSpPr>
              <a:spLocks noChangeArrowheads="1"/>
            </p:cNvSpPr>
            <p:nvPr/>
          </p:nvSpPr>
          <p:spPr bwMode="auto">
            <a:xfrm rot="5400000">
              <a:off x="860" y="3384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2" name="AutoShape 16"/>
            <p:cNvSpPr>
              <a:spLocks noChangeArrowheads="1"/>
            </p:cNvSpPr>
            <p:nvPr/>
          </p:nvSpPr>
          <p:spPr bwMode="auto">
            <a:xfrm rot="5400000">
              <a:off x="1852" y="3384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3" name="AutoShape 17"/>
            <p:cNvSpPr>
              <a:spLocks noChangeArrowheads="1"/>
            </p:cNvSpPr>
            <p:nvPr/>
          </p:nvSpPr>
          <p:spPr bwMode="auto">
            <a:xfrm rot="5400000">
              <a:off x="2417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4" name="AutoShape 18"/>
            <p:cNvSpPr>
              <a:spLocks noChangeArrowheads="1"/>
            </p:cNvSpPr>
            <p:nvPr/>
          </p:nvSpPr>
          <p:spPr bwMode="auto">
            <a:xfrm rot="5400000">
              <a:off x="3601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5" name="AutoShape 19"/>
            <p:cNvSpPr>
              <a:spLocks noChangeArrowheads="1"/>
            </p:cNvSpPr>
            <p:nvPr/>
          </p:nvSpPr>
          <p:spPr bwMode="auto">
            <a:xfrm rot="5400000">
              <a:off x="4536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6" name="AutoShape 20"/>
            <p:cNvSpPr>
              <a:spLocks noChangeArrowheads="1"/>
            </p:cNvSpPr>
            <p:nvPr/>
          </p:nvSpPr>
          <p:spPr bwMode="auto">
            <a:xfrm rot="16200000">
              <a:off x="3944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2117" name="AutoShape 21"/>
            <p:cNvSpPr>
              <a:spLocks noChangeArrowheads="1"/>
            </p:cNvSpPr>
            <p:nvPr/>
          </p:nvSpPr>
          <p:spPr bwMode="auto">
            <a:xfrm rot="16200000">
              <a:off x="3017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2118" name="AutoShape 22"/>
            <p:cNvSpPr>
              <a:spLocks noChangeArrowheads="1"/>
            </p:cNvSpPr>
            <p:nvPr/>
          </p:nvSpPr>
          <p:spPr bwMode="auto">
            <a:xfrm rot="16200000">
              <a:off x="2027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2119" name="AutoShape 23"/>
            <p:cNvSpPr>
              <a:spLocks noChangeArrowheads="1"/>
            </p:cNvSpPr>
            <p:nvPr/>
          </p:nvSpPr>
          <p:spPr bwMode="auto">
            <a:xfrm rot="16200000">
              <a:off x="1028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2120" name="AutoShape 24"/>
            <p:cNvSpPr>
              <a:spLocks noChangeArrowheads="1"/>
            </p:cNvSpPr>
            <p:nvPr/>
          </p:nvSpPr>
          <p:spPr bwMode="auto">
            <a:xfrm rot="5400000">
              <a:off x="268" y="337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21" name="AutoShape 25"/>
            <p:cNvSpPr>
              <a:spLocks noChangeArrowheads="1"/>
            </p:cNvSpPr>
            <p:nvPr/>
          </p:nvSpPr>
          <p:spPr bwMode="auto">
            <a:xfrm rot="16200000">
              <a:off x="1258" y="3347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2122" name="AutoShape 26"/>
            <p:cNvSpPr>
              <a:spLocks noChangeArrowheads="1"/>
            </p:cNvSpPr>
            <p:nvPr/>
          </p:nvSpPr>
          <p:spPr bwMode="auto">
            <a:xfrm rot="16200000">
              <a:off x="109" y="336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2123" name="AutoShape 27"/>
            <p:cNvSpPr>
              <a:spLocks noChangeArrowheads="1"/>
            </p:cNvSpPr>
            <p:nvPr/>
          </p:nvSpPr>
          <p:spPr bwMode="auto">
            <a:xfrm rot="5400000">
              <a:off x="418" y="3354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G</a:t>
              </a:r>
            </a:p>
          </p:txBody>
        </p:sp>
        <p:sp>
          <p:nvSpPr>
            <p:cNvPr id="132124" name="Rectangle 28"/>
            <p:cNvSpPr>
              <a:spLocks noChangeArrowheads="1"/>
            </p:cNvSpPr>
            <p:nvPr/>
          </p:nvSpPr>
          <p:spPr bwMode="auto">
            <a:xfrm>
              <a:off x="192" y="3560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25" name="AutoShape 29"/>
          <p:cNvSpPr>
            <a:spLocks noChangeArrowheads="1"/>
          </p:cNvSpPr>
          <p:nvPr/>
        </p:nvSpPr>
        <p:spPr bwMode="auto">
          <a:xfrm>
            <a:off x="-381000" y="57277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26" name="Group 30"/>
          <p:cNvGrpSpPr>
            <a:grpSpLocks/>
          </p:cNvGrpSpPr>
          <p:nvPr/>
        </p:nvGrpSpPr>
        <p:grpSpPr bwMode="auto">
          <a:xfrm>
            <a:off x="9063038" y="1143000"/>
            <a:ext cx="842962" cy="1524000"/>
            <a:chOff x="4260" y="2328"/>
            <a:chExt cx="531" cy="1024"/>
          </a:xfrm>
        </p:grpSpPr>
        <p:sp>
          <p:nvSpPr>
            <p:cNvPr id="132127" name="AutoShape 3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X</a:t>
              </a:r>
            </a:p>
          </p:txBody>
        </p:sp>
        <p:sp>
          <p:nvSpPr>
            <p:cNvPr id="132128" name="AutoShape 3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b="1"/>
                <a:t>A</a:t>
              </a:r>
            </a:p>
          </p:txBody>
        </p:sp>
        <p:sp>
          <p:nvSpPr>
            <p:cNvPr id="132129" name="AutoShape 3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b="1"/>
                <a:t>U</a:t>
              </a:r>
            </a:p>
          </p:txBody>
        </p:sp>
        <p:grpSp>
          <p:nvGrpSpPr>
            <p:cNvPr id="132130" name="Group 3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2131" name="AutoShape 3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2" name="AutoShape 3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2133" name="Group 37"/>
          <p:cNvGrpSpPr>
            <a:grpSpLocks/>
          </p:cNvGrpSpPr>
          <p:nvPr/>
        </p:nvGrpSpPr>
        <p:grpSpPr bwMode="auto">
          <a:xfrm>
            <a:off x="1528763" y="3352800"/>
            <a:ext cx="1223962" cy="1905000"/>
            <a:chOff x="3" y="1371"/>
            <a:chExt cx="771" cy="1269"/>
          </a:xfrm>
        </p:grpSpPr>
        <p:sp>
          <p:nvSpPr>
            <p:cNvPr id="132134" name="AutoShape 38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Met</a:t>
              </a:r>
            </a:p>
          </p:txBody>
        </p:sp>
        <p:grpSp>
          <p:nvGrpSpPr>
            <p:cNvPr id="132135" name="Group 39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2136" name="Group 40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2137" name="AutoShape 41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2138" name="AutoShape 42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2139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2140" name="Group 44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2141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142" name="AutoShape 4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143" name="Line 47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2144" name="Group 48"/>
          <p:cNvGrpSpPr>
            <a:grpSpLocks/>
          </p:cNvGrpSpPr>
          <p:nvPr/>
        </p:nvGrpSpPr>
        <p:grpSpPr bwMode="auto">
          <a:xfrm>
            <a:off x="7772401" y="838200"/>
            <a:ext cx="1228725" cy="2133600"/>
            <a:chOff x="384" y="768"/>
            <a:chExt cx="774" cy="1425"/>
          </a:xfrm>
        </p:grpSpPr>
        <p:grpSp>
          <p:nvGrpSpPr>
            <p:cNvPr id="132145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2146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2147" name="AutoShape 51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2148" name="AutoShape 52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2149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2150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51" name="AutoShape 5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152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53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Arg</a:t>
              </a:r>
            </a:p>
          </p:txBody>
        </p:sp>
      </p:grpSp>
      <p:grpSp>
        <p:nvGrpSpPr>
          <p:cNvPr id="132154" name="Group 58"/>
          <p:cNvGrpSpPr>
            <a:grpSpLocks/>
          </p:cNvGrpSpPr>
          <p:nvPr/>
        </p:nvGrpSpPr>
        <p:grpSpPr bwMode="auto">
          <a:xfrm>
            <a:off x="5310188" y="457201"/>
            <a:ext cx="1243012" cy="1890713"/>
            <a:chOff x="1158" y="1344"/>
            <a:chExt cx="783" cy="1239"/>
          </a:xfrm>
        </p:grpSpPr>
        <p:sp>
          <p:nvSpPr>
            <p:cNvPr id="132155" name="Line 59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156" name="Group 60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2157" name="Group 61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2158" name="AutoShape 62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2159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2160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grpSp>
              <p:nvGrpSpPr>
                <p:cNvPr id="132161" name="Group 65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2162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163" name="AutoShape 6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164" name="AutoShape 68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Arg</a:t>
                </a:r>
              </a:p>
            </p:txBody>
          </p:sp>
        </p:grpSp>
      </p:grpSp>
      <p:grpSp>
        <p:nvGrpSpPr>
          <p:cNvPr id="132165" name="Group 69"/>
          <p:cNvGrpSpPr>
            <a:grpSpLocks/>
          </p:cNvGrpSpPr>
          <p:nvPr/>
        </p:nvGrpSpPr>
        <p:grpSpPr bwMode="auto">
          <a:xfrm>
            <a:off x="5791201" y="1524000"/>
            <a:ext cx="1223963" cy="1905000"/>
            <a:chOff x="573" y="1392"/>
            <a:chExt cx="771" cy="1200"/>
          </a:xfrm>
        </p:grpSpPr>
        <p:grpSp>
          <p:nvGrpSpPr>
            <p:cNvPr id="132166" name="Group 70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2167" name="Group 71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2168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X</a:t>
                  </a:r>
                </a:p>
              </p:txBody>
            </p:sp>
            <p:sp>
              <p:nvSpPr>
                <p:cNvPr id="132169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2170" name="AutoShape 74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grpSp>
              <p:nvGrpSpPr>
                <p:cNvPr id="132171" name="Group 75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2172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173" name="AutoShape 7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174" name="AutoShape 78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Val</a:t>
                </a:r>
              </a:p>
            </p:txBody>
          </p:sp>
        </p:grpSp>
        <p:sp>
          <p:nvSpPr>
            <p:cNvPr id="132175" name="Line 79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176" name="Group 80"/>
          <p:cNvGrpSpPr>
            <a:grpSpLocks/>
          </p:cNvGrpSpPr>
          <p:nvPr/>
        </p:nvGrpSpPr>
        <p:grpSpPr bwMode="auto">
          <a:xfrm>
            <a:off x="7543801" y="1828800"/>
            <a:ext cx="1223963" cy="2014538"/>
            <a:chOff x="1746" y="1344"/>
            <a:chExt cx="771" cy="1317"/>
          </a:xfrm>
        </p:grpSpPr>
        <p:sp>
          <p:nvSpPr>
            <p:cNvPr id="132177" name="Line 81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178" name="Group 82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2179" name="Group 83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2180" name="AutoShape 84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b="1"/>
                    <a:t>A</a:t>
                  </a:r>
                </a:p>
              </p:txBody>
            </p:sp>
            <p:sp>
              <p:nvSpPr>
                <p:cNvPr id="132181" name="AutoShape 85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2182" name="AutoShape 86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2183" name="Group 87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2184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185" name="AutoShape 8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186" name="AutoShape 90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Tir</a:t>
                </a:r>
              </a:p>
            </p:txBody>
          </p:sp>
        </p:grpSp>
      </p:grpSp>
      <p:grpSp>
        <p:nvGrpSpPr>
          <p:cNvPr id="132187" name="Group 91"/>
          <p:cNvGrpSpPr>
            <a:grpSpLocks/>
          </p:cNvGrpSpPr>
          <p:nvPr/>
        </p:nvGrpSpPr>
        <p:grpSpPr bwMode="auto">
          <a:xfrm>
            <a:off x="6781801" y="381000"/>
            <a:ext cx="1209675" cy="1905000"/>
            <a:chOff x="2319" y="1308"/>
            <a:chExt cx="762" cy="1284"/>
          </a:xfrm>
        </p:grpSpPr>
        <p:grpSp>
          <p:nvGrpSpPr>
            <p:cNvPr id="132188" name="Group 92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2189" name="AutoShape 93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32190" name="AutoShape 94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sp>
            <p:nvSpPr>
              <p:cNvPr id="132191" name="AutoShape 95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b="1"/>
                  <a:t>G</a:t>
                </a:r>
              </a:p>
            </p:txBody>
          </p:sp>
          <p:grpSp>
            <p:nvGrpSpPr>
              <p:cNvPr id="132192" name="Group 96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2193" name="AutoShape 9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4" name="AutoShape 9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195" name="AutoShape 99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Ser</a:t>
              </a:r>
            </a:p>
          </p:txBody>
        </p:sp>
        <p:sp>
          <p:nvSpPr>
            <p:cNvPr id="132196" name="Line 100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197" name="Group 101"/>
          <p:cNvGrpSpPr>
            <a:grpSpLocks/>
          </p:cNvGrpSpPr>
          <p:nvPr/>
        </p:nvGrpSpPr>
        <p:grpSpPr bwMode="auto">
          <a:xfrm>
            <a:off x="8686800" y="2133600"/>
            <a:ext cx="1295400" cy="1752600"/>
            <a:chOff x="4896" y="1200"/>
            <a:chExt cx="816" cy="1200"/>
          </a:xfrm>
        </p:grpSpPr>
        <p:grpSp>
          <p:nvGrpSpPr>
            <p:cNvPr id="132198" name="Group 102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2199" name="AutoShape 103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2200" name="AutoShape 104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X</a:t>
                </a:r>
              </a:p>
            </p:txBody>
          </p:sp>
          <p:sp>
            <p:nvSpPr>
              <p:cNvPr id="132201" name="AutoShape 105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b="1"/>
                  <a:t>A</a:t>
                </a:r>
              </a:p>
            </p:txBody>
          </p:sp>
          <p:grpSp>
            <p:nvGrpSpPr>
              <p:cNvPr id="132202" name="Group 106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2203" name="AutoShape 10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204" name="AutoShape 10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205" name="AutoShape 109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Gly</a:t>
              </a:r>
            </a:p>
          </p:txBody>
        </p:sp>
        <p:sp>
          <p:nvSpPr>
            <p:cNvPr id="132206" name="Line 110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207" name="Group 111"/>
          <p:cNvGrpSpPr>
            <a:grpSpLocks/>
          </p:cNvGrpSpPr>
          <p:nvPr/>
        </p:nvGrpSpPr>
        <p:grpSpPr bwMode="auto">
          <a:xfrm>
            <a:off x="8382001" y="1524000"/>
            <a:ext cx="1147763" cy="1905000"/>
            <a:chOff x="2955" y="1329"/>
            <a:chExt cx="723" cy="1263"/>
          </a:xfrm>
        </p:grpSpPr>
        <p:grpSp>
          <p:nvGrpSpPr>
            <p:cNvPr id="132208" name="Group 112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2209" name="Group 113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2210" name="AutoShape 114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U</a:t>
                  </a:r>
                </a:p>
              </p:txBody>
            </p:sp>
            <p:sp>
              <p:nvSpPr>
                <p:cNvPr id="132211" name="AutoShape 115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sp>
              <p:nvSpPr>
                <p:cNvPr id="132212" name="AutoShape 116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b="1"/>
                    <a:t>G</a:t>
                  </a:r>
                </a:p>
              </p:txBody>
            </p:sp>
            <p:grpSp>
              <p:nvGrpSpPr>
                <p:cNvPr id="132213" name="Group 117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2214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215" name="AutoShape 11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216" name="AutoShape 120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b="1"/>
                  <a:t>Thr</a:t>
                </a:r>
              </a:p>
            </p:txBody>
          </p:sp>
        </p:grpSp>
        <p:sp>
          <p:nvSpPr>
            <p:cNvPr id="132217" name="Line 121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218" name="Line 122"/>
          <p:cNvSpPr>
            <a:spLocks noChangeShapeType="1"/>
          </p:cNvSpPr>
          <p:nvPr/>
        </p:nvSpPr>
        <p:spPr bwMode="auto">
          <a:xfrm>
            <a:off x="2286001" y="34163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219" name="AutoShape 123"/>
          <p:cNvSpPr>
            <a:spLocks noChangeArrowheads="1"/>
          </p:cNvSpPr>
          <p:nvPr/>
        </p:nvSpPr>
        <p:spPr bwMode="auto">
          <a:xfrm>
            <a:off x="2133600" y="1219201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Met</a:t>
            </a:r>
          </a:p>
        </p:txBody>
      </p:sp>
      <p:sp>
        <p:nvSpPr>
          <p:cNvPr id="132220" name="AutoShape 124"/>
          <p:cNvSpPr>
            <a:spLocks noChangeArrowheads="1"/>
          </p:cNvSpPr>
          <p:nvPr/>
        </p:nvSpPr>
        <p:spPr bwMode="auto">
          <a:xfrm>
            <a:off x="1752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Arg</a:t>
            </a:r>
          </a:p>
        </p:txBody>
      </p:sp>
      <p:sp>
        <p:nvSpPr>
          <p:cNvPr id="132221" name="AutoShape 125"/>
          <p:cNvSpPr>
            <a:spLocks noChangeArrowheads="1"/>
          </p:cNvSpPr>
          <p:nvPr/>
        </p:nvSpPr>
        <p:spPr bwMode="auto">
          <a:xfrm>
            <a:off x="2133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Val</a:t>
            </a:r>
          </a:p>
        </p:txBody>
      </p:sp>
      <p:sp>
        <p:nvSpPr>
          <p:cNvPr id="132222" name="AutoShape 126"/>
          <p:cNvSpPr>
            <a:spLocks noChangeArrowheads="1"/>
          </p:cNvSpPr>
          <p:nvPr/>
        </p:nvSpPr>
        <p:spPr bwMode="auto">
          <a:xfrm>
            <a:off x="2895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Tir</a:t>
            </a:r>
          </a:p>
        </p:txBody>
      </p:sp>
      <p:sp>
        <p:nvSpPr>
          <p:cNvPr id="132223" name="AutoShape 127"/>
          <p:cNvSpPr>
            <a:spLocks noChangeArrowheads="1"/>
          </p:cNvSpPr>
          <p:nvPr/>
        </p:nvSpPr>
        <p:spPr bwMode="auto">
          <a:xfrm>
            <a:off x="2514600" y="304801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Ser</a:t>
            </a:r>
          </a:p>
        </p:txBody>
      </p:sp>
      <p:sp>
        <p:nvSpPr>
          <p:cNvPr id="132224" name="AutoShape 128"/>
          <p:cNvSpPr>
            <a:spLocks noChangeArrowheads="1"/>
          </p:cNvSpPr>
          <p:nvPr/>
        </p:nvSpPr>
        <p:spPr bwMode="auto">
          <a:xfrm>
            <a:off x="3048000" y="533401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40607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4 -0.00555 C 0.05273 0.05556 0.03841 0.11713 -0.01862 0.16181 C -0.07578 0.20718 -0.17565 0.23565 -0.275 0.26482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132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125" grpId="0" animBg="1"/>
      <p:bldP spid="1322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1469</Words>
  <Application>Microsoft Office PowerPoint</Application>
  <PresentationFormat>Widescreen</PresentationFormat>
  <Paragraphs>853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微软雅黑</vt:lpstr>
      <vt:lpstr>.VnTime</vt:lpstr>
      <vt:lpstr>Arial</vt:lpstr>
      <vt:lpstr>Calibri</vt:lpstr>
      <vt:lpstr>Calibri Light</vt:lpstr>
      <vt:lpstr>Symbol</vt:lpstr>
      <vt:lpstr>Times New Roman</vt:lpstr>
      <vt:lpstr>VNI-Times</vt:lpstr>
      <vt:lpstr>Wingdings</vt:lpstr>
      <vt:lpstr>Office Theme</vt:lpstr>
      <vt:lpstr>Default Design</vt:lpstr>
      <vt:lpstr>1_Default Design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91</cp:revision>
  <dcterms:created xsi:type="dcterms:W3CDTF">2006-08-16T00:00:00Z</dcterms:created>
  <dcterms:modified xsi:type="dcterms:W3CDTF">2022-01-12T09:40:23Z</dcterms:modified>
</cp:coreProperties>
</file>